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4"/>
  </p:notesMasterIdLst>
  <p:sldIdLst>
    <p:sldId id="473" r:id="rId2"/>
    <p:sldId id="287" r:id="rId3"/>
    <p:sldId id="286" r:id="rId4"/>
    <p:sldId id="414" r:id="rId5"/>
    <p:sldId id="415" r:id="rId6"/>
    <p:sldId id="418" r:id="rId7"/>
    <p:sldId id="416" r:id="rId8"/>
    <p:sldId id="256" r:id="rId9"/>
    <p:sldId id="423" r:id="rId10"/>
    <p:sldId id="424" r:id="rId11"/>
    <p:sldId id="425" r:id="rId12"/>
    <p:sldId id="426" r:id="rId13"/>
    <p:sldId id="465" r:id="rId14"/>
    <p:sldId id="283" r:id="rId15"/>
    <p:sldId id="367" r:id="rId16"/>
    <p:sldId id="380" r:id="rId17"/>
    <p:sldId id="462" r:id="rId18"/>
    <p:sldId id="463" r:id="rId19"/>
    <p:sldId id="474" r:id="rId20"/>
    <p:sldId id="475" r:id="rId21"/>
    <p:sldId id="476" r:id="rId22"/>
    <p:sldId id="477" r:id="rId23"/>
    <p:sldId id="744" r:id="rId24"/>
    <p:sldId id="461" r:id="rId25"/>
    <p:sldId id="381" r:id="rId26"/>
    <p:sldId id="382" r:id="rId27"/>
    <p:sldId id="436" r:id="rId28"/>
    <p:sldId id="399" r:id="rId29"/>
    <p:sldId id="294" r:id="rId30"/>
    <p:sldId id="305" r:id="rId31"/>
    <p:sldId id="355" r:id="rId32"/>
    <p:sldId id="472" r:id="rId33"/>
    <p:sldId id="306" r:id="rId34"/>
    <p:sldId id="307" r:id="rId35"/>
    <p:sldId id="308" r:id="rId36"/>
    <p:sldId id="312" r:id="rId37"/>
    <p:sldId id="309" r:id="rId38"/>
    <p:sldId id="310" r:id="rId39"/>
    <p:sldId id="469" r:id="rId40"/>
    <p:sldId id="471" r:id="rId41"/>
    <p:sldId id="339" r:id="rId42"/>
    <p:sldId id="338" r:id="rId43"/>
    <p:sldId id="340" r:id="rId44"/>
    <p:sldId id="341" r:id="rId45"/>
    <p:sldId id="351" r:id="rId46"/>
    <p:sldId id="353" r:id="rId47"/>
    <p:sldId id="275" r:id="rId48"/>
    <p:sldId id="422" r:id="rId49"/>
    <p:sldId id="419" r:id="rId50"/>
    <p:sldId id="420" r:id="rId51"/>
    <p:sldId id="421" r:id="rId52"/>
    <p:sldId id="301" r:id="rId53"/>
    <p:sldId id="302" r:id="rId54"/>
    <p:sldId id="303" r:id="rId55"/>
    <p:sldId id="304" r:id="rId56"/>
    <p:sldId id="468" r:id="rId57"/>
    <p:sldId id="402" r:id="rId58"/>
    <p:sldId id="400" r:id="rId59"/>
    <p:sldId id="288" r:id="rId60"/>
    <p:sldId id="410" r:id="rId61"/>
    <p:sldId id="470" r:id="rId62"/>
    <p:sldId id="284" r:id="rId63"/>
  </p:sldIdLst>
  <p:sldSz cx="9906000" cy="6858000" type="A4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FDCB"/>
    <a:srgbClr val="FA28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75"/>
    <p:restoredTop sz="94579"/>
  </p:normalViewPr>
  <p:slideViewPr>
    <p:cSldViewPr snapToGrid="0" snapToObjects="1" showGuides="1">
      <p:cViewPr varScale="1">
        <p:scale>
          <a:sx n="111" d="100"/>
          <a:sy n="111" d="100"/>
        </p:scale>
        <p:origin x="1320" y="200"/>
      </p:cViewPr>
      <p:guideLst>
        <p:guide orient="horz" pos="2137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B0E76-57EB-8243-8A99-DB9CDEEAB0BE}" type="datetimeFigureOut">
              <a:rPr lang="fr-FR" smtClean="0"/>
              <a:t>10/03/2020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F7D016-7055-2444-B378-1D6B72F077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8866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662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AC667-51E2-204E-941A-9AF9A30B1F5D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8703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35F62-05D8-ED47-88D6-90468C8E53F3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0768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35F62-05D8-ED47-88D6-90468C8E53F3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6210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35F62-05D8-ED47-88D6-90468C8E53F3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69355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35F62-05D8-ED47-88D6-90468C8E53F3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98737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fr-FR" sz="1200"/>
              <a:t>Epigénétique M1</a:t>
            </a:r>
          </a:p>
        </p:txBody>
      </p:sp>
      <p:sp>
        <p:nvSpPr>
          <p:cNvPr id="665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A232E1F-51AB-1441-B507-D9D6CFC5271F}" type="slidenum">
              <a:rPr lang="en-GB" altLang="fr-FR" sz="1200"/>
              <a:pPr eaLnBrk="1" hangingPunct="1"/>
              <a:t>62</a:t>
            </a:fld>
            <a:endParaRPr lang="en-GB" altLang="fr-FR" sz="1200"/>
          </a:p>
        </p:txBody>
      </p:sp>
      <p:sp>
        <p:nvSpPr>
          <p:cNvPr id="66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6656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568272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03BF664-4C10-5F49-AF9D-9D9F17BE977D}" type="slidenum">
              <a:rPr lang="fr-FR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3782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/>
          </a:p>
        </p:txBody>
      </p:sp>
      <p:sp>
        <p:nvSpPr>
          <p:cNvPr id="184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ADE0CBA-2204-F041-8131-65837080EF0E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2914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B6471EF-2F5C-9C42-B734-327109CC913D}" type="slidenum">
              <a:rPr lang="en-GB" altLang="fr-FR" sz="1200"/>
              <a:pPr eaLnBrk="1" hangingPunct="1"/>
              <a:t>16</a:t>
            </a:fld>
            <a:endParaRPr lang="en-GB" altLang="fr-FR" sz="12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4340225"/>
            <a:ext cx="5483225" cy="411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 altLang="fr-FR">
              <a:latin typeface="Arial" charset="0"/>
            </a:endParaRPr>
          </a:p>
        </p:txBody>
      </p:sp>
      <p:sp>
        <p:nvSpPr>
          <p:cNvPr id="7168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fr-FR" sz="1200"/>
              <a:t>Epigénétique M1</a:t>
            </a:r>
          </a:p>
        </p:txBody>
      </p:sp>
      <p:sp>
        <p:nvSpPr>
          <p:cNvPr id="71686" name="Date Placeholder 5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fr-FR" sz="1200"/>
              <a:t>23/09/08</a:t>
            </a:r>
            <a:endParaRPr lang="en-GB" altLang="fr-FR" sz="1200"/>
          </a:p>
        </p:txBody>
      </p:sp>
    </p:spTree>
    <p:extLst>
      <p:ext uri="{BB962C8B-B14F-4D97-AF65-F5344CB8AC3E}">
        <p14:creationId xmlns:p14="http://schemas.microsoft.com/office/powerpoint/2010/main" val="1975229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663E9-7594-3840-A41F-8BDB29DA2181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8807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fr-FR" altLang="fr-FR">
                <a:ea typeface="ＭＳ Ｐゴシック" charset="-128"/>
              </a:rPr>
              <a:t>Une cellule avec un contenu d’ADN identique va avoir des destins cellulaires extr</a:t>
            </a:r>
            <a:r>
              <a:rPr lang="fr-FR" altLang="ja-JP">
                <a:ea typeface="ＭＳ Ｐゴシック" charset="-128"/>
              </a:rPr>
              <a:t>êmement variés.</a:t>
            </a:r>
          </a:p>
          <a:p>
            <a:pPr eaLnBrk="1" hangingPunct="1"/>
            <a:r>
              <a:rPr lang="fr-FR" altLang="ja-JP">
                <a:ea typeface="ＭＳ Ｐゴシック" charset="-128"/>
              </a:rPr>
              <a:t>Puisqu’</a:t>
            </a:r>
            <a:r>
              <a:rPr lang="fr-FR" altLang="fr-FR">
                <a:ea typeface="ＭＳ Ｐゴシック" charset="-128"/>
              </a:rPr>
              <a:t>au cours de l’embryogenèse on va passer de cellules « souches » totipotentes, puis pluripotentes, à des cellules qui auront gardé leurs capacités de prolifération et d’auto-renouvellement, ou qui seront différenciées pour donner des neurones ou des cellules musculaires par exemple ou encore qui auront subi des processus de mort programmée.</a:t>
            </a:r>
          </a:p>
        </p:txBody>
      </p:sp>
    </p:spTree>
    <p:extLst>
      <p:ext uri="{BB962C8B-B14F-4D97-AF65-F5344CB8AC3E}">
        <p14:creationId xmlns:p14="http://schemas.microsoft.com/office/powerpoint/2010/main" val="2123274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fr-FR" altLang="fr-FR">
                <a:ea typeface="ＭＳ Ｐゴシック" charset="-128"/>
              </a:rPr>
              <a:t>Une cellule avec un contenu d’ADN identique va avoir des destins cellulaires extr</a:t>
            </a:r>
            <a:r>
              <a:rPr lang="fr-FR" altLang="ja-JP">
                <a:ea typeface="ＭＳ Ｐゴシック" charset="-128"/>
              </a:rPr>
              <a:t>êmement variés.</a:t>
            </a:r>
          </a:p>
          <a:p>
            <a:pPr eaLnBrk="1" hangingPunct="1"/>
            <a:r>
              <a:rPr lang="fr-FR" altLang="ja-JP">
                <a:ea typeface="ＭＳ Ｐゴシック" charset="-128"/>
              </a:rPr>
              <a:t>Puisqu’</a:t>
            </a:r>
            <a:r>
              <a:rPr lang="fr-FR" altLang="fr-FR">
                <a:ea typeface="ＭＳ Ｐゴシック" charset="-128"/>
              </a:rPr>
              <a:t>au cours de l’embryogenèse on va passer de cellules « souches » totipotentes, puis pluripotentes, à des cellules qui auront gardé leurs capacités de prolifération et d’auto-renouvellement, ou qui seront différenciées pour donner des neurones ou des cellules musculaires par exemple ou encore qui auront subi des processus de mort programmée.</a:t>
            </a:r>
          </a:p>
        </p:txBody>
      </p:sp>
    </p:spTree>
    <p:extLst>
      <p:ext uri="{BB962C8B-B14F-4D97-AF65-F5344CB8AC3E}">
        <p14:creationId xmlns:p14="http://schemas.microsoft.com/office/powerpoint/2010/main" val="2461813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35F62-05D8-ED47-88D6-90468C8E53F3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3348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35F62-05D8-ED47-88D6-90468C8E53F3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174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E41FD-EFE9-A64B-B1E1-B72985F48134}" type="datetimeFigureOut">
              <a:rPr lang="fr-FR" smtClean="0"/>
              <a:t>10/03/2020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B8FF6-56AA-8E4D-9480-9356C8EC53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5061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E41FD-EFE9-A64B-B1E1-B72985F48134}" type="datetimeFigureOut">
              <a:rPr lang="fr-FR" smtClean="0"/>
              <a:t>10/03/2020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B8FF6-56AA-8E4D-9480-9356C8EC53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0253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E41FD-EFE9-A64B-B1E1-B72985F48134}" type="datetimeFigureOut">
              <a:rPr lang="fr-FR" smtClean="0"/>
              <a:t>10/03/2020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B8FF6-56AA-8E4D-9480-9356C8EC53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5083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95300" y="274639"/>
            <a:ext cx="89154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0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E41FD-EFE9-A64B-B1E1-B72985F48134}" type="datetimeFigureOut">
              <a:rPr lang="fr-FR" smtClean="0"/>
              <a:t>10/03/2020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B8FF6-56AA-8E4D-9480-9356C8EC53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5492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E41FD-EFE9-A64B-B1E1-B72985F48134}" type="datetimeFigureOut">
              <a:rPr lang="fr-FR" smtClean="0"/>
              <a:t>10/03/2020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B8FF6-56AA-8E4D-9480-9356C8EC53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1221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E41FD-EFE9-A64B-B1E1-B72985F48134}" type="datetimeFigureOut">
              <a:rPr lang="fr-FR" smtClean="0"/>
              <a:t>10/03/2020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B8FF6-56AA-8E4D-9480-9356C8EC53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3037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E41FD-EFE9-A64B-B1E1-B72985F48134}" type="datetimeFigureOut">
              <a:rPr lang="fr-FR" smtClean="0"/>
              <a:t>10/03/2020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B8FF6-56AA-8E4D-9480-9356C8EC53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525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E41FD-EFE9-A64B-B1E1-B72985F48134}" type="datetimeFigureOut">
              <a:rPr lang="fr-FR" smtClean="0"/>
              <a:t>10/03/2020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B8FF6-56AA-8E4D-9480-9356C8EC53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851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E41FD-EFE9-A64B-B1E1-B72985F48134}" type="datetimeFigureOut">
              <a:rPr lang="fr-FR" smtClean="0"/>
              <a:t>10/03/2020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B8FF6-56AA-8E4D-9480-9356C8EC53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7421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E41FD-EFE9-A64B-B1E1-B72985F48134}" type="datetimeFigureOut">
              <a:rPr lang="fr-FR" smtClean="0"/>
              <a:t>10/03/2020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B8FF6-56AA-8E4D-9480-9356C8EC53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0643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E41FD-EFE9-A64B-B1E1-B72985F48134}" type="datetimeFigureOut">
              <a:rPr lang="fr-FR" smtClean="0"/>
              <a:t>10/03/2020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B8FF6-56AA-8E4D-9480-9356C8EC53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777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E41FD-EFE9-A64B-B1E1-B72985F48134}" type="datetimeFigureOut">
              <a:rPr lang="fr-FR" smtClean="0"/>
              <a:t>10/03/2020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B8FF6-56AA-8E4D-9480-9356C8EC53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4841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parisepigenetics.com/ei-en/" TargetMode="External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1.bp.blogspot.com/-XVekq33Me8Q/VzyYSc9W3LI/AAAAAAAAB48/QBEjfLpEzScorgPhiS-kBTu1IKdruK7OQCLcB/s1600/hakkasan-las-vegas.jpg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JP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Relationship Id="rId9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Relationship Id="rId9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7" Type="http://schemas.openxmlformats.org/officeDocument/2006/relationships/image" Target="../media/image29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55.tiff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3.tiff"/><Relationship Id="rId7" Type="http://schemas.openxmlformats.org/officeDocument/2006/relationships/image" Target="../media/image29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55.tiff"/><Relationship Id="rId4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55.tif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tiff"/><Relationship Id="rId4" Type="http://schemas.openxmlformats.org/officeDocument/2006/relationships/image" Target="../media/image5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55.tif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tiff"/><Relationship Id="rId4" Type="http://schemas.openxmlformats.org/officeDocument/2006/relationships/image" Target="../media/image52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4.png"/><Relationship Id="rId4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4.png"/><Relationship Id="rId4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4.png"/><Relationship Id="rId4" Type="http://schemas.openxmlformats.org/officeDocument/2006/relationships/image" Target="../media/image6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4.png"/><Relationship Id="rId4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emf"/><Relationship Id="rId4" Type="http://schemas.openxmlformats.org/officeDocument/2006/relationships/image" Target="../media/image67.tif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tif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D46D3C8-EC2C-7547-BE37-3C69F2A080A6}"/>
              </a:ext>
            </a:extLst>
          </p:cNvPr>
          <p:cNvSpPr/>
          <p:nvPr/>
        </p:nvSpPr>
        <p:spPr>
          <a:xfrm>
            <a:off x="7559600" y="1668807"/>
            <a:ext cx="828111" cy="483715"/>
          </a:xfrm>
          <a:prstGeom prst="rect">
            <a:avLst/>
          </a:prstGeom>
          <a:solidFill>
            <a:srgbClr val="8A15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06697" y="5657672"/>
            <a:ext cx="992790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2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Segoe UI"/>
                <a:cs typeface="Segoe UI"/>
              </a:rPr>
              <a:t>Valérie </a:t>
            </a:r>
            <a:r>
              <a:rPr lang="fr-FR" sz="1600" b="1" dirty="0" err="1">
                <a:solidFill>
                  <a:srgbClr val="000000"/>
                </a:solidFill>
                <a:latin typeface="Segoe UI"/>
                <a:cs typeface="Segoe UI"/>
              </a:rPr>
              <a:t>Mezger</a:t>
            </a:r>
            <a:endParaRPr lang="fr-FR" sz="1600" b="1" dirty="0">
              <a:solidFill>
                <a:srgbClr val="000000"/>
              </a:solidFill>
              <a:latin typeface="Segoe UI"/>
              <a:cs typeface="Segoe UI"/>
            </a:endParaRPr>
          </a:p>
          <a:p>
            <a:r>
              <a:rPr lang="fr-FR" sz="1600" dirty="0">
                <a:solidFill>
                  <a:srgbClr val="000000"/>
                </a:solidFill>
                <a:latin typeface="Segoe UI"/>
                <a:cs typeface="Segoe UI"/>
              </a:rPr>
              <a:t>Équipe</a:t>
            </a:r>
          </a:p>
          <a:p>
            <a:r>
              <a:rPr lang="fr-FR" sz="1600" dirty="0">
                <a:solidFill>
                  <a:srgbClr val="000000"/>
                </a:solidFill>
                <a:latin typeface="Segoe UI"/>
                <a:cs typeface="Segoe UI"/>
              </a:rPr>
              <a:t> ‘Interface Développement et Environnement’</a:t>
            </a:r>
          </a:p>
          <a:p>
            <a:r>
              <a:rPr lang="fr-FR" sz="1600" dirty="0">
                <a:solidFill>
                  <a:srgbClr val="000000"/>
                </a:solidFill>
                <a:latin typeface="Segoe UI"/>
                <a:cs typeface="Segoe UI"/>
                <a:hlinkClick r:id="rId3"/>
              </a:rPr>
              <a:t>http://parisepigenetics.com/ei-en/</a:t>
            </a:r>
            <a:endParaRPr lang="fr-FR" sz="1600" dirty="0">
              <a:solidFill>
                <a:srgbClr val="000000"/>
              </a:solidFill>
              <a:latin typeface="Segoe UI"/>
              <a:cs typeface="Segoe UI"/>
            </a:endParaRPr>
          </a:p>
          <a:p>
            <a:endParaRPr lang="fr-FR" sz="1600" dirty="0">
              <a:solidFill>
                <a:srgbClr val="000000"/>
              </a:solidFill>
              <a:latin typeface="Segoe UI"/>
              <a:cs typeface="Segoe UI"/>
            </a:endParaRPr>
          </a:p>
          <a:p>
            <a:r>
              <a:rPr lang="fr-FR" sz="1600" dirty="0">
                <a:solidFill>
                  <a:srgbClr val="000000"/>
                </a:solidFill>
                <a:latin typeface="Segoe UI"/>
                <a:cs typeface="Segoe UI"/>
              </a:rPr>
              <a:t>						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3245" y="2624316"/>
            <a:ext cx="9094258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4000" b="1" dirty="0">
                <a:solidFill>
                  <a:srgbClr val="002060"/>
                </a:solidFill>
                <a:latin typeface="Segoe UI"/>
                <a:cs typeface="Segoe UI"/>
              </a:rPr>
              <a:t>Qu’est-ce que l’épigénétique ?</a:t>
            </a:r>
            <a:br>
              <a:rPr lang="fr-FR" sz="4000" b="1" dirty="0">
                <a:solidFill>
                  <a:srgbClr val="002060"/>
                </a:solidFill>
                <a:latin typeface="Segoe UI"/>
                <a:cs typeface="Segoe UI"/>
              </a:rPr>
            </a:br>
            <a:r>
              <a:rPr lang="fr-FR" sz="2800" dirty="0">
                <a:solidFill>
                  <a:srgbClr val="002060"/>
                </a:solidFill>
                <a:latin typeface="Segoe UI"/>
                <a:cs typeface="Segoe UI"/>
              </a:rPr>
              <a:t>Stress fœtal et épigénétique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5A77BEA-6918-DB41-90E8-0F953310906A}"/>
              </a:ext>
            </a:extLst>
          </p:cNvPr>
          <p:cNvSpPr txBox="1"/>
          <p:nvPr/>
        </p:nvSpPr>
        <p:spPr>
          <a:xfrm>
            <a:off x="4017712" y="4098796"/>
            <a:ext cx="1594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</a:rPr>
              <a:t>10 mars 2020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B6C150C-C02D-E540-BC88-D0F1DBFA0D1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482" y="4795948"/>
            <a:ext cx="2279021" cy="189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 descr="Logo EDC english.png">
            <a:extLst>
              <a:ext uri="{FF2B5EF4-FFF2-40B4-BE49-F238E27FC236}">
                <a16:creationId xmlns:a16="http://schemas.microsoft.com/office/drawing/2014/main" id="{BC49A571-EED2-5244-8766-FE183D104FA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70930" y="72008"/>
            <a:ext cx="2965712" cy="133429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7B4ACCD-6F2A-EA4E-A80F-248136057E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06" y="80316"/>
            <a:ext cx="1366037" cy="1366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0A5C2D7-1EE6-0745-8959-FA723E000C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7999" y="72008"/>
            <a:ext cx="1880176" cy="142791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6F938ED-6C9B-C04C-9A82-DED1FD0AAA0D}"/>
              </a:ext>
            </a:extLst>
          </p:cNvPr>
          <p:cNvSpPr txBox="1"/>
          <p:nvPr/>
        </p:nvSpPr>
        <p:spPr>
          <a:xfrm>
            <a:off x="7502450" y="1678321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FHU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fr-FR" sz="2400" b="1" dirty="0">
                <a:solidFill>
                  <a:srgbClr val="8A15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I2-D2</a:t>
            </a:r>
          </a:p>
        </p:txBody>
      </p:sp>
    </p:spTree>
    <p:extLst>
      <p:ext uri="{BB962C8B-B14F-4D97-AF65-F5344CB8AC3E}">
        <p14:creationId xmlns:p14="http://schemas.microsoft.com/office/powerpoint/2010/main" val="1498088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73D9BBC-A1AF-8C42-B16E-80095971DCDB}"/>
              </a:ext>
            </a:extLst>
          </p:cNvPr>
          <p:cNvSpPr/>
          <p:nvPr/>
        </p:nvSpPr>
        <p:spPr>
          <a:xfrm>
            <a:off x="4020139" y="1106439"/>
            <a:ext cx="1828214" cy="3763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844083">
              <a:defRPr/>
            </a:pPr>
            <a:r>
              <a:rPr lang="fr-FR" sz="1846" dirty="0">
                <a:solidFill>
                  <a:srgbClr val="002060"/>
                </a:solidFill>
                <a:latin typeface="Segoe UI"/>
                <a:cs typeface="Segoe UI"/>
              </a:rPr>
              <a:t>Cerveau fœtal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BC815B-AEF6-014D-A3FC-59DAAEFAC2CA}"/>
              </a:ext>
            </a:extLst>
          </p:cNvPr>
          <p:cNvSpPr/>
          <p:nvPr/>
        </p:nvSpPr>
        <p:spPr>
          <a:xfrm>
            <a:off x="461945" y="1025728"/>
            <a:ext cx="8960927" cy="5725801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fr-FR" sz="1662" kern="0">
              <a:solidFill>
                <a:srgbClr val="5B9BD5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ADCD6D1-9B82-6E4D-B87F-F3D6A55B0DA9}"/>
              </a:ext>
            </a:extLst>
          </p:cNvPr>
          <p:cNvSpPr/>
          <p:nvPr/>
        </p:nvSpPr>
        <p:spPr>
          <a:xfrm>
            <a:off x="629929" y="1935594"/>
            <a:ext cx="1880088" cy="6652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>
              <a:defRPr/>
            </a:pPr>
            <a:r>
              <a:rPr lang="fr-FR" sz="1600" dirty="0">
                <a:solidFill>
                  <a:prstClr val="black"/>
                </a:solidFill>
                <a:latin typeface="Segoe UI"/>
                <a:cs typeface="Segoe UI"/>
              </a:rPr>
              <a:t>Oxydant stress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9C1A1A6-8048-914C-B828-93F035107588}"/>
              </a:ext>
            </a:extLst>
          </p:cNvPr>
          <p:cNvSpPr/>
          <p:nvPr/>
        </p:nvSpPr>
        <p:spPr>
          <a:xfrm>
            <a:off x="7009976" y="1296684"/>
            <a:ext cx="1651488" cy="555381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>
              <a:defRPr/>
            </a:pPr>
            <a:r>
              <a:rPr lang="fr-FR" sz="1600" dirty="0">
                <a:solidFill>
                  <a:prstClr val="black"/>
                </a:solidFill>
                <a:latin typeface="Segoe UI"/>
                <a:cs typeface="Segoe UI"/>
              </a:rPr>
              <a:t>Infections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716DFE6-1041-F24A-BBFF-09B37AE778B1}"/>
              </a:ext>
            </a:extLst>
          </p:cNvPr>
          <p:cNvSpPr/>
          <p:nvPr/>
        </p:nvSpPr>
        <p:spPr>
          <a:xfrm>
            <a:off x="6914726" y="2635372"/>
            <a:ext cx="2149748" cy="627185"/>
          </a:xfrm>
          <a:prstGeom prst="ellipse">
            <a:avLst/>
          </a:prstGeom>
          <a:solidFill>
            <a:srgbClr val="FFFFFF"/>
          </a:solidFill>
          <a:ln>
            <a:solidFill>
              <a:srgbClr val="95373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>
              <a:defRPr/>
            </a:pPr>
            <a:r>
              <a:rPr lang="fr-FR" sz="1600" dirty="0">
                <a:solidFill>
                  <a:prstClr val="black"/>
                </a:solidFill>
                <a:latin typeface="Segoe UI"/>
                <a:cs typeface="Segoe UI"/>
              </a:rPr>
              <a:t>Stress</a:t>
            </a:r>
          </a:p>
          <a:p>
            <a:pPr algn="ctr" defTabSz="844083">
              <a:defRPr/>
            </a:pPr>
            <a:r>
              <a:rPr lang="fr-FR" sz="1600" dirty="0">
                <a:solidFill>
                  <a:prstClr val="black"/>
                </a:solidFill>
                <a:latin typeface="Segoe UI"/>
                <a:cs typeface="Segoe UI"/>
              </a:rPr>
              <a:t>Psychologique</a:t>
            </a:r>
          </a:p>
        </p:txBody>
      </p:sp>
      <p:sp>
        <p:nvSpPr>
          <p:cNvPr id="7" name="Éclair 6">
            <a:extLst>
              <a:ext uri="{FF2B5EF4-FFF2-40B4-BE49-F238E27FC236}">
                <a16:creationId xmlns:a16="http://schemas.microsoft.com/office/drawing/2014/main" id="{BE37981B-7C1D-A24F-8411-73B8195CE597}"/>
              </a:ext>
            </a:extLst>
          </p:cNvPr>
          <p:cNvSpPr/>
          <p:nvPr/>
        </p:nvSpPr>
        <p:spPr>
          <a:xfrm rot="18823745">
            <a:off x="3489053" y="1306941"/>
            <a:ext cx="496766" cy="1082920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Éclair 7">
            <a:extLst>
              <a:ext uri="{FF2B5EF4-FFF2-40B4-BE49-F238E27FC236}">
                <a16:creationId xmlns:a16="http://schemas.microsoft.com/office/drawing/2014/main" id="{76BFCCCC-474C-244F-B0D3-4D63C752C5D6}"/>
              </a:ext>
            </a:extLst>
          </p:cNvPr>
          <p:cNvSpPr/>
          <p:nvPr/>
        </p:nvSpPr>
        <p:spPr>
          <a:xfrm rot="17367830">
            <a:off x="3491336" y="1825689"/>
            <a:ext cx="496766" cy="1082919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Éclair 8">
            <a:extLst>
              <a:ext uri="{FF2B5EF4-FFF2-40B4-BE49-F238E27FC236}">
                <a16:creationId xmlns:a16="http://schemas.microsoft.com/office/drawing/2014/main" id="{7FB0EEAF-E7A4-4645-A307-889D8D5A6FC9}"/>
              </a:ext>
            </a:extLst>
          </p:cNvPr>
          <p:cNvSpPr/>
          <p:nvPr/>
        </p:nvSpPr>
        <p:spPr>
          <a:xfrm rot="16200000">
            <a:off x="3477331" y="2240391"/>
            <a:ext cx="496765" cy="1082920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Éclair 9">
            <a:extLst>
              <a:ext uri="{FF2B5EF4-FFF2-40B4-BE49-F238E27FC236}">
                <a16:creationId xmlns:a16="http://schemas.microsoft.com/office/drawing/2014/main" id="{7FC6847B-2338-724C-8605-EC3AE548F27B}"/>
              </a:ext>
            </a:extLst>
          </p:cNvPr>
          <p:cNvSpPr/>
          <p:nvPr/>
        </p:nvSpPr>
        <p:spPr>
          <a:xfrm rot="2776255" flipH="1">
            <a:off x="6015377" y="1349437"/>
            <a:ext cx="496765" cy="1082920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Éclair 10">
            <a:extLst>
              <a:ext uri="{FF2B5EF4-FFF2-40B4-BE49-F238E27FC236}">
                <a16:creationId xmlns:a16="http://schemas.microsoft.com/office/drawing/2014/main" id="{BC89304B-C7AE-3047-8A93-B2A5C3E652FB}"/>
              </a:ext>
            </a:extLst>
          </p:cNvPr>
          <p:cNvSpPr/>
          <p:nvPr/>
        </p:nvSpPr>
        <p:spPr>
          <a:xfrm rot="4987182" flipH="1">
            <a:off x="6015376" y="2241857"/>
            <a:ext cx="496766" cy="1082920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Éclair 11">
            <a:extLst>
              <a:ext uri="{FF2B5EF4-FFF2-40B4-BE49-F238E27FC236}">
                <a16:creationId xmlns:a16="http://schemas.microsoft.com/office/drawing/2014/main" id="{D1F86B53-9E00-E641-A519-1EA2DAEB4CD2}"/>
              </a:ext>
            </a:extLst>
          </p:cNvPr>
          <p:cNvSpPr/>
          <p:nvPr/>
        </p:nvSpPr>
        <p:spPr>
          <a:xfrm rot="4232170" flipH="1">
            <a:off x="6106962" y="1824956"/>
            <a:ext cx="496766" cy="1084385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3A6373B-236C-0C47-A6DE-0349F3EABCCE}"/>
              </a:ext>
            </a:extLst>
          </p:cNvPr>
          <p:cNvSpPr/>
          <p:nvPr/>
        </p:nvSpPr>
        <p:spPr>
          <a:xfrm>
            <a:off x="1125229" y="2696128"/>
            <a:ext cx="1880088" cy="6652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>
              <a:defRPr/>
            </a:pPr>
            <a:r>
              <a:rPr lang="fr-FR" sz="1600" dirty="0">
                <a:solidFill>
                  <a:prstClr val="black"/>
                </a:solidFill>
                <a:latin typeface="Segoe UI"/>
                <a:cs typeface="Segoe UI"/>
              </a:rPr>
              <a:t>Alcool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F99CC83-E13C-0B4A-B44F-C6FB89A4FC43}"/>
              </a:ext>
            </a:extLst>
          </p:cNvPr>
          <p:cNvSpPr/>
          <p:nvPr/>
        </p:nvSpPr>
        <p:spPr>
          <a:xfrm>
            <a:off x="1003024" y="1207296"/>
            <a:ext cx="2002293" cy="644769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>
              <a:defRPr/>
            </a:pPr>
            <a:r>
              <a:rPr lang="fr-FR" sz="1600" dirty="0">
                <a:solidFill>
                  <a:prstClr val="black"/>
                </a:solidFill>
                <a:latin typeface="Segoe UI"/>
                <a:cs typeface="Segoe UI"/>
              </a:rPr>
              <a:t>Hyperthermie</a:t>
            </a:r>
          </a:p>
          <a:p>
            <a:pPr algn="ctr" defTabSz="844083">
              <a:defRPr/>
            </a:pPr>
            <a:r>
              <a:rPr lang="fr-FR" sz="1600" dirty="0">
                <a:solidFill>
                  <a:prstClr val="black"/>
                </a:solidFill>
                <a:latin typeface="Segoe UI"/>
                <a:cs typeface="Segoe UI"/>
              </a:rPr>
              <a:t>(fièvre)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7D9E05E-0117-3349-B385-3CBE58D2652C}"/>
              </a:ext>
            </a:extLst>
          </p:cNvPr>
          <p:cNvSpPr/>
          <p:nvPr/>
        </p:nvSpPr>
        <p:spPr>
          <a:xfrm>
            <a:off x="7505276" y="1980346"/>
            <a:ext cx="1772074" cy="521677"/>
          </a:xfrm>
          <a:prstGeom prst="ellipse">
            <a:avLst/>
          </a:prstGeom>
          <a:solidFill>
            <a:srgbClr val="FFFFFF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>
              <a:defRPr/>
            </a:pPr>
            <a:r>
              <a:rPr lang="fr-FR" sz="1600" dirty="0">
                <a:solidFill>
                  <a:prstClr val="black"/>
                </a:solidFill>
                <a:latin typeface="Segoe UI"/>
                <a:cs typeface="Segoe UI"/>
              </a:rPr>
              <a:t>Malnutrition</a:t>
            </a:r>
          </a:p>
        </p:txBody>
      </p:sp>
      <p:sp>
        <p:nvSpPr>
          <p:cNvPr id="20" name="Forme libre 19">
            <a:extLst>
              <a:ext uri="{FF2B5EF4-FFF2-40B4-BE49-F238E27FC236}">
                <a16:creationId xmlns:a16="http://schemas.microsoft.com/office/drawing/2014/main" id="{C0906E88-CDE2-0E44-8ADC-93E692EDD70E}"/>
              </a:ext>
            </a:extLst>
          </p:cNvPr>
          <p:cNvSpPr/>
          <p:nvPr/>
        </p:nvSpPr>
        <p:spPr>
          <a:xfrm rot="20466872">
            <a:off x="4467735" y="1736144"/>
            <a:ext cx="1075364" cy="898643"/>
          </a:xfrm>
          <a:custGeom>
            <a:avLst/>
            <a:gdLst>
              <a:gd name="connsiteX0" fmla="*/ 40288 w 1744092"/>
              <a:gd name="connsiteY0" fmla="*/ 886559 h 1345413"/>
              <a:gd name="connsiteX1" fmla="*/ 8757 w 1744092"/>
              <a:gd name="connsiteY1" fmla="*/ 618545 h 1345413"/>
              <a:gd name="connsiteX2" fmla="*/ 182177 w 1744092"/>
              <a:gd name="connsiteY2" fmla="*/ 255938 h 1345413"/>
              <a:gd name="connsiteX3" fmla="*/ 623612 w 1744092"/>
              <a:gd name="connsiteY3" fmla="*/ 35221 h 1345413"/>
              <a:gd name="connsiteX4" fmla="*/ 1096577 w 1744092"/>
              <a:gd name="connsiteY4" fmla="*/ 19455 h 1345413"/>
              <a:gd name="connsiteX5" fmla="*/ 1427653 w 1744092"/>
              <a:gd name="connsiteY5" fmla="*/ 224407 h 1345413"/>
              <a:gd name="connsiteX6" fmla="*/ 1664136 w 1744092"/>
              <a:gd name="connsiteY6" fmla="*/ 445124 h 1345413"/>
              <a:gd name="connsiteX7" fmla="*/ 1742964 w 1744092"/>
              <a:gd name="connsiteY7" fmla="*/ 760435 h 1345413"/>
              <a:gd name="connsiteX8" fmla="*/ 1616840 w 1744092"/>
              <a:gd name="connsiteY8" fmla="*/ 902324 h 1345413"/>
              <a:gd name="connsiteX9" fmla="*/ 1506481 w 1744092"/>
              <a:gd name="connsiteY9" fmla="*/ 886559 h 1345413"/>
              <a:gd name="connsiteX10" fmla="*/ 1601074 w 1744092"/>
              <a:gd name="connsiteY10" fmla="*/ 1012683 h 1345413"/>
              <a:gd name="connsiteX11" fmla="*/ 1443419 w 1744092"/>
              <a:gd name="connsiteY11" fmla="*/ 1249166 h 1345413"/>
              <a:gd name="connsiteX12" fmla="*/ 1269998 w 1744092"/>
              <a:gd name="connsiteY12" fmla="*/ 1343759 h 1345413"/>
              <a:gd name="connsiteX13" fmla="*/ 1096577 w 1744092"/>
              <a:gd name="connsiteY13" fmla="*/ 1296462 h 1345413"/>
              <a:gd name="connsiteX14" fmla="*/ 986219 w 1744092"/>
              <a:gd name="connsiteY14" fmla="*/ 1138807 h 1345413"/>
              <a:gd name="connsiteX15" fmla="*/ 970453 w 1744092"/>
              <a:gd name="connsiteY15" fmla="*/ 1107276 h 1345413"/>
              <a:gd name="connsiteX16" fmla="*/ 765502 w 1744092"/>
              <a:gd name="connsiteY16" fmla="*/ 1154573 h 1345413"/>
              <a:gd name="connsiteX17" fmla="*/ 481722 w 1744092"/>
              <a:gd name="connsiteY17" fmla="*/ 1154573 h 1345413"/>
              <a:gd name="connsiteX18" fmla="*/ 355598 w 1744092"/>
              <a:gd name="connsiteY18" fmla="*/ 1091510 h 1345413"/>
              <a:gd name="connsiteX19" fmla="*/ 308302 w 1744092"/>
              <a:gd name="connsiteY19" fmla="*/ 1028448 h 1345413"/>
              <a:gd name="connsiteX20" fmla="*/ 166412 w 1744092"/>
              <a:gd name="connsiteY20" fmla="*/ 1012683 h 1345413"/>
              <a:gd name="connsiteX21" fmla="*/ 40288 w 1744092"/>
              <a:gd name="connsiteY21" fmla="*/ 886559 h 134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44092" h="1345413">
                <a:moveTo>
                  <a:pt x="40288" y="886559"/>
                </a:moveTo>
                <a:cubicBezTo>
                  <a:pt x="14012" y="820869"/>
                  <a:pt x="-14891" y="723649"/>
                  <a:pt x="8757" y="618545"/>
                </a:cubicBezTo>
                <a:cubicBezTo>
                  <a:pt x="32405" y="513441"/>
                  <a:pt x="79701" y="353159"/>
                  <a:pt x="182177" y="255938"/>
                </a:cubicBezTo>
                <a:cubicBezTo>
                  <a:pt x="284653" y="158717"/>
                  <a:pt x="471212" y="74635"/>
                  <a:pt x="623612" y="35221"/>
                </a:cubicBezTo>
                <a:cubicBezTo>
                  <a:pt x="776012" y="-4193"/>
                  <a:pt x="962570" y="-12076"/>
                  <a:pt x="1096577" y="19455"/>
                </a:cubicBezTo>
                <a:cubicBezTo>
                  <a:pt x="1230584" y="50986"/>
                  <a:pt x="1333060" y="153462"/>
                  <a:pt x="1427653" y="224407"/>
                </a:cubicBezTo>
                <a:cubicBezTo>
                  <a:pt x="1522246" y="295352"/>
                  <a:pt x="1611584" y="355786"/>
                  <a:pt x="1664136" y="445124"/>
                </a:cubicBezTo>
                <a:cubicBezTo>
                  <a:pt x="1716688" y="534462"/>
                  <a:pt x="1750847" y="684235"/>
                  <a:pt x="1742964" y="760435"/>
                </a:cubicBezTo>
                <a:cubicBezTo>
                  <a:pt x="1735081" y="836635"/>
                  <a:pt x="1656254" y="881303"/>
                  <a:pt x="1616840" y="902324"/>
                </a:cubicBezTo>
                <a:cubicBezTo>
                  <a:pt x="1577426" y="923345"/>
                  <a:pt x="1509109" y="868166"/>
                  <a:pt x="1506481" y="886559"/>
                </a:cubicBezTo>
                <a:cubicBezTo>
                  <a:pt x="1503853" y="904952"/>
                  <a:pt x="1611584" y="952249"/>
                  <a:pt x="1601074" y="1012683"/>
                </a:cubicBezTo>
                <a:cubicBezTo>
                  <a:pt x="1590564" y="1073117"/>
                  <a:pt x="1498598" y="1193987"/>
                  <a:pt x="1443419" y="1249166"/>
                </a:cubicBezTo>
                <a:cubicBezTo>
                  <a:pt x="1388240" y="1304345"/>
                  <a:pt x="1327805" y="1335876"/>
                  <a:pt x="1269998" y="1343759"/>
                </a:cubicBezTo>
                <a:cubicBezTo>
                  <a:pt x="1212191" y="1351642"/>
                  <a:pt x="1143873" y="1330621"/>
                  <a:pt x="1096577" y="1296462"/>
                </a:cubicBezTo>
                <a:cubicBezTo>
                  <a:pt x="1049281" y="1262303"/>
                  <a:pt x="1007240" y="1170338"/>
                  <a:pt x="986219" y="1138807"/>
                </a:cubicBezTo>
                <a:cubicBezTo>
                  <a:pt x="965198" y="1107276"/>
                  <a:pt x="1007239" y="1104648"/>
                  <a:pt x="970453" y="1107276"/>
                </a:cubicBezTo>
                <a:cubicBezTo>
                  <a:pt x="933667" y="1109904"/>
                  <a:pt x="846957" y="1146690"/>
                  <a:pt x="765502" y="1154573"/>
                </a:cubicBezTo>
                <a:cubicBezTo>
                  <a:pt x="684047" y="1162456"/>
                  <a:pt x="550039" y="1165084"/>
                  <a:pt x="481722" y="1154573"/>
                </a:cubicBezTo>
                <a:cubicBezTo>
                  <a:pt x="413405" y="1144063"/>
                  <a:pt x="384501" y="1112531"/>
                  <a:pt x="355598" y="1091510"/>
                </a:cubicBezTo>
                <a:cubicBezTo>
                  <a:pt x="326695" y="1070489"/>
                  <a:pt x="339833" y="1041586"/>
                  <a:pt x="308302" y="1028448"/>
                </a:cubicBezTo>
                <a:cubicBezTo>
                  <a:pt x="276771" y="1015310"/>
                  <a:pt x="213709" y="1036331"/>
                  <a:pt x="166412" y="1012683"/>
                </a:cubicBezTo>
                <a:cubicBezTo>
                  <a:pt x="119115" y="989035"/>
                  <a:pt x="66564" y="952249"/>
                  <a:pt x="40288" y="886559"/>
                </a:cubicBezTo>
                <a:close/>
              </a:path>
            </a:pathLst>
          </a:custGeom>
          <a:solidFill>
            <a:srgbClr val="ADC4FF">
              <a:alpha val="4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fr-FR" sz="1662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32D841-3F68-374C-8BD5-0923750EDDA9}"/>
              </a:ext>
            </a:extLst>
          </p:cNvPr>
          <p:cNvSpPr/>
          <p:nvPr/>
        </p:nvSpPr>
        <p:spPr>
          <a:xfrm>
            <a:off x="4880695" y="2977479"/>
            <a:ext cx="140677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A2B9C08-ECC5-BE41-8436-34597EB2CF48}"/>
              </a:ext>
            </a:extLst>
          </p:cNvPr>
          <p:cNvSpPr/>
          <p:nvPr/>
        </p:nvSpPr>
        <p:spPr>
          <a:xfrm>
            <a:off x="4880695" y="3118156"/>
            <a:ext cx="140677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6CCCB90-4413-7B46-8987-E8508B81426C}"/>
              </a:ext>
            </a:extLst>
          </p:cNvPr>
          <p:cNvSpPr/>
          <p:nvPr/>
        </p:nvSpPr>
        <p:spPr>
          <a:xfrm>
            <a:off x="4880695" y="3258833"/>
            <a:ext cx="140677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9A39BC3-6642-0B47-BC53-877045595E05}"/>
              </a:ext>
            </a:extLst>
          </p:cNvPr>
          <p:cNvSpPr/>
          <p:nvPr/>
        </p:nvSpPr>
        <p:spPr>
          <a:xfrm>
            <a:off x="4880695" y="3399509"/>
            <a:ext cx="140677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Flèche vers le bas 24">
            <a:extLst>
              <a:ext uri="{FF2B5EF4-FFF2-40B4-BE49-F238E27FC236}">
                <a16:creationId xmlns:a16="http://schemas.microsoft.com/office/drawing/2014/main" id="{8DD83045-8EAD-BC43-9977-3AE10939AB43}"/>
              </a:ext>
            </a:extLst>
          </p:cNvPr>
          <p:cNvSpPr/>
          <p:nvPr/>
        </p:nvSpPr>
        <p:spPr>
          <a:xfrm>
            <a:off x="4808158" y="3521741"/>
            <a:ext cx="285750" cy="389792"/>
          </a:xfrm>
          <a:prstGeom prst="downArrow">
            <a:avLst/>
          </a:prstGeom>
          <a:solidFill>
            <a:schemeClr val="tx1"/>
          </a:solidFill>
          <a:ln>
            <a:solidFill>
              <a:srgbClr val="37609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" name="Flèche vers le bas 32">
            <a:extLst>
              <a:ext uri="{FF2B5EF4-FFF2-40B4-BE49-F238E27FC236}">
                <a16:creationId xmlns:a16="http://schemas.microsoft.com/office/drawing/2014/main" id="{F13BC19F-8337-1E44-83FD-563581B6BEA6}"/>
              </a:ext>
            </a:extLst>
          </p:cNvPr>
          <p:cNvSpPr/>
          <p:nvPr/>
        </p:nvSpPr>
        <p:spPr>
          <a:xfrm>
            <a:off x="4819149" y="4138028"/>
            <a:ext cx="263769" cy="389792"/>
          </a:xfrm>
          <a:prstGeom prst="downArrow">
            <a:avLst/>
          </a:prstGeom>
          <a:solidFill>
            <a:schemeClr val="tx1"/>
          </a:solidFill>
          <a:ln>
            <a:solidFill>
              <a:srgbClr val="37609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9AE23F91-44C1-954C-BD77-039AB4D78A5B}"/>
              </a:ext>
            </a:extLst>
          </p:cNvPr>
          <p:cNvCxnSpPr/>
          <p:nvPr/>
        </p:nvCxnSpPr>
        <p:spPr>
          <a:xfrm>
            <a:off x="5959851" y="5421013"/>
            <a:ext cx="637105" cy="342900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892E1F97-7A2A-6440-A9C3-CA38BDEF1F55}"/>
              </a:ext>
            </a:extLst>
          </p:cNvPr>
          <p:cNvCxnSpPr/>
          <p:nvPr/>
        </p:nvCxnSpPr>
        <p:spPr>
          <a:xfrm flipV="1">
            <a:off x="5988246" y="4664874"/>
            <a:ext cx="637104" cy="342900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3FCD8A63-5663-9440-BCCC-112A18A51434}"/>
              </a:ext>
            </a:extLst>
          </p:cNvPr>
          <p:cNvCxnSpPr/>
          <p:nvPr/>
        </p:nvCxnSpPr>
        <p:spPr>
          <a:xfrm flipH="1" flipV="1">
            <a:off x="3497998" y="4534455"/>
            <a:ext cx="635752" cy="342900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29096DF7-FB9D-D647-8E5E-7FB476DE241E}"/>
              </a:ext>
            </a:extLst>
          </p:cNvPr>
          <p:cNvCxnSpPr/>
          <p:nvPr/>
        </p:nvCxnSpPr>
        <p:spPr>
          <a:xfrm>
            <a:off x="5959847" y="5230511"/>
            <a:ext cx="777782" cy="1466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D84AF1AB-CC81-9240-B2FB-11192FE7F5DA}"/>
              </a:ext>
            </a:extLst>
          </p:cNvPr>
          <p:cNvCxnSpPr/>
          <p:nvPr/>
        </p:nvCxnSpPr>
        <p:spPr>
          <a:xfrm rot="10800000">
            <a:off x="3374913" y="5158725"/>
            <a:ext cx="776429" cy="1465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E82AD8A2-CB2F-9048-9CA3-298A48C30ACC}"/>
              </a:ext>
            </a:extLst>
          </p:cNvPr>
          <p:cNvCxnSpPr/>
          <p:nvPr/>
        </p:nvCxnSpPr>
        <p:spPr>
          <a:xfrm rot="10800000" flipV="1">
            <a:off x="3484477" y="5419563"/>
            <a:ext cx="666863" cy="301869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ZoneTexte 26">
            <a:extLst>
              <a:ext uri="{FF2B5EF4-FFF2-40B4-BE49-F238E27FC236}">
                <a16:creationId xmlns:a16="http://schemas.microsoft.com/office/drawing/2014/main" id="{CE4006BA-A222-314E-A5CD-9230F57F7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839" y="5547370"/>
            <a:ext cx="1654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44083"/>
            <a:r>
              <a:rPr lang="fr-FR" dirty="0">
                <a:solidFill>
                  <a:srgbClr val="000090"/>
                </a:solidFill>
                <a:latin typeface="Segoe UI" pitchFamily="34" charset="0"/>
              </a:rPr>
              <a:t>Schizophrénie</a:t>
            </a:r>
          </a:p>
        </p:txBody>
      </p:sp>
      <p:sp>
        <p:nvSpPr>
          <p:cNvPr id="41" name="ZoneTexte 26">
            <a:extLst>
              <a:ext uri="{FF2B5EF4-FFF2-40B4-BE49-F238E27FC236}">
                <a16:creationId xmlns:a16="http://schemas.microsoft.com/office/drawing/2014/main" id="{B9A5D361-7196-0141-92B5-B3572CFB0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4055" y="4997177"/>
            <a:ext cx="10928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44083"/>
            <a:r>
              <a:rPr lang="fr-FR" dirty="0">
                <a:solidFill>
                  <a:srgbClr val="000090"/>
                </a:solidFill>
                <a:latin typeface="Segoe UI" pitchFamily="34" charset="0"/>
              </a:rPr>
              <a:t>Bipolarité</a:t>
            </a:r>
          </a:p>
        </p:txBody>
      </p:sp>
      <p:sp>
        <p:nvSpPr>
          <p:cNvPr id="42" name="ZoneTexte 26">
            <a:extLst>
              <a:ext uri="{FF2B5EF4-FFF2-40B4-BE49-F238E27FC236}">
                <a16:creationId xmlns:a16="http://schemas.microsoft.com/office/drawing/2014/main" id="{25C40329-F95D-E149-994A-CAB8A2F3C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5351" y="4376924"/>
            <a:ext cx="10928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44083"/>
            <a:r>
              <a:rPr lang="fr-FR" dirty="0">
                <a:solidFill>
                  <a:srgbClr val="000090"/>
                </a:solidFill>
                <a:latin typeface="Segoe UI" pitchFamily="34" charset="0"/>
              </a:rPr>
              <a:t>Autisme</a:t>
            </a:r>
          </a:p>
        </p:txBody>
      </p:sp>
      <p:sp>
        <p:nvSpPr>
          <p:cNvPr id="43" name="ZoneTexte 26">
            <a:extLst>
              <a:ext uri="{FF2B5EF4-FFF2-40B4-BE49-F238E27FC236}">
                <a16:creationId xmlns:a16="http://schemas.microsoft.com/office/drawing/2014/main" id="{B7DD5551-D68D-E14C-A8F0-5097B0CAD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6158" y="4149443"/>
            <a:ext cx="18634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44083"/>
            <a:r>
              <a:rPr lang="fr-FR" dirty="0">
                <a:solidFill>
                  <a:srgbClr val="000090"/>
                </a:solidFill>
                <a:latin typeface="Segoe UI" pitchFamily="34" charset="0"/>
              </a:rPr>
              <a:t>Déficit intellectuel</a:t>
            </a:r>
          </a:p>
        </p:txBody>
      </p:sp>
      <p:sp>
        <p:nvSpPr>
          <p:cNvPr id="44" name="ZoneTexte 26">
            <a:extLst>
              <a:ext uri="{FF2B5EF4-FFF2-40B4-BE49-F238E27FC236}">
                <a16:creationId xmlns:a16="http://schemas.microsoft.com/office/drawing/2014/main" id="{42594492-AA47-AF4F-9E28-F8A74C8D5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8166" y="5810536"/>
            <a:ext cx="13160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44083"/>
            <a:r>
              <a:rPr lang="fr-FR" dirty="0">
                <a:solidFill>
                  <a:srgbClr val="000090"/>
                </a:solidFill>
                <a:latin typeface="Segoe UI" pitchFamily="34" charset="0"/>
              </a:rPr>
              <a:t>Dépression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0A59920C-C172-9442-A3FB-E1C2CC6FD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2367" y="5540880"/>
            <a:ext cx="9602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44083"/>
            <a:r>
              <a:rPr lang="fr-FR" dirty="0">
                <a:solidFill>
                  <a:srgbClr val="000090"/>
                </a:solidFill>
                <a:latin typeface="Segoe UI" pitchFamily="34" charset="0"/>
              </a:rPr>
              <a:t>Anxiété</a:t>
            </a:r>
          </a:p>
        </p:txBody>
      </p:sp>
      <p:pic>
        <p:nvPicPr>
          <p:cNvPr id="47" name="Picture 2" descr="C:\Users\duchateau\AppData\Local\Microsoft\Windows\INetCache\IE\DQP4OPLE\mouse-47518_640[1].png">
            <a:extLst>
              <a:ext uri="{FF2B5EF4-FFF2-40B4-BE49-F238E27FC236}">
                <a16:creationId xmlns:a16="http://schemas.microsoft.com/office/drawing/2014/main" id="{C8E38EB0-4D5A-794A-8AB9-1091817EC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6736" y="5478954"/>
            <a:ext cx="897684" cy="958816"/>
          </a:xfrm>
          <a:prstGeom prst="rect">
            <a:avLst/>
          </a:prstGeom>
          <a:noFill/>
        </p:spPr>
      </p:pic>
      <p:grpSp>
        <p:nvGrpSpPr>
          <p:cNvPr id="48" name="Grouper 134">
            <a:extLst>
              <a:ext uri="{FF2B5EF4-FFF2-40B4-BE49-F238E27FC236}">
                <a16:creationId xmlns:a16="http://schemas.microsoft.com/office/drawing/2014/main" id="{40E5B160-4A39-FE4E-8383-38A2F1921611}"/>
              </a:ext>
            </a:extLst>
          </p:cNvPr>
          <p:cNvGrpSpPr/>
          <p:nvPr/>
        </p:nvGrpSpPr>
        <p:grpSpPr>
          <a:xfrm>
            <a:off x="707834" y="4796923"/>
            <a:ext cx="776794" cy="815816"/>
            <a:chOff x="545068" y="5044362"/>
            <a:chExt cx="765352" cy="741968"/>
          </a:xfrm>
        </p:grpSpPr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10FDC814-556D-C04E-9C8C-D0ECDD247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004" y="5051354"/>
              <a:ext cx="663479" cy="727984"/>
            </a:xfrm>
            <a:prstGeom prst="rect">
              <a:avLst/>
            </a:prstGeom>
          </p:spPr>
        </p:pic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1C9163A1-F53B-C34B-A355-EAD76FD485AF}"/>
                </a:ext>
              </a:extLst>
            </p:cNvPr>
            <p:cNvSpPr/>
            <p:nvPr/>
          </p:nvSpPr>
          <p:spPr>
            <a:xfrm>
              <a:off x="545068" y="5044362"/>
              <a:ext cx="765352" cy="741968"/>
            </a:xfrm>
            <a:prstGeom prst="ellips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grpSp>
        <p:nvGrpSpPr>
          <p:cNvPr id="51" name="Grouper 137">
            <a:extLst>
              <a:ext uri="{FF2B5EF4-FFF2-40B4-BE49-F238E27FC236}">
                <a16:creationId xmlns:a16="http://schemas.microsoft.com/office/drawing/2014/main" id="{595475A1-F2C5-A74D-A1AF-6C081526DD98}"/>
              </a:ext>
            </a:extLst>
          </p:cNvPr>
          <p:cNvGrpSpPr/>
          <p:nvPr/>
        </p:nvGrpSpPr>
        <p:grpSpPr>
          <a:xfrm>
            <a:off x="1347639" y="5531464"/>
            <a:ext cx="850723" cy="893459"/>
            <a:chOff x="1162007" y="5647905"/>
            <a:chExt cx="921617" cy="893459"/>
          </a:xfrm>
        </p:grpSpPr>
        <p:grpSp>
          <p:nvGrpSpPr>
            <p:cNvPr id="52" name="Grouper 138">
              <a:extLst>
                <a:ext uri="{FF2B5EF4-FFF2-40B4-BE49-F238E27FC236}">
                  <a16:creationId xmlns:a16="http://schemas.microsoft.com/office/drawing/2014/main" id="{0F92D92F-47EC-094E-AE53-19CF03562D8E}"/>
                </a:ext>
              </a:extLst>
            </p:cNvPr>
            <p:cNvGrpSpPr/>
            <p:nvPr/>
          </p:nvGrpSpPr>
          <p:grpSpPr>
            <a:xfrm>
              <a:off x="1267107" y="5685974"/>
              <a:ext cx="755926" cy="819616"/>
              <a:chOff x="8259502" y="3859946"/>
              <a:chExt cx="797954" cy="865190"/>
            </a:xfrm>
          </p:grpSpPr>
          <p:pic>
            <p:nvPicPr>
              <p:cNvPr id="54" name="Image 14" descr="human-aging-process-male.jpg">
                <a:extLst>
                  <a:ext uri="{FF2B5EF4-FFF2-40B4-BE49-F238E27FC236}">
                    <a16:creationId xmlns:a16="http://schemas.microsoft.com/office/drawing/2014/main" id="{E1F739B0-2857-3840-B021-5820240F0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044" r="25677"/>
              <a:stretch>
                <a:fillRect/>
              </a:stretch>
            </p:blipFill>
            <p:spPr bwMode="auto">
              <a:xfrm>
                <a:off x="8278539" y="3877195"/>
                <a:ext cx="392064" cy="7781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Image 12" descr="ageing.jpg">
                <a:extLst>
                  <a:ext uri="{FF2B5EF4-FFF2-40B4-BE49-F238E27FC236}">
                    <a16:creationId xmlns:a16="http://schemas.microsoft.com/office/drawing/2014/main" id="{B717625A-11F4-094F-ACB5-501060419B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702" r="31859" b="35281"/>
              <a:stretch>
                <a:fillRect/>
              </a:stretch>
            </p:blipFill>
            <p:spPr bwMode="auto">
              <a:xfrm>
                <a:off x="8700756" y="3859946"/>
                <a:ext cx="356641" cy="865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AB8DD0CA-A4A1-084F-8763-BAB9567E2424}"/>
                  </a:ext>
                </a:extLst>
              </p:cNvPr>
              <p:cNvSpPr/>
              <p:nvPr/>
            </p:nvSpPr>
            <p:spPr>
              <a:xfrm>
                <a:off x="8625351" y="3861041"/>
                <a:ext cx="45719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68B28D27-B13E-704D-894E-0C5520347575}"/>
                  </a:ext>
                </a:extLst>
              </p:cNvPr>
              <p:cNvSpPr/>
              <p:nvPr/>
            </p:nvSpPr>
            <p:spPr>
              <a:xfrm>
                <a:off x="8259502" y="3861041"/>
                <a:ext cx="45719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A6E4FD8D-C88B-7F4B-90AB-5CA65BE86EB5}"/>
                  </a:ext>
                </a:extLst>
              </p:cNvPr>
              <p:cNvSpPr/>
              <p:nvPr/>
            </p:nvSpPr>
            <p:spPr>
              <a:xfrm>
                <a:off x="9011737" y="4039380"/>
                <a:ext cx="45719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A2365FE4-F570-DF45-A5C9-9F02BAC24CAE}"/>
                </a:ext>
              </a:extLst>
            </p:cNvPr>
            <p:cNvSpPr/>
            <p:nvPr/>
          </p:nvSpPr>
          <p:spPr>
            <a:xfrm>
              <a:off x="1162007" y="5647905"/>
              <a:ext cx="921617" cy="893459"/>
            </a:xfrm>
            <a:prstGeom prst="ellips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grpSp>
        <p:nvGrpSpPr>
          <p:cNvPr id="59" name="Grouper 145">
            <a:extLst>
              <a:ext uri="{FF2B5EF4-FFF2-40B4-BE49-F238E27FC236}">
                <a16:creationId xmlns:a16="http://schemas.microsoft.com/office/drawing/2014/main" id="{18A9D741-A885-ED4C-825C-920253774379}"/>
              </a:ext>
            </a:extLst>
          </p:cNvPr>
          <p:cNvGrpSpPr/>
          <p:nvPr/>
        </p:nvGrpSpPr>
        <p:grpSpPr>
          <a:xfrm>
            <a:off x="8751318" y="4796923"/>
            <a:ext cx="492063" cy="649634"/>
            <a:chOff x="3286619" y="3447056"/>
            <a:chExt cx="813480" cy="991364"/>
          </a:xfrm>
        </p:grpSpPr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B99F299-763E-6649-A2FF-D281D836EC6E}"/>
                </a:ext>
              </a:extLst>
            </p:cNvPr>
            <p:cNvSpPr/>
            <p:nvPr/>
          </p:nvSpPr>
          <p:spPr>
            <a:xfrm>
              <a:off x="3908078" y="3947380"/>
              <a:ext cx="192021" cy="285853"/>
            </a:xfrm>
            <a:custGeom>
              <a:avLst/>
              <a:gdLst>
                <a:gd name="connsiteX0" fmla="*/ 6546 w 192021"/>
                <a:gd name="connsiteY0" fmla="*/ 242211 h 285853"/>
                <a:gd name="connsiteX1" fmla="*/ 124378 w 192021"/>
                <a:gd name="connsiteY1" fmla="*/ 242211 h 285853"/>
                <a:gd name="connsiteX2" fmla="*/ 111285 w 192021"/>
                <a:gd name="connsiteY2" fmla="*/ 163656 h 285853"/>
                <a:gd name="connsiteX3" fmla="*/ 72008 w 192021"/>
                <a:gd name="connsiteY3" fmla="*/ 91648 h 285853"/>
                <a:gd name="connsiteX4" fmla="*/ 85101 w 192021"/>
                <a:gd name="connsiteY4" fmla="*/ 52370 h 285853"/>
                <a:gd name="connsiteX5" fmla="*/ 183293 w 192021"/>
                <a:gd name="connsiteY5" fmla="*/ 0 h 285853"/>
                <a:gd name="connsiteX6" fmla="*/ 117831 w 192021"/>
                <a:gd name="connsiteY6" fmla="*/ 52370 h 285853"/>
                <a:gd name="connsiteX7" fmla="*/ 91647 w 192021"/>
                <a:gd name="connsiteY7" fmla="*/ 91648 h 285853"/>
                <a:gd name="connsiteX8" fmla="*/ 176747 w 192021"/>
                <a:gd name="connsiteY8" fmla="*/ 216026 h 285853"/>
                <a:gd name="connsiteX9" fmla="*/ 176747 w 192021"/>
                <a:gd name="connsiteY9" fmla="*/ 274942 h 285853"/>
                <a:gd name="connsiteX10" fmla="*/ 85101 w 192021"/>
                <a:gd name="connsiteY10" fmla="*/ 281489 h 285853"/>
                <a:gd name="connsiteX11" fmla="*/ 6546 w 192021"/>
                <a:gd name="connsiteY11" fmla="*/ 242211 h 28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2021" h="285853">
                  <a:moveTo>
                    <a:pt x="6546" y="242211"/>
                  </a:moveTo>
                  <a:cubicBezTo>
                    <a:pt x="13092" y="235665"/>
                    <a:pt x="106921" y="255304"/>
                    <a:pt x="124378" y="242211"/>
                  </a:cubicBezTo>
                  <a:cubicBezTo>
                    <a:pt x="141835" y="229118"/>
                    <a:pt x="120013" y="188750"/>
                    <a:pt x="111285" y="163656"/>
                  </a:cubicBezTo>
                  <a:cubicBezTo>
                    <a:pt x="102557" y="138562"/>
                    <a:pt x="76372" y="110196"/>
                    <a:pt x="72008" y="91648"/>
                  </a:cubicBezTo>
                  <a:cubicBezTo>
                    <a:pt x="67644" y="73100"/>
                    <a:pt x="66554" y="67645"/>
                    <a:pt x="85101" y="52370"/>
                  </a:cubicBezTo>
                  <a:cubicBezTo>
                    <a:pt x="103648" y="37095"/>
                    <a:pt x="177838" y="0"/>
                    <a:pt x="183293" y="0"/>
                  </a:cubicBezTo>
                  <a:cubicBezTo>
                    <a:pt x="188748" y="0"/>
                    <a:pt x="133105" y="37095"/>
                    <a:pt x="117831" y="52370"/>
                  </a:cubicBezTo>
                  <a:cubicBezTo>
                    <a:pt x="102557" y="67645"/>
                    <a:pt x="81828" y="64372"/>
                    <a:pt x="91647" y="91648"/>
                  </a:cubicBezTo>
                  <a:cubicBezTo>
                    <a:pt x="101466" y="118924"/>
                    <a:pt x="162564" y="185477"/>
                    <a:pt x="176747" y="216026"/>
                  </a:cubicBezTo>
                  <a:cubicBezTo>
                    <a:pt x="190930" y="246575"/>
                    <a:pt x="192021" y="264032"/>
                    <a:pt x="176747" y="274942"/>
                  </a:cubicBezTo>
                  <a:cubicBezTo>
                    <a:pt x="161473" y="285853"/>
                    <a:pt x="114559" y="282580"/>
                    <a:pt x="85101" y="281489"/>
                  </a:cubicBezTo>
                  <a:cubicBezTo>
                    <a:pt x="55643" y="280398"/>
                    <a:pt x="0" y="248757"/>
                    <a:pt x="6546" y="242211"/>
                  </a:cubicBezTo>
                  <a:close/>
                </a:path>
              </a:pathLst>
            </a:custGeom>
            <a:solidFill>
              <a:srgbClr val="A4A2A3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grpSp>
          <p:nvGrpSpPr>
            <p:cNvPr id="61" name="Grouper 147">
              <a:extLst>
                <a:ext uri="{FF2B5EF4-FFF2-40B4-BE49-F238E27FC236}">
                  <a16:creationId xmlns:a16="http://schemas.microsoft.com/office/drawing/2014/main" id="{BAC9C4C3-8EBE-D947-B49B-97718BCDADD6}"/>
                </a:ext>
              </a:extLst>
            </p:cNvPr>
            <p:cNvGrpSpPr/>
            <p:nvPr/>
          </p:nvGrpSpPr>
          <p:grpSpPr>
            <a:xfrm>
              <a:off x="3316022" y="3447324"/>
              <a:ext cx="268913" cy="257705"/>
              <a:chOff x="4178300" y="3254243"/>
              <a:chExt cx="477224" cy="457333"/>
            </a:xfrm>
          </p:grpSpPr>
          <p:sp>
            <p:nvSpPr>
              <p:cNvPr id="88" name="Ellipse 87">
                <a:extLst>
                  <a:ext uri="{FF2B5EF4-FFF2-40B4-BE49-F238E27FC236}">
                    <a16:creationId xmlns:a16="http://schemas.microsoft.com/office/drawing/2014/main" id="{B7AAFC0C-E531-834F-9F31-E3B9428A45EF}"/>
                  </a:ext>
                </a:extLst>
              </p:cNvPr>
              <p:cNvSpPr/>
              <p:nvPr/>
            </p:nvSpPr>
            <p:spPr>
              <a:xfrm>
                <a:off x="4178300" y="3254243"/>
                <a:ext cx="477224" cy="457333"/>
              </a:xfrm>
              <a:prstGeom prst="ellipse">
                <a:avLst/>
              </a:prstGeom>
              <a:solidFill>
                <a:srgbClr val="A4A2A3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Forme libre 88">
                <a:extLst>
                  <a:ext uri="{FF2B5EF4-FFF2-40B4-BE49-F238E27FC236}">
                    <a16:creationId xmlns:a16="http://schemas.microsoft.com/office/drawing/2014/main" id="{26E3864F-CE1E-E144-AA71-D010A5DACFB7}"/>
                  </a:ext>
                </a:extLst>
              </p:cNvPr>
              <p:cNvSpPr/>
              <p:nvPr/>
            </p:nvSpPr>
            <p:spPr>
              <a:xfrm>
                <a:off x="4202113" y="3278717"/>
                <a:ext cx="165099" cy="286808"/>
              </a:xfrm>
              <a:custGeom>
                <a:avLst/>
                <a:gdLst>
                  <a:gd name="connsiteX0" fmla="*/ 163512 w 165099"/>
                  <a:gd name="connsiteY0" fmla="*/ 4233 h 286808"/>
                  <a:gd name="connsiteX1" fmla="*/ 112712 w 165099"/>
                  <a:gd name="connsiteY1" fmla="*/ 23283 h 286808"/>
                  <a:gd name="connsiteX2" fmla="*/ 68262 w 165099"/>
                  <a:gd name="connsiteY2" fmla="*/ 51858 h 286808"/>
                  <a:gd name="connsiteX3" fmla="*/ 46037 w 165099"/>
                  <a:gd name="connsiteY3" fmla="*/ 74083 h 286808"/>
                  <a:gd name="connsiteX4" fmla="*/ 26987 w 165099"/>
                  <a:gd name="connsiteY4" fmla="*/ 102658 h 286808"/>
                  <a:gd name="connsiteX5" fmla="*/ 7937 w 165099"/>
                  <a:gd name="connsiteY5" fmla="*/ 140758 h 286808"/>
                  <a:gd name="connsiteX6" fmla="*/ 1587 w 165099"/>
                  <a:gd name="connsiteY6" fmla="*/ 172508 h 286808"/>
                  <a:gd name="connsiteX7" fmla="*/ 1587 w 165099"/>
                  <a:gd name="connsiteY7" fmla="*/ 204258 h 286808"/>
                  <a:gd name="connsiteX8" fmla="*/ 1587 w 165099"/>
                  <a:gd name="connsiteY8" fmla="*/ 236008 h 286808"/>
                  <a:gd name="connsiteX9" fmla="*/ 11112 w 165099"/>
                  <a:gd name="connsiteY9" fmla="*/ 267758 h 286808"/>
                  <a:gd name="connsiteX10" fmla="*/ 17462 w 165099"/>
                  <a:gd name="connsiteY10" fmla="*/ 280458 h 286808"/>
                  <a:gd name="connsiteX11" fmla="*/ 11112 w 165099"/>
                  <a:gd name="connsiteY11" fmla="*/ 229658 h 286808"/>
                  <a:gd name="connsiteX12" fmla="*/ 26987 w 165099"/>
                  <a:gd name="connsiteY12" fmla="*/ 150283 h 286808"/>
                  <a:gd name="connsiteX13" fmla="*/ 46037 w 165099"/>
                  <a:gd name="connsiteY13" fmla="*/ 118533 h 286808"/>
                  <a:gd name="connsiteX14" fmla="*/ 68262 w 165099"/>
                  <a:gd name="connsiteY14" fmla="*/ 77258 h 286808"/>
                  <a:gd name="connsiteX15" fmla="*/ 103187 w 165099"/>
                  <a:gd name="connsiteY15" fmla="*/ 48683 h 286808"/>
                  <a:gd name="connsiteX16" fmla="*/ 163512 w 165099"/>
                  <a:gd name="connsiteY16" fmla="*/ 4233 h 286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5099" h="286808">
                    <a:moveTo>
                      <a:pt x="163512" y="4233"/>
                    </a:moveTo>
                    <a:cubicBezTo>
                      <a:pt x="165099" y="0"/>
                      <a:pt x="128587" y="15346"/>
                      <a:pt x="112712" y="23283"/>
                    </a:cubicBezTo>
                    <a:cubicBezTo>
                      <a:pt x="96837" y="31220"/>
                      <a:pt x="79374" y="43391"/>
                      <a:pt x="68262" y="51858"/>
                    </a:cubicBezTo>
                    <a:cubicBezTo>
                      <a:pt x="57150" y="60325"/>
                      <a:pt x="52916" y="65616"/>
                      <a:pt x="46037" y="74083"/>
                    </a:cubicBezTo>
                    <a:cubicBezTo>
                      <a:pt x="39158" y="82550"/>
                      <a:pt x="33337" y="91546"/>
                      <a:pt x="26987" y="102658"/>
                    </a:cubicBezTo>
                    <a:cubicBezTo>
                      <a:pt x="20637" y="113770"/>
                      <a:pt x="12170" y="129116"/>
                      <a:pt x="7937" y="140758"/>
                    </a:cubicBezTo>
                    <a:cubicBezTo>
                      <a:pt x="3704" y="152400"/>
                      <a:pt x="2645" y="161925"/>
                      <a:pt x="1587" y="172508"/>
                    </a:cubicBezTo>
                    <a:cubicBezTo>
                      <a:pt x="529" y="183091"/>
                      <a:pt x="1587" y="204258"/>
                      <a:pt x="1587" y="204258"/>
                    </a:cubicBezTo>
                    <a:cubicBezTo>
                      <a:pt x="1587" y="214841"/>
                      <a:pt x="0" y="225425"/>
                      <a:pt x="1587" y="236008"/>
                    </a:cubicBezTo>
                    <a:cubicBezTo>
                      <a:pt x="3175" y="246591"/>
                      <a:pt x="8466" y="260350"/>
                      <a:pt x="11112" y="267758"/>
                    </a:cubicBezTo>
                    <a:cubicBezTo>
                      <a:pt x="13758" y="275166"/>
                      <a:pt x="17462" y="286808"/>
                      <a:pt x="17462" y="280458"/>
                    </a:cubicBezTo>
                    <a:cubicBezTo>
                      <a:pt x="17462" y="274108"/>
                      <a:pt x="9525" y="251354"/>
                      <a:pt x="11112" y="229658"/>
                    </a:cubicBezTo>
                    <a:cubicBezTo>
                      <a:pt x="12699" y="207962"/>
                      <a:pt x="21166" y="168804"/>
                      <a:pt x="26987" y="150283"/>
                    </a:cubicBezTo>
                    <a:cubicBezTo>
                      <a:pt x="32808" y="131762"/>
                      <a:pt x="39158" y="130704"/>
                      <a:pt x="46037" y="118533"/>
                    </a:cubicBezTo>
                    <a:cubicBezTo>
                      <a:pt x="52916" y="106362"/>
                      <a:pt x="58737" y="88900"/>
                      <a:pt x="68262" y="77258"/>
                    </a:cubicBezTo>
                    <a:cubicBezTo>
                      <a:pt x="77787" y="65616"/>
                      <a:pt x="93133" y="57150"/>
                      <a:pt x="103187" y="48683"/>
                    </a:cubicBezTo>
                    <a:cubicBezTo>
                      <a:pt x="113241" y="40216"/>
                      <a:pt x="161925" y="8466"/>
                      <a:pt x="163512" y="4233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solidFill>
                  <a:srgbClr val="E9E9E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2" name="Grouper 148">
              <a:extLst>
                <a:ext uri="{FF2B5EF4-FFF2-40B4-BE49-F238E27FC236}">
                  <a16:creationId xmlns:a16="http://schemas.microsoft.com/office/drawing/2014/main" id="{AFFA5454-41DD-BA4B-AFF8-86838FA2F4B3}"/>
                </a:ext>
              </a:extLst>
            </p:cNvPr>
            <p:cNvGrpSpPr/>
            <p:nvPr/>
          </p:nvGrpSpPr>
          <p:grpSpPr>
            <a:xfrm>
              <a:off x="3772448" y="3447056"/>
              <a:ext cx="250833" cy="251428"/>
              <a:chOff x="4178300" y="3254243"/>
              <a:chExt cx="477224" cy="457333"/>
            </a:xfrm>
          </p:grpSpPr>
          <p:sp>
            <p:nvSpPr>
              <p:cNvPr id="86" name="Ellipse 85">
                <a:extLst>
                  <a:ext uri="{FF2B5EF4-FFF2-40B4-BE49-F238E27FC236}">
                    <a16:creationId xmlns:a16="http://schemas.microsoft.com/office/drawing/2014/main" id="{9261F340-C46E-184C-9F04-F91CA6171993}"/>
                  </a:ext>
                </a:extLst>
              </p:cNvPr>
              <p:cNvSpPr/>
              <p:nvPr/>
            </p:nvSpPr>
            <p:spPr>
              <a:xfrm>
                <a:off x="4178300" y="3254243"/>
                <a:ext cx="477224" cy="457333"/>
              </a:xfrm>
              <a:prstGeom prst="ellipse">
                <a:avLst/>
              </a:prstGeom>
              <a:solidFill>
                <a:srgbClr val="A4A2A3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Forme libre 86">
                <a:extLst>
                  <a:ext uri="{FF2B5EF4-FFF2-40B4-BE49-F238E27FC236}">
                    <a16:creationId xmlns:a16="http://schemas.microsoft.com/office/drawing/2014/main" id="{6DB86BF5-2AC8-3947-9188-EA81B7ED7557}"/>
                  </a:ext>
                </a:extLst>
              </p:cNvPr>
              <p:cNvSpPr/>
              <p:nvPr/>
            </p:nvSpPr>
            <p:spPr>
              <a:xfrm>
                <a:off x="4202113" y="3278717"/>
                <a:ext cx="165099" cy="286808"/>
              </a:xfrm>
              <a:custGeom>
                <a:avLst/>
                <a:gdLst>
                  <a:gd name="connsiteX0" fmla="*/ 163512 w 165099"/>
                  <a:gd name="connsiteY0" fmla="*/ 4233 h 286808"/>
                  <a:gd name="connsiteX1" fmla="*/ 112712 w 165099"/>
                  <a:gd name="connsiteY1" fmla="*/ 23283 h 286808"/>
                  <a:gd name="connsiteX2" fmla="*/ 68262 w 165099"/>
                  <a:gd name="connsiteY2" fmla="*/ 51858 h 286808"/>
                  <a:gd name="connsiteX3" fmla="*/ 46037 w 165099"/>
                  <a:gd name="connsiteY3" fmla="*/ 74083 h 286808"/>
                  <a:gd name="connsiteX4" fmla="*/ 26987 w 165099"/>
                  <a:gd name="connsiteY4" fmla="*/ 102658 h 286808"/>
                  <a:gd name="connsiteX5" fmla="*/ 7937 w 165099"/>
                  <a:gd name="connsiteY5" fmla="*/ 140758 h 286808"/>
                  <a:gd name="connsiteX6" fmla="*/ 1587 w 165099"/>
                  <a:gd name="connsiteY6" fmla="*/ 172508 h 286808"/>
                  <a:gd name="connsiteX7" fmla="*/ 1587 w 165099"/>
                  <a:gd name="connsiteY7" fmla="*/ 204258 h 286808"/>
                  <a:gd name="connsiteX8" fmla="*/ 1587 w 165099"/>
                  <a:gd name="connsiteY8" fmla="*/ 236008 h 286808"/>
                  <a:gd name="connsiteX9" fmla="*/ 11112 w 165099"/>
                  <a:gd name="connsiteY9" fmla="*/ 267758 h 286808"/>
                  <a:gd name="connsiteX10" fmla="*/ 17462 w 165099"/>
                  <a:gd name="connsiteY10" fmla="*/ 280458 h 286808"/>
                  <a:gd name="connsiteX11" fmla="*/ 11112 w 165099"/>
                  <a:gd name="connsiteY11" fmla="*/ 229658 h 286808"/>
                  <a:gd name="connsiteX12" fmla="*/ 26987 w 165099"/>
                  <a:gd name="connsiteY12" fmla="*/ 150283 h 286808"/>
                  <a:gd name="connsiteX13" fmla="*/ 46037 w 165099"/>
                  <a:gd name="connsiteY13" fmla="*/ 118533 h 286808"/>
                  <a:gd name="connsiteX14" fmla="*/ 68262 w 165099"/>
                  <a:gd name="connsiteY14" fmla="*/ 77258 h 286808"/>
                  <a:gd name="connsiteX15" fmla="*/ 103187 w 165099"/>
                  <a:gd name="connsiteY15" fmla="*/ 48683 h 286808"/>
                  <a:gd name="connsiteX16" fmla="*/ 163512 w 165099"/>
                  <a:gd name="connsiteY16" fmla="*/ 4233 h 286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5099" h="286808">
                    <a:moveTo>
                      <a:pt x="163512" y="4233"/>
                    </a:moveTo>
                    <a:cubicBezTo>
                      <a:pt x="165099" y="0"/>
                      <a:pt x="128587" y="15346"/>
                      <a:pt x="112712" y="23283"/>
                    </a:cubicBezTo>
                    <a:cubicBezTo>
                      <a:pt x="96837" y="31220"/>
                      <a:pt x="79374" y="43391"/>
                      <a:pt x="68262" y="51858"/>
                    </a:cubicBezTo>
                    <a:cubicBezTo>
                      <a:pt x="57150" y="60325"/>
                      <a:pt x="52916" y="65616"/>
                      <a:pt x="46037" y="74083"/>
                    </a:cubicBezTo>
                    <a:cubicBezTo>
                      <a:pt x="39158" y="82550"/>
                      <a:pt x="33337" y="91546"/>
                      <a:pt x="26987" y="102658"/>
                    </a:cubicBezTo>
                    <a:cubicBezTo>
                      <a:pt x="20637" y="113770"/>
                      <a:pt x="12170" y="129116"/>
                      <a:pt x="7937" y="140758"/>
                    </a:cubicBezTo>
                    <a:cubicBezTo>
                      <a:pt x="3704" y="152400"/>
                      <a:pt x="2645" y="161925"/>
                      <a:pt x="1587" y="172508"/>
                    </a:cubicBezTo>
                    <a:cubicBezTo>
                      <a:pt x="529" y="183091"/>
                      <a:pt x="1587" y="204258"/>
                      <a:pt x="1587" y="204258"/>
                    </a:cubicBezTo>
                    <a:cubicBezTo>
                      <a:pt x="1587" y="214841"/>
                      <a:pt x="0" y="225425"/>
                      <a:pt x="1587" y="236008"/>
                    </a:cubicBezTo>
                    <a:cubicBezTo>
                      <a:pt x="3175" y="246591"/>
                      <a:pt x="8466" y="260350"/>
                      <a:pt x="11112" y="267758"/>
                    </a:cubicBezTo>
                    <a:cubicBezTo>
                      <a:pt x="13758" y="275166"/>
                      <a:pt x="17462" y="286808"/>
                      <a:pt x="17462" y="280458"/>
                    </a:cubicBezTo>
                    <a:cubicBezTo>
                      <a:pt x="17462" y="274108"/>
                      <a:pt x="9525" y="251354"/>
                      <a:pt x="11112" y="229658"/>
                    </a:cubicBezTo>
                    <a:cubicBezTo>
                      <a:pt x="12699" y="207962"/>
                      <a:pt x="21166" y="168804"/>
                      <a:pt x="26987" y="150283"/>
                    </a:cubicBezTo>
                    <a:cubicBezTo>
                      <a:pt x="32808" y="131762"/>
                      <a:pt x="39158" y="130704"/>
                      <a:pt x="46037" y="118533"/>
                    </a:cubicBezTo>
                    <a:cubicBezTo>
                      <a:pt x="52916" y="106362"/>
                      <a:pt x="58737" y="88900"/>
                      <a:pt x="68262" y="77258"/>
                    </a:cubicBezTo>
                    <a:cubicBezTo>
                      <a:pt x="77787" y="65616"/>
                      <a:pt x="93133" y="57150"/>
                      <a:pt x="103187" y="48683"/>
                    </a:cubicBezTo>
                    <a:cubicBezTo>
                      <a:pt x="113241" y="40216"/>
                      <a:pt x="161925" y="8466"/>
                      <a:pt x="163512" y="4233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solidFill>
                  <a:srgbClr val="E9E9E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3" name="Corde 62">
              <a:extLst>
                <a:ext uri="{FF2B5EF4-FFF2-40B4-BE49-F238E27FC236}">
                  <a16:creationId xmlns:a16="http://schemas.microsoft.com/office/drawing/2014/main" id="{45692024-7391-EF49-8CDC-F07700B72371}"/>
                </a:ext>
              </a:extLst>
            </p:cNvPr>
            <p:cNvSpPr/>
            <p:nvPr/>
          </p:nvSpPr>
          <p:spPr>
            <a:xfrm rot="15313421" flipH="1">
              <a:off x="3788143" y="4211968"/>
              <a:ext cx="112278" cy="340625"/>
            </a:xfrm>
            <a:prstGeom prst="chord">
              <a:avLst/>
            </a:prstGeom>
            <a:solidFill>
              <a:srgbClr val="A4A2A3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4" name="Corde 63">
              <a:extLst>
                <a:ext uri="{FF2B5EF4-FFF2-40B4-BE49-F238E27FC236}">
                  <a16:creationId xmlns:a16="http://schemas.microsoft.com/office/drawing/2014/main" id="{A4D33052-7EF4-2D45-A54A-878ED2E8E235}"/>
                </a:ext>
              </a:extLst>
            </p:cNvPr>
            <p:cNvSpPr/>
            <p:nvPr/>
          </p:nvSpPr>
          <p:spPr>
            <a:xfrm rot="6286579">
              <a:off x="3400793" y="4208793"/>
              <a:ext cx="112278" cy="340625"/>
            </a:xfrm>
            <a:prstGeom prst="chord">
              <a:avLst/>
            </a:prstGeom>
            <a:solidFill>
              <a:srgbClr val="A4A2A3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5C7FBCEE-C0BF-8941-B10E-02AA2586DF87}"/>
                </a:ext>
              </a:extLst>
            </p:cNvPr>
            <p:cNvSpPr/>
            <p:nvPr/>
          </p:nvSpPr>
          <p:spPr>
            <a:xfrm>
              <a:off x="3356523" y="3541909"/>
              <a:ext cx="619125" cy="879475"/>
            </a:xfrm>
            <a:prstGeom prst="ellipse">
              <a:avLst/>
            </a:prstGeom>
            <a:solidFill>
              <a:srgbClr val="A4A2A3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CACC6BA3-74AC-AD40-BDAC-1E75CAA27A1C}"/>
                </a:ext>
              </a:extLst>
            </p:cNvPr>
            <p:cNvSpPr/>
            <p:nvPr/>
          </p:nvSpPr>
          <p:spPr>
            <a:xfrm>
              <a:off x="3561310" y="4003872"/>
              <a:ext cx="209550" cy="346075"/>
            </a:xfrm>
            <a:prstGeom prst="ellipse">
              <a:avLst/>
            </a:prstGeom>
            <a:solidFill>
              <a:srgbClr val="F8D4D6"/>
            </a:solidFill>
            <a:ln w="1587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577BB75F-0140-BE44-92CF-2C7D6A373C5F}"/>
                </a:ext>
              </a:extLst>
            </p:cNvPr>
            <p:cNvSpPr/>
            <p:nvPr/>
          </p:nvSpPr>
          <p:spPr>
            <a:xfrm>
              <a:off x="3378748" y="3584712"/>
              <a:ext cx="213783" cy="465667"/>
            </a:xfrm>
            <a:custGeom>
              <a:avLst/>
              <a:gdLst>
                <a:gd name="connsiteX0" fmla="*/ 212725 w 213783"/>
                <a:gd name="connsiteY0" fmla="*/ 2646 h 465667"/>
                <a:gd name="connsiteX1" fmla="*/ 149225 w 213783"/>
                <a:gd name="connsiteY1" fmla="*/ 43921 h 465667"/>
                <a:gd name="connsiteX2" fmla="*/ 98425 w 213783"/>
                <a:gd name="connsiteY2" fmla="*/ 88371 h 465667"/>
                <a:gd name="connsiteX3" fmla="*/ 47625 w 213783"/>
                <a:gd name="connsiteY3" fmla="*/ 174096 h 465667"/>
                <a:gd name="connsiteX4" fmla="*/ 22225 w 213783"/>
                <a:gd name="connsiteY4" fmla="*/ 247121 h 465667"/>
                <a:gd name="connsiteX5" fmla="*/ 3175 w 213783"/>
                <a:gd name="connsiteY5" fmla="*/ 339196 h 465667"/>
                <a:gd name="connsiteX6" fmla="*/ 3175 w 213783"/>
                <a:gd name="connsiteY6" fmla="*/ 463021 h 465667"/>
                <a:gd name="connsiteX7" fmla="*/ 15875 w 213783"/>
                <a:gd name="connsiteY7" fmla="*/ 355071 h 465667"/>
                <a:gd name="connsiteX8" fmla="*/ 44450 w 213783"/>
                <a:gd name="connsiteY8" fmla="*/ 253471 h 465667"/>
                <a:gd name="connsiteX9" fmla="*/ 98425 w 213783"/>
                <a:gd name="connsiteY9" fmla="*/ 129646 h 465667"/>
                <a:gd name="connsiteX10" fmla="*/ 155575 w 213783"/>
                <a:gd name="connsiteY10" fmla="*/ 59796 h 465667"/>
                <a:gd name="connsiteX11" fmla="*/ 212725 w 213783"/>
                <a:gd name="connsiteY11" fmla="*/ 2646 h 46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3783" h="465667">
                  <a:moveTo>
                    <a:pt x="212725" y="2646"/>
                  </a:moveTo>
                  <a:cubicBezTo>
                    <a:pt x="211667" y="0"/>
                    <a:pt x="168275" y="29634"/>
                    <a:pt x="149225" y="43921"/>
                  </a:cubicBezTo>
                  <a:cubicBezTo>
                    <a:pt x="130175" y="58209"/>
                    <a:pt x="115358" y="66675"/>
                    <a:pt x="98425" y="88371"/>
                  </a:cubicBezTo>
                  <a:cubicBezTo>
                    <a:pt x="81492" y="110067"/>
                    <a:pt x="60325" y="147638"/>
                    <a:pt x="47625" y="174096"/>
                  </a:cubicBezTo>
                  <a:cubicBezTo>
                    <a:pt x="34925" y="200554"/>
                    <a:pt x="29633" y="219604"/>
                    <a:pt x="22225" y="247121"/>
                  </a:cubicBezTo>
                  <a:cubicBezTo>
                    <a:pt x="14817" y="274638"/>
                    <a:pt x="6350" y="303213"/>
                    <a:pt x="3175" y="339196"/>
                  </a:cubicBezTo>
                  <a:cubicBezTo>
                    <a:pt x="0" y="375179"/>
                    <a:pt x="1058" y="460375"/>
                    <a:pt x="3175" y="463021"/>
                  </a:cubicBezTo>
                  <a:cubicBezTo>
                    <a:pt x="5292" y="465667"/>
                    <a:pt x="8996" y="389996"/>
                    <a:pt x="15875" y="355071"/>
                  </a:cubicBezTo>
                  <a:cubicBezTo>
                    <a:pt x="22754" y="320146"/>
                    <a:pt x="30692" y="291042"/>
                    <a:pt x="44450" y="253471"/>
                  </a:cubicBezTo>
                  <a:cubicBezTo>
                    <a:pt x="58208" y="215900"/>
                    <a:pt x="79904" y="161925"/>
                    <a:pt x="98425" y="129646"/>
                  </a:cubicBezTo>
                  <a:cubicBezTo>
                    <a:pt x="116946" y="97367"/>
                    <a:pt x="137583" y="79904"/>
                    <a:pt x="155575" y="59796"/>
                  </a:cubicBezTo>
                  <a:cubicBezTo>
                    <a:pt x="173567" y="39688"/>
                    <a:pt x="213783" y="5292"/>
                    <a:pt x="212725" y="2646"/>
                  </a:cubicBezTo>
                  <a:close/>
                </a:path>
              </a:pathLst>
            </a:custGeom>
            <a:solidFill>
              <a:srgbClr val="CBCBCA"/>
            </a:solidFill>
            <a:ln w="6350" cap="flat" cmpd="sng" algn="ctr">
              <a:solidFill>
                <a:srgbClr val="E9E9E9">
                  <a:alpha val="46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E0EBB3F0-1C8E-A448-B599-2B9ECA174373}"/>
                </a:ext>
              </a:extLst>
            </p:cNvPr>
            <p:cNvSpPr/>
            <p:nvPr/>
          </p:nvSpPr>
          <p:spPr>
            <a:xfrm rot="10800000">
              <a:off x="3734348" y="3933962"/>
              <a:ext cx="213783" cy="465667"/>
            </a:xfrm>
            <a:custGeom>
              <a:avLst/>
              <a:gdLst>
                <a:gd name="connsiteX0" fmla="*/ 212725 w 213783"/>
                <a:gd name="connsiteY0" fmla="*/ 2646 h 465667"/>
                <a:gd name="connsiteX1" fmla="*/ 149225 w 213783"/>
                <a:gd name="connsiteY1" fmla="*/ 43921 h 465667"/>
                <a:gd name="connsiteX2" fmla="*/ 98425 w 213783"/>
                <a:gd name="connsiteY2" fmla="*/ 88371 h 465667"/>
                <a:gd name="connsiteX3" fmla="*/ 47625 w 213783"/>
                <a:gd name="connsiteY3" fmla="*/ 174096 h 465667"/>
                <a:gd name="connsiteX4" fmla="*/ 22225 w 213783"/>
                <a:gd name="connsiteY4" fmla="*/ 247121 h 465667"/>
                <a:gd name="connsiteX5" fmla="*/ 3175 w 213783"/>
                <a:gd name="connsiteY5" fmla="*/ 339196 h 465667"/>
                <a:gd name="connsiteX6" fmla="*/ 3175 w 213783"/>
                <a:gd name="connsiteY6" fmla="*/ 463021 h 465667"/>
                <a:gd name="connsiteX7" fmla="*/ 15875 w 213783"/>
                <a:gd name="connsiteY7" fmla="*/ 355071 h 465667"/>
                <a:gd name="connsiteX8" fmla="*/ 44450 w 213783"/>
                <a:gd name="connsiteY8" fmla="*/ 253471 h 465667"/>
                <a:gd name="connsiteX9" fmla="*/ 98425 w 213783"/>
                <a:gd name="connsiteY9" fmla="*/ 129646 h 465667"/>
                <a:gd name="connsiteX10" fmla="*/ 155575 w 213783"/>
                <a:gd name="connsiteY10" fmla="*/ 59796 h 465667"/>
                <a:gd name="connsiteX11" fmla="*/ 212725 w 213783"/>
                <a:gd name="connsiteY11" fmla="*/ 2646 h 46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3783" h="465667">
                  <a:moveTo>
                    <a:pt x="212725" y="2646"/>
                  </a:moveTo>
                  <a:cubicBezTo>
                    <a:pt x="211667" y="0"/>
                    <a:pt x="168275" y="29634"/>
                    <a:pt x="149225" y="43921"/>
                  </a:cubicBezTo>
                  <a:cubicBezTo>
                    <a:pt x="130175" y="58209"/>
                    <a:pt x="115358" y="66675"/>
                    <a:pt x="98425" y="88371"/>
                  </a:cubicBezTo>
                  <a:cubicBezTo>
                    <a:pt x="81492" y="110067"/>
                    <a:pt x="60325" y="147638"/>
                    <a:pt x="47625" y="174096"/>
                  </a:cubicBezTo>
                  <a:cubicBezTo>
                    <a:pt x="34925" y="200554"/>
                    <a:pt x="29633" y="219604"/>
                    <a:pt x="22225" y="247121"/>
                  </a:cubicBezTo>
                  <a:cubicBezTo>
                    <a:pt x="14817" y="274638"/>
                    <a:pt x="6350" y="303213"/>
                    <a:pt x="3175" y="339196"/>
                  </a:cubicBezTo>
                  <a:cubicBezTo>
                    <a:pt x="0" y="375179"/>
                    <a:pt x="1058" y="460375"/>
                    <a:pt x="3175" y="463021"/>
                  </a:cubicBezTo>
                  <a:cubicBezTo>
                    <a:pt x="5292" y="465667"/>
                    <a:pt x="8996" y="389996"/>
                    <a:pt x="15875" y="355071"/>
                  </a:cubicBezTo>
                  <a:cubicBezTo>
                    <a:pt x="22754" y="320146"/>
                    <a:pt x="30692" y="291042"/>
                    <a:pt x="44450" y="253471"/>
                  </a:cubicBezTo>
                  <a:cubicBezTo>
                    <a:pt x="58208" y="215900"/>
                    <a:pt x="79904" y="161925"/>
                    <a:pt x="98425" y="129646"/>
                  </a:cubicBezTo>
                  <a:cubicBezTo>
                    <a:pt x="116946" y="97367"/>
                    <a:pt x="137583" y="79904"/>
                    <a:pt x="155575" y="59796"/>
                  </a:cubicBezTo>
                  <a:cubicBezTo>
                    <a:pt x="173567" y="39688"/>
                    <a:pt x="213783" y="5292"/>
                    <a:pt x="212725" y="2646"/>
                  </a:cubicBezTo>
                  <a:close/>
                </a:path>
              </a:pathLst>
            </a:custGeom>
            <a:solidFill>
              <a:srgbClr val="82817F"/>
            </a:solidFill>
            <a:ln w="6350" cap="flat" cmpd="sng" algn="ctr">
              <a:solidFill>
                <a:srgbClr val="82817F">
                  <a:alpha val="46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7B648C55-9398-B247-8B16-1C9D6C41F209}"/>
                </a:ext>
              </a:extLst>
            </p:cNvPr>
            <p:cNvSpPr/>
            <p:nvPr/>
          </p:nvSpPr>
          <p:spPr>
            <a:xfrm>
              <a:off x="3609464" y="4157800"/>
              <a:ext cx="137583" cy="170391"/>
            </a:xfrm>
            <a:custGeom>
              <a:avLst/>
              <a:gdLst>
                <a:gd name="connsiteX0" fmla="*/ 130175 w 137583"/>
                <a:gd name="connsiteY0" fmla="*/ 1058 h 170391"/>
                <a:gd name="connsiteX1" fmla="*/ 136525 w 137583"/>
                <a:gd name="connsiteY1" fmla="*/ 58208 h 170391"/>
                <a:gd name="connsiteX2" fmla="*/ 136525 w 137583"/>
                <a:gd name="connsiteY2" fmla="*/ 77258 h 170391"/>
                <a:gd name="connsiteX3" fmla="*/ 130175 w 137583"/>
                <a:gd name="connsiteY3" fmla="*/ 96308 h 170391"/>
                <a:gd name="connsiteX4" fmla="*/ 123825 w 137583"/>
                <a:gd name="connsiteY4" fmla="*/ 112183 h 170391"/>
                <a:gd name="connsiteX5" fmla="*/ 117475 w 137583"/>
                <a:gd name="connsiteY5" fmla="*/ 124883 h 170391"/>
                <a:gd name="connsiteX6" fmla="*/ 107950 w 137583"/>
                <a:gd name="connsiteY6" fmla="*/ 140758 h 170391"/>
                <a:gd name="connsiteX7" fmla="*/ 92075 w 137583"/>
                <a:gd name="connsiteY7" fmla="*/ 153458 h 170391"/>
                <a:gd name="connsiteX8" fmla="*/ 92075 w 137583"/>
                <a:gd name="connsiteY8" fmla="*/ 153458 h 170391"/>
                <a:gd name="connsiteX9" fmla="*/ 79375 w 137583"/>
                <a:gd name="connsiteY9" fmla="*/ 162983 h 170391"/>
                <a:gd name="connsiteX10" fmla="*/ 60325 w 137583"/>
                <a:gd name="connsiteY10" fmla="*/ 169333 h 170391"/>
                <a:gd name="connsiteX11" fmla="*/ 41275 w 137583"/>
                <a:gd name="connsiteY11" fmla="*/ 169333 h 170391"/>
                <a:gd name="connsiteX12" fmla="*/ 25400 w 137583"/>
                <a:gd name="connsiteY12" fmla="*/ 166158 h 170391"/>
                <a:gd name="connsiteX13" fmla="*/ 15875 w 137583"/>
                <a:gd name="connsiteY13" fmla="*/ 159808 h 170391"/>
                <a:gd name="connsiteX14" fmla="*/ 9525 w 137583"/>
                <a:gd name="connsiteY14" fmla="*/ 150283 h 170391"/>
                <a:gd name="connsiteX15" fmla="*/ 0 w 137583"/>
                <a:gd name="connsiteY15" fmla="*/ 140758 h 170391"/>
                <a:gd name="connsiteX16" fmla="*/ 9525 w 137583"/>
                <a:gd name="connsiteY16" fmla="*/ 150283 h 170391"/>
                <a:gd name="connsiteX17" fmla="*/ 28575 w 137583"/>
                <a:gd name="connsiteY17" fmla="*/ 159808 h 170391"/>
                <a:gd name="connsiteX18" fmla="*/ 41275 w 137583"/>
                <a:gd name="connsiteY18" fmla="*/ 162983 h 170391"/>
                <a:gd name="connsiteX19" fmla="*/ 57150 w 137583"/>
                <a:gd name="connsiteY19" fmla="*/ 162983 h 170391"/>
                <a:gd name="connsiteX20" fmla="*/ 73025 w 137583"/>
                <a:gd name="connsiteY20" fmla="*/ 150283 h 170391"/>
                <a:gd name="connsiteX21" fmla="*/ 92075 w 137583"/>
                <a:gd name="connsiteY21" fmla="*/ 131233 h 170391"/>
                <a:gd name="connsiteX22" fmla="*/ 101600 w 137583"/>
                <a:gd name="connsiteY22" fmla="*/ 118533 h 170391"/>
                <a:gd name="connsiteX23" fmla="*/ 111125 w 137583"/>
                <a:gd name="connsiteY23" fmla="*/ 96308 h 170391"/>
                <a:gd name="connsiteX24" fmla="*/ 123825 w 137583"/>
                <a:gd name="connsiteY24" fmla="*/ 64558 h 170391"/>
                <a:gd name="connsiteX25" fmla="*/ 130175 w 137583"/>
                <a:gd name="connsiteY25" fmla="*/ 1058 h 170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7583" h="170391">
                  <a:moveTo>
                    <a:pt x="130175" y="1058"/>
                  </a:moveTo>
                  <a:cubicBezTo>
                    <a:pt x="132292" y="0"/>
                    <a:pt x="135467" y="45508"/>
                    <a:pt x="136525" y="58208"/>
                  </a:cubicBezTo>
                  <a:cubicBezTo>
                    <a:pt x="137583" y="70908"/>
                    <a:pt x="137583" y="70908"/>
                    <a:pt x="136525" y="77258"/>
                  </a:cubicBezTo>
                  <a:cubicBezTo>
                    <a:pt x="135467" y="83608"/>
                    <a:pt x="132292" y="90487"/>
                    <a:pt x="130175" y="96308"/>
                  </a:cubicBezTo>
                  <a:cubicBezTo>
                    <a:pt x="128058" y="102129"/>
                    <a:pt x="125942" y="107421"/>
                    <a:pt x="123825" y="112183"/>
                  </a:cubicBezTo>
                  <a:cubicBezTo>
                    <a:pt x="121708" y="116945"/>
                    <a:pt x="120121" y="120121"/>
                    <a:pt x="117475" y="124883"/>
                  </a:cubicBezTo>
                  <a:cubicBezTo>
                    <a:pt x="114829" y="129645"/>
                    <a:pt x="112183" y="135996"/>
                    <a:pt x="107950" y="140758"/>
                  </a:cubicBezTo>
                  <a:cubicBezTo>
                    <a:pt x="103717" y="145520"/>
                    <a:pt x="92075" y="153458"/>
                    <a:pt x="92075" y="153458"/>
                  </a:cubicBezTo>
                  <a:lnTo>
                    <a:pt x="92075" y="153458"/>
                  </a:lnTo>
                  <a:cubicBezTo>
                    <a:pt x="89958" y="155046"/>
                    <a:pt x="84667" y="160337"/>
                    <a:pt x="79375" y="162983"/>
                  </a:cubicBezTo>
                  <a:cubicBezTo>
                    <a:pt x="74083" y="165629"/>
                    <a:pt x="66675" y="168275"/>
                    <a:pt x="60325" y="169333"/>
                  </a:cubicBezTo>
                  <a:cubicBezTo>
                    <a:pt x="53975" y="170391"/>
                    <a:pt x="47096" y="169862"/>
                    <a:pt x="41275" y="169333"/>
                  </a:cubicBezTo>
                  <a:cubicBezTo>
                    <a:pt x="35454" y="168804"/>
                    <a:pt x="29633" y="167745"/>
                    <a:pt x="25400" y="166158"/>
                  </a:cubicBezTo>
                  <a:cubicBezTo>
                    <a:pt x="21167" y="164571"/>
                    <a:pt x="18521" y="162454"/>
                    <a:pt x="15875" y="159808"/>
                  </a:cubicBezTo>
                  <a:cubicBezTo>
                    <a:pt x="13229" y="157162"/>
                    <a:pt x="12171" y="153458"/>
                    <a:pt x="9525" y="150283"/>
                  </a:cubicBezTo>
                  <a:cubicBezTo>
                    <a:pt x="6879" y="147108"/>
                    <a:pt x="0" y="140758"/>
                    <a:pt x="0" y="140758"/>
                  </a:cubicBezTo>
                  <a:cubicBezTo>
                    <a:pt x="0" y="140758"/>
                    <a:pt x="4763" y="147108"/>
                    <a:pt x="9525" y="150283"/>
                  </a:cubicBezTo>
                  <a:cubicBezTo>
                    <a:pt x="14287" y="153458"/>
                    <a:pt x="23283" y="157691"/>
                    <a:pt x="28575" y="159808"/>
                  </a:cubicBezTo>
                  <a:cubicBezTo>
                    <a:pt x="33867" y="161925"/>
                    <a:pt x="36513" y="162454"/>
                    <a:pt x="41275" y="162983"/>
                  </a:cubicBezTo>
                  <a:cubicBezTo>
                    <a:pt x="46038" y="163512"/>
                    <a:pt x="51858" y="165100"/>
                    <a:pt x="57150" y="162983"/>
                  </a:cubicBezTo>
                  <a:cubicBezTo>
                    <a:pt x="62442" y="160866"/>
                    <a:pt x="67204" y="155575"/>
                    <a:pt x="73025" y="150283"/>
                  </a:cubicBezTo>
                  <a:cubicBezTo>
                    <a:pt x="78846" y="144991"/>
                    <a:pt x="87313" y="136525"/>
                    <a:pt x="92075" y="131233"/>
                  </a:cubicBezTo>
                  <a:cubicBezTo>
                    <a:pt x="96838" y="125941"/>
                    <a:pt x="98425" y="124354"/>
                    <a:pt x="101600" y="118533"/>
                  </a:cubicBezTo>
                  <a:cubicBezTo>
                    <a:pt x="104775" y="112712"/>
                    <a:pt x="107421" y="105304"/>
                    <a:pt x="111125" y="96308"/>
                  </a:cubicBezTo>
                  <a:cubicBezTo>
                    <a:pt x="114829" y="87312"/>
                    <a:pt x="121179" y="74612"/>
                    <a:pt x="123825" y="64558"/>
                  </a:cubicBezTo>
                  <a:cubicBezTo>
                    <a:pt x="126471" y="54504"/>
                    <a:pt x="128058" y="2116"/>
                    <a:pt x="130175" y="1058"/>
                  </a:cubicBezTo>
                  <a:close/>
                </a:path>
              </a:pathLst>
            </a:custGeom>
            <a:solidFill>
              <a:srgbClr val="ECBDC3"/>
            </a:solidFill>
            <a:ln>
              <a:solidFill>
                <a:srgbClr val="ECBDC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DAD37168-E439-3F4A-A8D6-763472960B4F}"/>
                </a:ext>
              </a:extLst>
            </p:cNvPr>
            <p:cNvSpPr/>
            <p:nvPr/>
          </p:nvSpPr>
          <p:spPr>
            <a:xfrm>
              <a:off x="3508923" y="3701658"/>
              <a:ext cx="45719" cy="889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D84BD820-DA98-9844-94FB-76A1522EC976}"/>
                </a:ext>
              </a:extLst>
            </p:cNvPr>
            <p:cNvSpPr/>
            <p:nvPr/>
          </p:nvSpPr>
          <p:spPr>
            <a:xfrm>
              <a:off x="3801023" y="3701658"/>
              <a:ext cx="45719" cy="889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grpSp>
          <p:nvGrpSpPr>
            <p:cNvPr id="72" name="Grouper 158">
              <a:extLst>
                <a:ext uri="{FF2B5EF4-FFF2-40B4-BE49-F238E27FC236}">
                  <a16:creationId xmlns:a16="http://schemas.microsoft.com/office/drawing/2014/main" id="{318737DD-52BB-AC40-89C7-5F751DAC104F}"/>
                </a:ext>
              </a:extLst>
            </p:cNvPr>
            <p:cNvGrpSpPr/>
            <p:nvPr/>
          </p:nvGrpSpPr>
          <p:grpSpPr>
            <a:xfrm rot="193724">
              <a:off x="3617834" y="3855986"/>
              <a:ext cx="94111" cy="94620"/>
              <a:chOff x="4839038" y="5440189"/>
              <a:chExt cx="128034" cy="128726"/>
            </a:xfrm>
          </p:grpSpPr>
          <p:sp>
            <p:nvSpPr>
              <p:cNvPr id="84" name="Corde 83">
                <a:extLst>
                  <a:ext uri="{FF2B5EF4-FFF2-40B4-BE49-F238E27FC236}">
                    <a16:creationId xmlns:a16="http://schemas.microsoft.com/office/drawing/2014/main" id="{DAE25D76-17B8-8241-A221-69BE52C3152F}"/>
                  </a:ext>
                </a:extLst>
              </p:cNvPr>
              <p:cNvSpPr/>
              <p:nvPr/>
            </p:nvSpPr>
            <p:spPr>
              <a:xfrm rot="20258032" flipV="1">
                <a:off x="4839038" y="5443329"/>
                <a:ext cx="81457" cy="125586"/>
              </a:xfrm>
              <a:prstGeom prst="chord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Corde 84">
                <a:extLst>
                  <a:ext uri="{FF2B5EF4-FFF2-40B4-BE49-F238E27FC236}">
                    <a16:creationId xmlns:a16="http://schemas.microsoft.com/office/drawing/2014/main" id="{FC3571EF-9C3B-864C-82C9-94E4418D3E7D}"/>
                  </a:ext>
                </a:extLst>
              </p:cNvPr>
              <p:cNvSpPr/>
              <p:nvPr/>
            </p:nvSpPr>
            <p:spPr>
              <a:xfrm rot="11781109">
                <a:off x="4885615" y="5440189"/>
                <a:ext cx="81457" cy="125586"/>
              </a:xfrm>
              <a:prstGeom prst="chord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3" name="Corde 72">
              <a:extLst>
                <a:ext uri="{FF2B5EF4-FFF2-40B4-BE49-F238E27FC236}">
                  <a16:creationId xmlns:a16="http://schemas.microsoft.com/office/drawing/2014/main" id="{17C9E2F0-0E55-5149-ABED-69588B48F518}"/>
                </a:ext>
              </a:extLst>
            </p:cNvPr>
            <p:cNvSpPr/>
            <p:nvPr/>
          </p:nvSpPr>
          <p:spPr>
            <a:xfrm rot="17759564">
              <a:off x="3573376" y="3816332"/>
              <a:ext cx="83390" cy="93798"/>
            </a:xfrm>
            <a:prstGeom prst="chord">
              <a:avLst/>
            </a:prstGeom>
            <a:solidFill>
              <a:srgbClr val="A4A2A3"/>
            </a:solidFill>
            <a:ln w="952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74" name="Corde 73">
              <a:extLst>
                <a:ext uri="{FF2B5EF4-FFF2-40B4-BE49-F238E27FC236}">
                  <a16:creationId xmlns:a16="http://schemas.microsoft.com/office/drawing/2014/main" id="{D2C4E9ED-27B8-2745-86DD-3E969D50FDBD}"/>
                </a:ext>
              </a:extLst>
            </p:cNvPr>
            <p:cNvSpPr/>
            <p:nvPr/>
          </p:nvSpPr>
          <p:spPr>
            <a:xfrm rot="3840436" flipH="1">
              <a:off x="3668626" y="3816332"/>
              <a:ext cx="83390" cy="93798"/>
            </a:xfrm>
            <a:prstGeom prst="chord">
              <a:avLst/>
            </a:prstGeom>
            <a:solidFill>
              <a:srgbClr val="A4A2A3"/>
            </a:solidFill>
            <a:ln w="952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C81CF339-AF15-F549-8032-C48732C42E92}"/>
                </a:ext>
              </a:extLst>
            </p:cNvPr>
            <p:cNvCxnSpPr/>
            <p:nvPr/>
          </p:nvCxnSpPr>
          <p:spPr>
            <a:xfrm rot="10800000" flipH="1" flipV="1">
              <a:off x="3575053" y="3842676"/>
              <a:ext cx="93600" cy="6201"/>
            </a:xfrm>
            <a:prstGeom prst="line">
              <a:avLst/>
            </a:prstGeom>
            <a:ln w="15875" cap="flat" cmpd="sng" algn="ctr">
              <a:solidFill>
                <a:srgbClr val="A4A2A3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>
              <a:extLst>
                <a:ext uri="{FF2B5EF4-FFF2-40B4-BE49-F238E27FC236}">
                  <a16:creationId xmlns:a16="http://schemas.microsoft.com/office/drawing/2014/main" id="{D1DE6EB0-E349-7945-A255-9E15B81D2681}"/>
                </a:ext>
              </a:extLst>
            </p:cNvPr>
            <p:cNvCxnSpPr/>
            <p:nvPr/>
          </p:nvCxnSpPr>
          <p:spPr>
            <a:xfrm rot="10800000" flipH="1">
              <a:off x="3668165" y="3842676"/>
              <a:ext cx="95739" cy="6201"/>
            </a:xfrm>
            <a:prstGeom prst="line">
              <a:avLst/>
            </a:prstGeom>
            <a:ln w="15875" cap="flat" cmpd="sng" algn="ctr">
              <a:solidFill>
                <a:srgbClr val="A4A2A3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Ellipse 76">
              <a:extLst>
                <a:ext uri="{FF2B5EF4-FFF2-40B4-BE49-F238E27FC236}">
                  <a16:creationId xmlns:a16="http://schemas.microsoft.com/office/drawing/2014/main" id="{80146F99-22AA-F44E-80D3-7300395B5D6D}"/>
                </a:ext>
              </a:extLst>
            </p:cNvPr>
            <p:cNvSpPr/>
            <p:nvPr/>
          </p:nvSpPr>
          <p:spPr>
            <a:xfrm>
              <a:off x="3635910" y="3821339"/>
              <a:ext cx="57600" cy="32400"/>
            </a:xfrm>
            <a:prstGeom prst="ellipse">
              <a:avLst/>
            </a:prstGeom>
            <a:solidFill>
              <a:srgbClr val="F8D4D6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grpSp>
          <p:nvGrpSpPr>
            <p:cNvPr id="78" name="Grouper 164">
              <a:extLst>
                <a:ext uri="{FF2B5EF4-FFF2-40B4-BE49-F238E27FC236}">
                  <a16:creationId xmlns:a16="http://schemas.microsoft.com/office/drawing/2014/main" id="{09504903-E08E-D54C-A2AB-CD91B6E15A8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34661" y="3534312"/>
              <a:ext cx="112412" cy="100800"/>
              <a:chOff x="4252594" y="5064147"/>
              <a:chExt cx="614681" cy="551182"/>
            </a:xfrm>
          </p:grpSpPr>
          <p:sp>
            <p:nvSpPr>
              <p:cNvPr id="82" name="Ellipse 81">
                <a:extLst>
                  <a:ext uri="{FF2B5EF4-FFF2-40B4-BE49-F238E27FC236}">
                    <a16:creationId xmlns:a16="http://schemas.microsoft.com/office/drawing/2014/main" id="{0509FDE4-ACA5-3A4D-9692-440683EADB03}"/>
                  </a:ext>
                </a:extLst>
              </p:cNvPr>
              <p:cNvSpPr/>
              <p:nvPr/>
            </p:nvSpPr>
            <p:spPr>
              <a:xfrm>
                <a:off x="4252594" y="5064147"/>
                <a:ext cx="614681" cy="551182"/>
              </a:xfrm>
              <a:prstGeom prst="ellipse">
                <a:avLst/>
              </a:prstGeom>
              <a:solidFill>
                <a:srgbClr val="F8D4D6"/>
              </a:solidFill>
              <a:ln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Forme libre 82">
                <a:extLst>
                  <a:ext uri="{FF2B5EF4-FFF2-40B4-BE49-F238E27FC236}">
                    <a16:creationId xmlns:a16="http://schemas.microsoft.com/office/drawing/2014/main" id="{96435143-25C1-2D43-9894-F0FCC72A638A}"/>
                  </a:ext>
                </a:extLst>
              </p:cNvPr>
              <p:cNvSpPr/>
              <p:nvPr/>
            </p:nvSpPr>
            <p:spPr>
              <a:xfrm rot="1626919">
                <a:off x="4501344" y="5174269"/>
                <a:ext cx="270994" cy="427696"/>
              </a:xfrm>
              <a:custGeom>
                <a:avLst/>
                <a:gdLst>
                  <a:gd name="connsiteX0" fmla="*/ 188383 w 261408"/>
                  <a:gd name="connsiteY0" fmla="*/ 9525 h 376767"/>
                  <a:gd name="connsiteX1" fmla="*/ 229658 w 261408"/>
                  <a:gd name="connsiteY1" fmla="*/ 57150 h 376767"/>
                  <a:gd name="connsiteX2" fmla="*/ 242358 w 261408"/>
                  <a:gd name="connsiteY2" fmla="*/ 85725 h 376767"/>
                  <a:gd name="connsiteX3" fmla="*/ 251883 w 261408"/>
                  <a:gd name="connsiteY3" fmla="*/ 107950 h 376767"/>
                  <a:gd name="connsiteX4" fmla="*/ 258233 w 261408"/>
                  <a:gd name="connsiteY4" fmla="*/ 146050 h 376767"/>
                  <a:gd name="connsiteX5" fmla="*/ 261408 w 261408"/>
                  <a:gd name="connsiteY5" fmla="*/ 180975 h 376767"/>
                  <a:gd name="connsiteX6" fmla="*/ 258233 w 261408"/>
                  <a:gd name="connsiteY6" fmla="*/ 209550 h 376767"/>
                  <a:gd name="connsiteX7" fmla="*/ 248708 w 261408"/>
                  <a:gd name="connsiteY7" fmla="*/ 247650 h 376767"/>
                  <a:gd name="connsiteX8" fmla="*/ 239183 w 261408"/>
                  <a:gd name="connsiteY8" fmla="*/ 269875 h 376767"/>
                  <a:gd name="connsiteX9" fmla="*/ 216958 w 261408"/>
                  <a:gd name="connsiteY9" fmla="*/ 307975 h 376767"/>
                  <a:gd name="connsiteX10" fmla="*/ 182033 w 261408"/>
                  <a:gd name="connsiteY10" fmla="*/ 333375 h 376767"/>
                  <a:gd name="connsiteX11" fmla="*/ 137583 w 261408"/>
                  <a:gd name="connsiteY11" fmla="*/ 355600 h 376767"/>
                  <a:gd name="connsiteX12" fmla="*/ 74083 w 261408"/>
                  <a:gd name="connsiteY12" fmla="*/ 374650 h 376767"/>
                  <a:gd name="connsiteX13" fmla="*/ 4233 w 261408"/>
                  <a:gd name="connsiteY13" fmla="*/ 368300 h 376767"/>
                  <a:gd name="connsiteX14" fmla="*/ 99483 w 261408"/>
                  <a:gd name="connsiteY14" fmla="*/ 358775 h 376767"/>
                  <a:gd name="connsiteX15" fmla="*/ 169333 w 261408"/>
                  <a:gd name="connsiteY15" fmla="*/ 314325 h 376767"/>
                  <a:gd name="connsiteX16" fmla="*/ 197908 w 261408"/>
                  <a:gd name="connsiteY16" fmla="*/ 273050 h 376767"/>
                  <a:gd name="connsiteX17" fmla="*/ 216958 w 261408"/>
                  <a:gd name="connsiteY17" fmla="*/ 231775 h 376767"/>
                  <a:gd name="connsiteX18" fmla="*/ 223308 w 261408"/>
                  <a:gd name="connsiteY18" fmla="*/ 161925 h 376767"/>
                  <a:gd name="connsiteX19" fmla="*/ 216958 w 261408"/>
                  <a:gd name="connsiteY19" fmla="*/ 114300 h 376767"/>
                  <a:gd name="connsiteX20" fmla="*/ 188383 w 261408"/>
                  <a:gd name="connsiteY20" fmla="*/ 9525 h 376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1408" h="376767">
                    <a:moveTo>
                      <a:pt x="188383" y="9525"/>
                    </a:moveTo>
                    <a:cubicBezTo>
                      <a:pt x="190500" y="0"/>
                      <a:pt x="220662" y="44450"/>
                      <a:pt x="229658" y="57150"/>
                    </a:cubicBezTo>
                    <a:cubicBezTo>
                      <a:pt x="238654" y="69850"/>
                      <a:pt x="238654" y="77258"/>
                      <a:pt x="242358" y="85725"/>
                    </a:cubicBezTo>
                    <a:cubicBezTo>
                      <a:pt x="246062" y="94192"/>
                      <a:pt x="249237" y="97896"/>
                      <a:pt x="251883" y="107950"/>
                    </a:cubicBezTo>
                    <a:cubicBezTo>
                      <a:pt x="254529" y="118004"/>
                      <a:pt x="256646" y="133879"/>
                      <a:pt x="258233" y="146050"/>
                    </a:cubicBezTo>
                    <a:cubicBezTo>
                      <a:pt x="259820" y="158221"/>
                      <a:pt x="261408" y="170392"/>
                      <a:pt x="261408" y="180975"/>
                    </a:cubicBezTo>
                    <a:cubicBezTo>
                      <a:pt x="261408" y="191558"/>
                      <a:pt x="260350" y="198438"/>
                      <a:pt x="258233" y="209550"/>
                    </a:cubicBezTo>
                    <a:cubicBezTo>
                      <a:pt x="256116" y="220662"/>
                      <a:pt x="251883" y="237596"/>
                      <a:pt x="248708" y="247650"/>
                    </a:cubicBezTo>
                    <a:cubicBezTo>
                      <a:pt x="245533" y="257704"/>
                      <a:pt x="244475" y="259821"/>
                      <a:pt x="239183" y="269875"/>
                    </a:cubicBezTo>
                    <a:cubicBezTo>
                      <a:pt x="233891" y="279929"/>
                      <a:pt x="226483" y="297392"/>
                      <a:pt x="216958" y="307975"/>
                    </a:cubicBezTo>
                    <a:cubicBezTo>
                      <a:pt x="207433" y="318558"/>
                      <a:pt x="195262" y="325438"/>
                      <a:pt x="182033" y="333375"/>
                    </a:cubicBezTo>
                    <a:cubicBezTo>
                      <a:pt x="168804" y="341312"/>
                      <a:pt x="155575" y="348721"/>
                      <a:pt x="137583" y="355600"/>
                    </a:cubicBezTo>
                    <a:cubicBezTo>
                      <a:pt x="119591" y="362479"/>
                      <a:pt x="96308" y="372533"/>
                      <a:pt x="74083" y="374650"/>
                    </a:cubicBezTo>
                    <a:cubicBezTo>
                      <a:pt x="51858" y="376767"/>
                      <a:pt x="0" y="370946"/>
                      <a:pt x="4233" y="368300"/>
                    </a:cubicBezTo>
                    <a:cubicBezTo>
                      <a:pt x="8466" y="365654"/>
                      <a:pt x="71966" y="367771"/>
                      <a:pt x="99483" y="358775"/>
                    </a:cubicBezTo>
                    <a:cubicBezTo>
                      <a:pt x="127000" y="349779"/>
                      <a:pt x="152929" y="328613"/>
                      <a:pt x="169333" y="314325"/>
                    </a:cubicBezTo>
                    <a:cubicBezTo>
                      <a:pt x="185737" y="300037"/>
                      <a:pt x="189971" y="286808"/>
                      <a:pt x="197908" y="273050"/>
                    </a:cubicBezTo>
                    <a:cubicBezTo>
                      <a:pt x="205846" y="259292"/>
                      <a:pt x="212725" y="250296"/>
                      <a:pt x="216958" y="231775"/>
                    </a:cubicBezTo>
                    <a:cubicBezTo>
                      <a:pt x="221191" y="213254"/>
                      <a:pt x="223308" y="181504"/>
                      <a:pt x="223308" y="161925"/>
                    </a:cubicBezTo>
                    <a:cubicBezTo>
                      <a:pt x="223308" y="142346"/>
                      <a:pt x="220133" y="132292"/>
                      <a:pt x="216958" y="114300"/>
                    </a:cubicBezTo>
                    <a:cubicBezTo>
                      <a:pt x="213783" y="96308"/>
                      <a:pt x="186266" y="19050"/>
                      <a:pt x="188383" y="9525"/>
                    </a:cubicBezTo>
                    <a:close/>
                  </a:path>
                </a:pathLst>
              </a:custGeom>
              <a:solidFill>
                <a:srgbClr val="ECBDC3"/>
              </a:solidFill>
              <a:ln>
                <a:solidFill>
                  <a:srgbClr val="ECBDC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9" name="Grouper 165">
              <a:extLst>
                <a:ext uri="{FF2B5EF4-FFF2-40B4-BE49-F238E27FC236}">
                  <a16:creationId xmlns:a16="http://schemas.microsoft.com/office/drawing/2014/main" id="{AAB60E28-D933-D348-A922-FC431802004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84569" y="3534312"/>
              <a:ext cx="112412" cy="100800"/>
              <a:chOff x="4252594" y="5064147"/>
              <a:chExt cx="614681" cy="551182"/>
            </a:xfrm>
          </p:grpSpPr>
          <p:sp>
            <p:nvSpPr>
              <p:cNvPr id="80" name="Ellipse 79">
                <a:extLst>
                  <a:ext uri="{FF2B5EF4-FFF2-40B4-BE49-F238E27FC236}">
                    <a16:creationId xmlns:a16="http://schemas.microsoft.com/office/drawing/2014/main" id="{82FEE695-C144-F746-8932-736276130B93}"/>
                  </a:ext>
                </a:extLst>
              </p:cNvPr>
              <p:cNvSpPr/>
              <p:nvPr/>
            </p:nvSpPr>
            <p:spPr>
              <a:xfrm>
                <a:off x="4252594" y="5064147"/>
                <a:ext cx="614681" cy="551182"/>
              </a:xfrm>
              <a:prstGeom prst="ellipse">
                <a:avLst/>
              </a:prstGeom>
              <a:solidFill>
                <a:srgbClr val="F8D4D6"/>
              </a:solidFill>
              <a:ln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Forme libre 80">
                <a:extLst>
                  <a:ext uri="{FF2B5EF4-FFF2-40B4-BE49-F238E27FC236}">
                    <a16:creationId xmlns:a16="http://schemas.microsoft.com/office/drawing/2014/main" id="{4399FBA7-ED5F-F44F-BAF2-F08FB076C22A}"/>
                  </a:ext>
                </a:extLst>
              </p:cNvPr>
              <p:cNvSpPr/>
              <p:nvPr/>
            </p:nvSpPr>
            <p:spPr>
              <a:xfrm rot="1626919">
                <a:off x="4501344" y="5174269"/>
                <a:ext cx="270994" cy="427696"/>
              </a:xfrm>
              <a:custGeom>
                <a:avLst/>
                <a:gdLst>
                  <a:gd name="connsiteX0" fmla="*/ 188383 w 261408"/>
                  <a:gd name="connsiteY0" fmla="*/ 9525 h 376767"/>
                  <a:gd name="connsiteX1" fmla="*/ 229658 w 261408"/>
                  <a:gd name="connsiteY1" fmla="*/ 57150 h 376767"/>
                  <a:gd name="connsiteX2" fmla="*/ 242358 w 261408"/>
                  <a:gd name="connsiteY2" fmla="*/ 85725 h 376767"/>
                  <a:gd name="connsiteX3" fmla="*/ 251883 w 261408"/>
                  <a:gd name="connsiteY3" fmla="*/ 107950 h 376767"/>
                  <a:gd name="connsiteX4" fmla="*/ 258233 w 261408"/>
                  <a:gd name="connsiteY4" fmla="*/ 146050 h 376767"/>
                  <a:gd name="connsiteX5" fmla="*/ 261408 w 261408"/>
                  <a:gd name="connsiteY5" fmla="*/ 180975 h 376767"/>
                  <a:gd name="connsiteX6" fmla="*/ 258233 w 261408"/>
                  <a:gd name="connsiteY6" fmla="*/ 209550 h 376767"/>
                  <a:gd name="connsiteX7" fmla="*/ 248708 w 261408"/>
                  <a:gd name="connsiteY7" fmla="*/ 247650 h 376767"/>
                  <a:gd name="connsiteX8" fmla="*/ 239183 w 261408"/>
                  <a:gd name="connsiteY8" fmla="*/ 269875 h 376767"/>
                  <a:gd name="connsiteX9" fmla="*/ 216958 w 261408"/>
                  <a:gd name="connsiteY9" fmla="*/ 307975 h 376767"/>
                  <a:gd name="connsiteX10" fmla="*/ 182033 w 261408"/>
                  <a:gd name="connsiteY10" fmla="*/ 333375 h 376767"/>
                  <a:gd name="connsiteX11" fmla="*/ 137583 w 261408"/>
                  <a:gd name="connsiteY11" fmla="*/ 355600 h 376767"/>
                  <a:gd name="connsiteX12" fmla="*/ 74083 w 261408"/>
                  <a:gd name="connsiteY12" fmla="*/ 374650 h 376767"/>
                  <a:gd name="connsiteX13" fmla="*/ 4233 w 261408"/>
                  <a:gd name="connsiteY13" fmla="*/ 368300 h 376767"/>
                  <a:gd name="connsiteX14" fmla="*/ 99483 w 261408"/>
                  <a:gd name="connsiteY14" fmla="*/ 358775 h 376767"/>
                  <a:gd name="connsiteX15" fmla="*/ 169333 w 261408"/>
                  <a:gd name="connsiteY15" fmla="*/ 314325 h 376767"/>
                  <a:gd name="connsiteX16" fmla="*/ 197908 w 261408"/>
                  <a:gd name="connsiteY16" fmla="*/ 273050 h 376767"/>
                  <a:gd name="connsiteX17" fmla="*/ 216958 w 261408"/>
                  <a:gd name="connsiteY17" fmla="*/ 231775 h 376767"/>
                  <a:gd name="connsiteX18" fmla="*/ 223308 w 261408"/>
                  <a:gd name="connsiteY18" fmla="*/ 161925 h 376767"/>
                  <a:gd name="connsiteX19" fmla="*/ 216958 w 261408"/>
                  <a:gd name="connsiteY19" fmla="*/ 114300 h 376767"/>
                  <a:gd name="connsiteX20" fmla="*/ 188383 w 261408"/>
                  <a:gd name="connsiteY20" fmla="*/ 9525 h 376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1408" h="376767">
                    <a:moveTo>
                      <a:pt x="188383" y="9525"/>
                    </a:moveTo>
                    <a:cubicBezTo>
                      <a:pt x="190500" y="0"/>
                      <a:pt x="220662" y="44450"/>
                      <a:pt x="229658" y="57150"/>
                    </a:cubicBezTo>
                    <a:cubicBezTo>
                      <a:pt x="238654" y="69850"/>
                      <a:pt x="238654" y="77258"/>
                      <a:pt x="242358" y="85725"/>
                    </a:cubicBezTo>
                    <a:cubicBezTo>
                      <a:pt x="246062" y="94192"/>
                      <a:pt x="249237" y="97896"/>
                      <a:pt x="251883" y="107950"/>
                    </a:cubicBezTo>
                    <a:cubicBezTo>
                      <a:pt x="254529" y="118004"/>
                      <a:pt x="256646" y="133879"/>
                      <a:pt x="258233" y="146050"/>
                    </a:cubicBezTo>
                    <a:cubicBezTo>
                      <a:pt x="259820" y="158221"/>
                      <a:pt x="261408" y="170392"/>
                      <a:pt x="261408" y="180975"/>
                    </a:cubicBezTo>
                    <a:cubicBezTo>
                      <a:pt x="261408" y="191558"/>
                      <a:pt x="260350" y="198438"/>
                      <a:pt x="258233" y="209550"/>
                    </a:cubicBezTo>
                    <a:cubicBezTo>
                      <a:pt x="256116" y="220662"/>
                      <a:pt x="251883" y="237596"/>
                      <a:pt x="248708" y="247650"/>
                    </a:cubicBezTo>
                    <a:cubicBezTo>
                      <a:pt x="245533" y="257704"/>
                      <a:pt x="244475" y="259821"/>
                      <a:pt x="239183" y="269875"/>
                    </a:cubicBezTo>
                    <a:cubicBezTo>
                      <a:pt x="233891" y="279929"/>
                      <a:pt x="226483" y="297392"/>
                      <a:pt x="216958" y="307975"/>
                    </a:cubicBezTo>
                    <a:cubicBezTo>
                      <a:pt x="207433" y="318558"/>
                      <a:pt x="195262" y="325438"/>
                      <a:pt x="182033" y="333375"/>
                    </a:cubicBezTo>
                    <a:cubicBezTo>
                      <a:pt x="168804" y="341312"/>
                      <a:pt x="155575" y="348721"/>
                      <a:pt x="137583" y="355600"/>
                    </a:cubicBezTo>
                    <a:cubicBezTo>
                      <a:pt x="119591" y="362479"/>
                      <a:pt x="96308" y="372533"/>
                      <a:pt x="74083" y="374650"/>
                    </a:cubicBezTo>
                    <a:cubicBezTo>
                      <a:pt x="51858" y="376767"/>
                      <a:pt x="0" y="370946"/>
                      <a:pt x="4233" y="368300"/>
                    </a:cubicBezTo>
                    <a:cubicBezTo>
                      <a:pt x="8466" y="365654"/>
                      <a:pt x="71966" y="367771"/>
                      <a:pt x="99483" y="358775"/>
                    </a:cubicBezTo>
                    <a:cubicBezTo>
                      <a:pt x="127000" y="349779"/>
                      <a:pt x="152929" y="328613"/>
                      <a:pt x="169333" y="314325"/>
                    </a:cubicBezTo>
                    <a:cubicBezTo>
                      <a:pt x="185737" y="300037"/>
                      <a:pt x="189971" y="286808"/>
                      <a:pt x="197908" y="273050"/>
                    </a:cubicBezTo>
                    <a:cubicBezTo>
                      <a:pt x="205846" y="259292"/>
                      <a:pt x="212725" y="250296"/>
                      <a:pt x="216958" y="231775"/>
                    </a:cubicBezTo>
                    <a:cubicBezTo>
                      <a:pt x="221191" y="213254"/>
                      <a:pt x="223308" y="181504"/>
                      <a:pt x="223308" y="161925"/>
                    </a:cubicBezTo>
                    <a:cubicBezTo>
                      <a:pt x="223308" y="142346"/>
                      <a:pt x="220133" y="132292"/>
                      <a:pt x="216958" y="114300"/>
                    </a:cubicBezTo>
                    <a:cubicBezTo>
                      <a:pt x="213783" y="96308"/>
                      <a:pt x="186266" y="19050"/>
                      <a:pt x="188383" y="9525"/>
                    </a:cubicBezTo>
                    <a:close/>
                  </a:path>
                </a:pathLst>
              </a:custGeom>
              <a:solidFill>
                <a:srgbClr val="ECBDC3"/>
              </a:solidFill>
              <a:ln>
                <a:solidFill>
                  <a:srgbClr val="ECBDC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90" name="Ellipse 89">
            <a:extLst>
              <a:ext uri="{FF2B5EF4-FFF2-40B4-BE49-F238E27FC236}">
                <a16:creationId xmlns:a16="http://schemas.microsoft.com/office/drawing/2014/main" id="{2F6BAD59-21C8-A346-AF8E-03563B079C27}"/>
              </a:ext>
            </a:extLst>
          </p:cNvPr>
          <p:cNvSpPr/>
          <p:nvPr/>
        </p:nvSpPr>
        <p:spPr>
          <a:xfrm>
            <a:off x="8595602" y="4629764"/>
            <a:ext cx="812024" cy="9273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B3B6ECFE-F66B-1A42-8FCB-29324EF224F3}"/>
              </a:ext>
            </a:extLst>
          </p:cNvPr>
          <p:cNvSpPr/>
          <p:nvPr/>
        </p:nvSpPr>
        <p:spPr>
          <a:xfrm>
            <a:off x="7982789" y="5427338"/>
            <a:ext cx="951455" cy="10328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2" name="Forme libre 91">
            <a:extLst>
              <a:ext uri="{FF2B5EF4-FFF2-40B4-BE49-F238E27FC236}">
                <a16:creationId xmlns:a16="http://schemas.microsoft.com/office/drawing/2014/main" id="{D4D481E8-329E-1047-82AD-628F4155D24D}"/>
              </a:ext>
            </a:extLst>
          </p:cNvPr>
          <p:cNvSpPr/>
          <p:nvPr/>
        </p:nvSpPr>
        <p:spPr>
          <a:xfrm rot="20466872">
            <a:off x="4322864" y="4587504"/>
            <a:ext cx="1592051" cy="1330419"/>
          </a:xfrm>
          <a:custGeom>
            <a:avLst/>
            <a:gdLst>
              <a:gd name="connsiteX0" fmla="*/ 40288 w 1744092"/>
              <a:gd name="connsiteY0" fmla="*/ 886559 h 1345413"/>
              <a:gd name="connsiteX1" fmla="*/ 8757 w 1744092"/>
              <a:gd name="connsiteY1" fmla="*/ 618545 h 1345413"/>
              <a:gd name="connsiteX2" fmla="*/ 182177 w 1744092"/>
              <a:gd name="connsiteY2" fmla="*/ 255938 h 1345413"/>
              <a:gd name="connsiteX3" fmla="*/ 623612 w 1744092"/>
              <a:gd name="connsiteY3" fmla="*/ 35221 h 1345413"/>
              <a:gd name="connsiteX4" fmla="*/ 1096577 w 1744092"/>
              <a:gd name="connsiteY4" fmla="*/ 19455 h 1345413"/>
              <a:gd name="connsiteX5" fmla="*/ 1427653 w 1744092"/>
              <a:gd name="connsiteY5" fmla="*/ 224407 h 1345413"/>
              <a:gd name="connsiteX6" fmla="*/ 1664136 w 1744092"/>
              <a:gd name="connsiteY6" fmla="*/ 445124 h 1345413"/>
              <a:gd name="connsiteX7" fmla="*/ 1742964 w 1744092"/>
              <a:gd name="connsiteY7" fmla="*/ 760435 h 1345413"/>
              <a:gd name="connsiteX8" fmla="*/ 1616840 w 1744092"/>
              <a:gd name="connsiteY8" fmla="*/ 902324 h 1345413"/>
              <a:gd name="connsiteX9" fmla="*/ 1506481 w 1744092"/>
              <a:gd name="connsiteY9" fmla="*/ 886559 h 1345413"/>
              <a:gd name="connsiteX10" fmla="*/ 1601074 w 1744092"/>
              <a:gd name="connsiteY10" fmla="*/ 1012683 h 1345413"/>
              <a:gd name="connsiteX11" fmla="*/ 1443419 w 1744092"/>
              <a:gd name="connsiteY11" fmla="*/ 1249166 h 1345413"/>
              <a:gd name="connsiteX12" fmla="*/ 1269998 w 1744092"/>
              <a:gd name="connsiteY12" fmla="*/ 1343759 h 1345413"/>
              <a:gd name="connsiteX13" fmla="*/ 1096577 w 1744092"/>
              <a:gd name="connsiteY13" fmla="*/ 1296462 h 1345413"/>
              <a:gd name="connsiteX14" fmla="*/ 986219 w 1744092"/>
              <a:gd name="connsiteY14" fmla="*/ 1138807 h 1345413"/>
              <a:gd name="connsiteX15" fmla="*/ 970453 w 1744092"/>
              <a:gd name="connsiteY15" fmla="*/ 1107276 h 1345413"/>
              <a:gd name="connsiteX16" fmla="*/ 765502 w 1744092"/>
              <a:gd name="connsiteY16" fmla="*/ 1154573 h 1345413"/>
              <a:gd name="connsiteX17" fmla="*/ 481722 w 1744092"/>
              <a:gd name="connsiteY17" fmla="*/ 1154573 h 1345413"/>
              <a:gd name="connsiteX18" fmla="*/ 355598 w 1744092"/>
              <a:gd name="connsiteY18" fmla="*/ 1091510 h 1345413"/>
              <a:gd name="connsiteX19" fmla="*/ 308302 w 1744092"/>
              <a:gd name="connsiteY19" fmla="*/ 1028448 h 1345413"/>
              <a:gd name="connsiteX20" fmla="*/ 166412 w 1744092"/>
              <a:gd name="connsiteY20" fmla="*/ 1012683 h 1345413"/>
              <a:gd name="connsiteX21" fmla="*/ 40288 w 1744092"/>
              <a:gd name="connsiteY21" fmla="*/ 886559 h 134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44092" h="1345413">
                <a:moveTo>
                  <a:pt x="40288" y="886559"/>
                </a:moveTo>
                <a:cubicBezTo>
                  <a:pt x="14012" y="820869"/>
                  <a:pt x="-14891" y="723649"/>
                  <a:pt x="8757" y="618545"/>
                </a:cubicBezTo>
                <a:cubicBezTo>
                  <a:pt x="32405" y="513441"/>
                  <a:pt x="79701" y="353159"/>
                  <a:pt x="182177" y="255938"/>
                </a:cubicBezTo>
                <a:cubicBezTo>
                  <a:pt x="284653" y="158717"/>
                  <a:pt x="471212" y="74635"/>
                  <a:pt x="623612" y="35221"/>
                </a:cubicBezTo>
                <a:cubicBezTo>
                  <a:pt x="776012" y="-4193"/>
                  <a:pt x="962570" y="-12076"/>
                  <a:pt x="1096577" y="19455"/>
                </a:cubicBezTo>
                <a:cubicBezTo>
                  <a:pt x="1230584" y="50986"/>
                  <a:pt x="1333060" y="153462"/>
                  <a:pt x="1427653" y="224407"/>
                </a:cubicBezTo>
                <a:cubicBezTo>
                  <a:pt x="1522246" y="295352"/>
                  <a:pt x="1611584" y="355786"/>
                  <a:pt x="1664136" y="445124"/>
                </a:cubicBezTo>
                <a:cubicBezTo>
                  <a:pt x="1716688" y="534462"/>
                  <a:pt x="1750847" y="684235"/>
                  <a:pt x="1742964" y="760435"/>
                </a:cubicBezTo>
                <a:cubicBezTo>
                  <a:pt x="1735081" y="836635"/>
                  <a:pt x="1656254" y="881303"/>
                  <a:pt x="1616840" y="902324"/>
                </a:cubicBezTo>
                <a:cubicBezTo>
                  <a:pt x="1577426" y="923345"/>
                  <a:pt x="1509109" y="868166"/>
                  <a:pt x="1506481" y="886559"/>
                </a:cubicBezTo>
                <a:cubicBezTo>
                  <a:pt x="1503853" y="904952"/>
                  <a:pt x="1611584" y="952249"/>
                  <a:pt x="1601074" y="1012683"/>
                </a:cubicBezTo>
                <a:cubicBezTo>
                  <a:pt x="1590564" y="1073117"/>
                  <a:pt x="1498598" y="1193987"/>
                  <a:pt x="1443419" y="1249166"/>
                </a:cubicBezTo>
                <a:cubicBezTo>
                  <a:pt x="1388240" y="1304345"/>
                  <a:pt x="1327805" y="1335876"/>
                  <a:pt x="1269998" y="1343759"/>
                </a:cubicBezTo>
                <a:cubicBezTo>
                  <a:pt x="1212191" y="1351642"/>
                  <a:pt x="1143873" y="1330621"/>
                  <a:pt x="1096577" y="1296462"/>
                </a:cubicBezTo>
                <a:cubicBezTo>
                  <a:pt x="1049281" y="1262303"/>
                  <a:pt x="1007240" y="1170338"/>
                  <a:pt x="986219" y="1138807"/>
                </a:cubicBezTo>
                <a:cubicBezTo>
                  <a:pt x="965198" y="1107276"/>
                  <a:pt x="1007239" y="1104648"/>
                  <a:pt x="970453" y="1107276"/>
                </a:cubicBezTo>
                <a:cubicBezTo>
                  <a:pt x="933667" y="1109904"/>
                  <a:pt x="846957" y="1146690"/>
                  <a:pt x="765502" y="1154573"/>
                </a:cubicBezTo>
                <a:cubicBezTo>
                  <a:pt x="684047" y="1162456"/>
                  <a:pt x="550039" y="1165084"/>
                  <a:pt x="481722" y="1154573"/>
                </a:cubicBezTo>
                <a:cubicBezTo>
                  <a:pt x="413405" y="1144063"/>
                  <a:pt x="384501" y="1112531"/>
                  <a:pt x="355598" y="1091510"/>
                </a:cubicBezTo>
                <a:cubicBezTo>
                  <a:pt x="326695" y="1070489"/>
                  <a:pt x="339833" y="1041586"/>
                  <a:pt x="308302" y="1028448"/>
                </a:cubicBezTo>
                <a:cubicBezTo>
                  <a:pt x="276771" y="1015310"/>
                  <a:pt x="213709" y="1036331"/>
                  <a:pt x="166412" y="1012683"/>
                </a:cubicBezTo>
                <a:cubicBezTo>
                  <a:pt x="119115" y="989035"/>
                  <a:pt x="66564" y="952249"/>
                  <a:pt x="40288" y="886559"/>
                </a:cubicBezTo>
                <a:close/>
              </a:path>
            </a:pathLst>
          </a:custGeom>
          <a:solidFill>
            <a:srgbClr val="ADC4FF">
              <a:alpha val="4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fr-FR" sz="1662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93" name="Forme libre 92">
            <a:extLst>
              <a:ext uri="{FF2B5EF4-FFF2-40B4-BE49-F238E27FC236}">
                <a16:creationId xmlns:a16="http://schemas.microsoft.com/office/drawing/2014/main" id="{0A997616-3D62-854B-99B5-AFDE1CBF27DF}"/>
              </a:ext>
            </a:extLst>
          </p:cNvPr>
          <p:cNvSpPr/>
          <p:nvPr/>
        </p:nvSpPr>
        <p:spPr>
          <a:xfrm>
            <a:off x="4941125" y="48080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Forme libre 93">
            <a:extLst>
              <a:ext uri="{FF2B5EF4-FFF2-40B4-BE49-F238E27FC236}">
                <a16:creationId xmlns:a16="http://schemas.microsoft.com/office/drawing/2014/main" id="{08FF6006-D9FF-3A45-8FF5-09C77FE1832A}"/>
              </a:ext>
            </a:extLst>
          </p:cNvPr>
          <p:cNvSpPr/>
          <p:nvPr/>
        </p:nvSpPr>
        <p:spPr>
          <a:xfrm>
            <a:off x="5093525" y="49604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Forme libre 94">
            <a:extLst>
              <a:ext uri="{FF2B5EF4-FFF2-40B4-BE49-F238E27FC236}">
                <a16:creationId xmlns:a16="http://schemas.microsoft.com/office/drawing/2014/main" id="{D9E8021C-B997-B641-8DCE-1A16FCA2630E}"/>
              </a:ext>
            </a:extLst>
          </p:cNvPr>
          <p:cNvSpPr/>
          <p:nvPr/>
        </p:nvSpPr>
        <p:spPr>
          <a:xfrm>
            <a:off x="5245925" y="51128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Forme libre 95">
            <a:extLst>
              <a:ext uri="{FF2B5EF4-FFF2-40B4-BE49-F238E27FC236}">
                <a16:creationId xmlns:a16="http://schemas.microsoft.com/office/drawing/2014/main" id="{66C54AE2-1019-3249-8D93-8333DB24DFCB}"/>
              </a:ext>
            </a:extLst>
          </p:cNvPr>
          <p:cNvSpPr/>
          <p:nvPr/>
        </p:nvSpPr>
        <p:spPr>
          <a:xfrm>
            <a:off x="5398325" y="52652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Forme libre 96">
            <a:extLst>
              <a:ext uri="{FF2B5EF4-FFF2-40B4-BE49-F238E27FC236}">
                <a16:creationId xmlns:a16="http://schemas.microsoft.com/office/drawing/2014/main" id="{5A0FB2AA-E4A0-944B-8D33-A9E8E5FA0665}"/>
              </a:ext>
            </a:extLst>
          </p:cNvPr>
          <p:cNvSpPr/>
          <p:nvPr/>
        </p:nvSpPr>
        <p:spPr>
          <a:xfrm>
            <a:off x="4808984" y="49604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Forme libre 97">
            <a:extLst>
              <a:ext uri="{FF2B5EF4-FFF2-40B4-BE49-F238E27FC236}">
                <a16:creationId xmlns:a16="http://schemas.microsoft.com/office/drawing/2014/main" id="{8658D1CB-F4F0-E544-91A8-02D9C1C5C9F7}"/>
              </a:ext>
            </a:extLst>
          </p:cNvPr>
          <p:cNvSpPr/>
          <p:nvPr/>
        </p:nvSpPr>
        <p:spPr>
          <a:xfrm>
            <a:off x="4676843" y="51128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Forme libre 98">
            <a:extLst>
              <a:ext uri="{FF2B5EF4-FFF2-40B4-BE49-F238E27FC236}">
                <a16:creationId xmlns:a16="http://schemas.microsoft.com/office/drawing/2014/main" id="{D6D73674-7114-B044-B84A-2C5B0F0F1E7F}"/>
              </a:ext>
            </a:extLst>
          </p:cNvPr>
          <p:cNvSpPr/>
          <p:nvPr/>
        </p:nvSpPr>
        <p:spPr>
          <a:xfrm>
            <a:off x="4788258" y="52652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Forme libre 99">
            <a:extLst>
              <a:ext uri="{FF2B5EF4-FFF2-40B4-BE49-F238E27FC236}">
                <a16:creationId xmlns:a16="http://schemas.microsoft.com/office/drawing/2014/main" id="{1147D0C9-014A-5948-9C80-2190461DE7BC}"/>
              </a:ext>
            </a:extLst>
          </p:cNvPr>
          <p:cNvSpPr/>
          <p:nvPr/>
        </p:nvSpPr>
        <p:spPr>
          <a:xfrm>
            <a:off x="4899673" y="54176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Forme libre 100">
            <a:extLst>
              <a:ext uri="{FF2B5EF4-FFF2-40B4-BE49-F238E27FC236}">
                <a16:creationId xmlns:a16="http://schemas.microsoft.com/office/drawing/2014/main" id="{CA2228EA-038B-7F4A-86A6-9F2E5D663F99}"/>
              </a:ext>
            </a:extLst>
          </p:cNvPr>
          <p:cNvSpPr/>
          <p:nvPr/>
        </p:nvSpPr>
        <p:spPr>
          <a:xfrm>
            <a:off x="4592960" y="5375894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Forme libre 101">
            <a:extLst>
              <a:ext uri="{FF2B5EF4-FFF2-40B4-BE49-F238E27FC236}">
                <a16:creationId xmlns:a16="http://schemas.microsoft.com/office/drawing/2014/main" id="{829AA445-94FF-CA4E-8827-8D6DBFC48596}"/>
              </a:ext>
            </a:extLst>
          </p:cNvPr>
          <p:cNvSpPr/>
          <p:nvPr/>
        </p:nvSpPr>
        <p:spPr>
          <a:xfrm>
            <a:off x="4428218" y="4943846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Forme libre 102">
            <a:extLst>
              <a:ext uri="{FF2B5EF4-FFF2-40B4-BE49-F238E27FC236}">
                <a16:creationId xmlns:a16="http://schemas.microsoft.com/office/drawing/2014/main" id="{C577AD79-3603-5941-A1CB-3A5F0CD01F95}"/>
              </a:ext>
            </a:extLst>
          </p:cNvPr>
          <p:cNvSpPr/>
          <p:nvPr/>
        </p:nvSpPr>
        <p:spPr>
          <a:xfrm>
            <a:off x="4644242" y="4810469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Forme libre 103">
            <a:extLst>
              <a:ext uri="{FF2B5EF4-FFF2-40B4-BE49-F238E27FC236}">
                <a16:creationId xmlns:a16="http://schemas.microsoft.com/office/drawing/2014/main" id="{4955C7C8-04CA-EE4A-8758-BADDA9CDC289}"/>
              </a:ext>
            </a:extLst>
          </p:cNvPr>
          <p:cNvSpPr/>
          <p:nvPr/>
        </p:nvSpPr>
        <p:spPr>
          <a:xfrm>
            <a:off x="5220306" y="4810469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5" name="Connecteur droit avec flèche 104">
            <a:extLst>
              <a:ext uri="{FF2B5EF4-FFF2-40B4-BE49-F238E27FC236}">
                <a16:creationId xmlns:a16="http://schemas.microsoft.com/office/drawing/2014/main" id="{FD09D0D5-5592-294B-A9D4-6642BFDFACFF}"/>
              </a:ext>
            </a:extLst>
          </p:cNvPr>
          <p:cNvCxnSpPr>
            <a:cxnSpLocks/>
          </p:cNvCxnSpPr>
          <p:nvPr/>
        </p:nvCxnSpPr>
        <p:spPr>
          <a:xfrm flipH="1">
            <a:off x="3640104" y="5571963"/>
            <a:ext cx="663636" cy="697823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ZoneTexte 105">
            <a:extLst>
              <a:ext uri="{FF2B5EF4-FFF2-40B4-BE49-F238E27FC236}">
                <a16:creationId xmlns:a16="http://schemas.microsoft.com/office/drawing/2014/main" id="{B3531EAF-6C27-0F46-AD12-5E6A134CC654}"/>
              </a:ext>
            </a:extLst>
          </p:cNvPr>
          <p:cNvSpPr txBox="1"/>
          <p:nvPr/>
        </p:nvSpPr>
        <p:spPr>
          <a:xfrm>
            <a:off x="2540953" y="6167981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11891"/>
                </a:solidFill>
              </a:rPr>
              <a:t>Addiction</a:t>
            </a:r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id="{74F4448A-AC05-3141-85CF-94A5289A83B4}"/>
              </a:ext>
            </a:extLst>
          </p:cNvPr>
          <p:cNvSpPr txBox="1"/>
          <p:nvPr/>
        </p:nvSpPr>
        <p:spPr>
          <a:xfrm>
            <a:off x="2499718" y="4916358"/>
            <a:ext cx="766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11891"/>
                </a:solidFill>
              </a:rPr>
              <a:t> THDA</a:t>
            </a:r>
          </a:p>
        </p:txBody>
      </p:sp>
      <p:sp>
        <p:nvSpPr>
          <p:cNvPr id="108" name="Forme libre 107">
            <a:extLst>
              <a:ext uri="{FF2B5EF4-FFF2-40B4-BE49-F238E27FC236}">
                <a16:creationId xmlns:a16="http://schemas.microsoft.com/office/drawing/2014/main" id="{4423012B-6AC1-B74C-8950-E8532213775B}"/>
              </a:ext>
            </a:extLst>
          </p:cNvPr>
          <p:cNvSpPr/>
          <p:nvPr/>
        </p:nvSpPr>
        <p:spPr>
          <a:xfrm>
            <a:off x="4953000" y="4663776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Forme libre 108">
            <a:extLst>
              <a:ext uri="{FF2B5EF4-FFF2-40B4-BE49-F238E27FC236}">
                <a16:creationId xmlns:a16="http://schemas.microsoft.com/office/drawing/2014/main" id="{67493B11-3C1C-0C41-9F39-130EA16D1CED}"/>
              </a:ext>
            </a:extLst>
          </p:cNvPr>
          <p:cNvSpPr/>
          <p:nvPr/>
        </p:nvSpPr>
        <p:spPr>
          <a:xfrm>
            <a:off x="5508338" y="4951808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Forme libre 109">
            <a:extLst>
              <a:ext uri="{FF2B5EF4-FFF2-40B4-BE49-F238E27FC236}">
                <a16:creationId xmlns:a16="http://schemas.microsoft.com/office/drawing/2014/main" id="{65E0E8D3-5A6D-8943-9F77-40F131528C33}"/>
              </a:ext>
            </a:extLst>
          </p:cNvPr>
          <p:cNvSpPr/>
          <p:nvPr/>
        </p:nvSpPr>
        <p:spPr>
          <a:xfrm>
            <a:off x="5457056" y="5527872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Forme libre 110">
            <a:extLst>
              <a:ext uri="{FF2B5EF4-FFF2-40B4-BE49-F238E27FC236}">
                <a16:creationId xmlns:a16="http://schemas.microsoft.com/office/drawing/2014/main" id="{3DDC51A6-94B9-544F-A9FC-E107C5B111AA}"/>
              </a:ext>
            </a:extLst>
          </p:cNvPr>
          <p:cNvSpPr/>
          <p:nvPr/>
        </p:nvSpPr>
        <p:spPr>
          <a:xfrm>
            <a:off x="4428218" y="5301209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ZoneTexte 113">
            <a:extLst>
              <a:ext uri="{FF2B5EF4-FFF2-40B4-BE49-F238E27FC236}">
                <a16:creationId xmlns:a16="http://schemas.microsoft.com/office/drawing/2014/main" id="{CB6E498C-34CA-C449-8156-5E7BEDBF2163}"/>
              </a:ext>
            </a:extLst>
          </p:cNvPr>
          <p:cNvSpPr txBox="1"/>
          <p:nvPr/>
        </p:nvSpPr>
        <p:spPr>
          <a:xfrm>
            <a:off x="2138748" y="3650274"/>
            <a:ext cx="5643981" cy="492443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600" dirty="0">
                <a:solidFill>
                  <a:schemeClr val="bg1"/>
                </a:solidFill>
              </a:rPr>
              <a:t>« MÉMOIRE » MOLÉCULAIRE DU STRESS</a:t>
            </a:r>
          </a:p>
        </p:txBody>
      </p:sp>
      <p:sp>
        <p:nvSpPr>
          <p:cNvPr id="115" name="Titre 1">
            <a:extLst>
              <a:ext uri="{FF2B5EF4-FFF2-40B4-BE49-F238E27FC236}">
                <a16:creationId xmlns:a16="http://schemas.microsoft.com/office/drawing/2014/main" id="{ADEE8407-96FA-7647-AFAA-D0A298D22891}"/>
              </a:ext>
            </a:extLst>
          </p:cNvPr>
          <p:cNvSpPr txBox="1">
            <a:spLocks/>
          </p:cNvSpPr>
          <p:nvPr/>
        </p:nvSpPr>
        <p:spPr>
          <a:xfrm>
            <a:off x="0" y="5648"/>
            <a:ext cx="9906000" cy="853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803587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"/>
                <a:cs typeface="Arial"/>
              </a:rPr>
              <a:t>Les enjeux de l’épigénétique</a:t>
            </a:r>
          </a:p>
        </p:txBody>
      </p:sp>
    </p:spTree>
    <p:extLst>
      <p:ext uri="{BB962C8B-B14F-4D97-AF65-F5344CB8AC3E}">
        <p14:creationId xmlns:p14="http://schemas.microsoft.com/office/powerpoint/2010/main" val="2999703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73D9BBC-A1AF-8C42-B16E-80095971DCDB}"/>
              </a:ext>
            </a:extLst>
          </p:cNvPr>
          <p:cNvSpPr/>
          <p:nvPr/>
        </p:nvSpPr>
        <p:spPr>
          <a:xfrm>
            <a:off x="4020139" y="1106439"/>
            <a:ext cx="1828214" cy="3763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844083">
              <a:defRPr/>
            </a:pPr>
            <a:r>
              <a:rPr lang="fr-FR" sz="1846" dirty="0">
                <a:solidFill>
                  <a:srgbClr val="002060"/>
                </a:solidFill>
                <a:latin typeface="Segoe UI"/>
                <a:cs typeface="Segoe UI"/>
              </a:rPr>
              <a:t>Cerveau fœtal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BC815B-AEF6-014D-A3FC-59DAAEFAC2CA}"/>
              </a:ext>
            </a:extLst>
          </p:cNvPr>
          <p:cNvSpPr/>
          <p:nvPr/>
        </p:nvSpPr>
        <p:spPr>
          <a:xfrm>
            <a:off x="461945" y="1025728"/>
            <a:ext cx="8960927" cy="5725801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fr-FR" sz="1662" kern="0">
              <a:solidFill>
                <a:srgbClr val="5B9BD5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ADCD6D1-9B82-6E4D-B87F-F3D6A55B0DA9}"/>
              </a:ext>
            </a:extLst>
          </p:cNvPr>
          <p:cNvSpPr/>
          <p:nvPr/>
        </p:nvSpPr>
        <p:spPr>
          <a:xfrm>
            <a:off x="629929" y="1935594"/>
            <a:ext cx="1880088" cy="6652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>
              <a:defRPr/>
            </a:pPr>
            <a:r>
              <a:rPr lang="fr-FR" sz="1600" dirty="0">
                <a:solidFill>
                  <a:prstClr val="black"/>
                </a:solidFill>
                <a:latin typeface="Segoe UI"/>
                <a:cs typeface="Segoe UI"/>
              </a:rPr>
              <a:t>Oxydant stress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9C1A1A6-8048-914C-B828-93F035107588}"/>
              </a:ext>
            </a:extLst>
          </p:cNvPr>
          <p:cNvSpPr/>
          <p:nvPr/>
        </p:nvSpPr>
        <p:spPr>
          <a:xfrm>
            <a:off x="7009976" y="1296684"/>
            <a:ext cx="1651488" cy="555381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>
              <a:defRPr/>
            </a:pPr>
            <a:r>
              <a:rPr lang="fr-FR" sz="1600" dirty="0">
                <a:solidFill>
                  <a:prstClr val="black"/>
                </a:solidFill>
                <a:latin typeface="Segoe UI"/>
                <a:cs typeface="Segoe UI"/>
              </a:rPr>
              <a:t>Infections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716DFE6-1041-F24A-BBFF-09B37AE778B1}"/>
              </a:ext>
            </a:extLst>
          </p:cNvPr>
          <p:cNvSpPr/>
          <p:nvPr/>
        </p:nvSpPr>
        <p:spPr>
          <a:xfrm>
            <a:off x="6914726" y="2635372"/>
            <a:ext cx="2149748" cy="627185"/>
          </a:xfrm>
          <a:prstGeom prst="ellipse">
            <a:avLst/>
          </a:prstGeom>
          <a:solidFill>
            <a:srgbClr val="FFFFFF"/>
          </a:solidFill>
          <a:ln>
            <a:solidFill>
              <a:srgbClr val="95373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>
              <a:defRPr/>
            </a:pPr>
            <a:r>
              <a:rPr lang="fr-FR" sz="1600" dirty="0">
                <a:solidFill>
                  <a:prstClr val="black"/>
                </a:solidFill>
                <a:latin typeface="Segoe UI"/>
                <a:cs typeface="Segoe UI"/>
              </a:rPr>
              <a:t>Stress</a:t>
            </a:r>
          </a:p>
          <a:p>
            <a:pPr algn="ctr" defTabSz="844083">
              <a:defRPr/>
            </a:pPr>
            <a:r>
              <a:rPr lang="fr-FR" sz="1600" dirty="0">
                <a:solidFill>
                  <a:prstClr val="black"/>
                </a:solidFill>
                <a:latin typeface="Segoe UI"/>
                <a:cs typeface="Segoe UI"/>
              </a:rPr>
              <a:t>Psychologique</a:t>
            </a:r>
          </a:p>
        </p:txBody>
      </p:sp>
      <p:sp>
        <p:nvSpPr>
          <p:cNvPr id="7" name="Éclair 6">
            <a:extLst>
              <a:ext uri="{FF2B5EF4-FFF2-40B4-BE49-F238E27FC236}">
                <a16:creationId xmlns:a16="http://schemas.microsoft.com/office/drawing/2014/main" id="{BE37981B-7C1D-A24F-8411-73B8195CE597}"/>
              </a:ext>
            </a:extLst>
          </p:cNvPr>
          <p:cNvSpPr/>
          <p:nvPr/>
        </p:nvSpPr>
        <p:spPr>
          <a:xfrm rot="18823745">
            <a:off x="3489053" y="1306941"/>
            <a:ext cx="496766" cy="1082920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Éclair 7">
            <a:extLst>
              <a:ext uri="{FF2B5EF4-FFF2-40B4-BE49-F238E27FC236}">
                <a16:creationId xmlns:a16="http://schemas.microsoft.com/office/drawing/2014/main" id="{76BFCCCC-474C-244F-B0D3-4D63C752C5D6}"/>
              </a:ext>
            </a:extLst>
          </p:cNvPr>
          <p:cNvSpPr/>
          <p:nvPr/>
        </p:nvSpPr>
        <p:spPr>
          <a:xfrm rot="17367830">
            <a:off x="3491336" y="1825689"/>
            <a:ext cx="496766" cy="1082919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Éclair 8">
            <a:extLst>
              <a:ext uri="{FF2B5EF4-FFF2-40B4-BE49-F238E27FC236}">
                <a16:creationId xmlns:a16="http://schemas.microsoft.com/office/drawing/2014/main" id="{7FB0EEAF-E7A4-4645-A307-889D8D5A6FC9}"/>
              </a:ext>
            </a:extLst>
          </p:cNvPr>
          <p:cNvSpPr/>
          <p:nvPr/>
        </p:nvSpPr>
        <p:spPr>
          <a:xfrm rot="16200000">
            <a:off x="3477331" y="2240391"/>
            <a:ext cx="496765" cy="1082920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Éclair 9">
            <a:extLst>
              <a:ext uri="{FF2B5EF4-FFF2-40B4-BE49-F238E27FC236}">
                <a16:creationId xmlns:a16="http://schemas.microsoft.com/office/drawing/2014/main" id="{7FC6847B-2338-724C-8605-EC3AE548F27B}"/>
              </a:ext>
            </a:extLst>
          </p:cNvPr>
          <p:cNvSpPr/>
          <p:nvPr/>
        </p:nvSpPr>
        <p:spPr>
          <a:xfrm rot="2776255" flipH="1">
            <a:off x="6015377" y="1349437"/>
            <a:ext cx="496765" cy="1082920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Éclair 10">
            <a:extLst>
              <a:ext uri="{FF2B5EF4-FFF2-40B4-BE49-F238E27FC236}">
                <a16:creationId xmlns:a16="http://schemas.microsoft.com/office/drawing/2014/main" id="{BC89304B-C7AE-3047-8A93-B2A5C3E652FB}"/>
              </a:ext>
            </a:extLst>
          </p:cNvPr>
          <p:cNvSpPr/>
          <p:nvPr/>
        </p:nvSpPr>
        <p:spPr>
          <a:xfrm rot="4987182" flipH="1">
            <a:off x="6015376" y="2241857"/>
            <a:ext cx="496766" cy="1082920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Éclair 11">
            <a:extLst>
              <a:ext uri="{FF2B5EF4-FFF2-40B4-BE49-F238E27FC236}">
                <a16:creationId xmlns:a16="http://schemas.microsoft.com/office/drawing/2014/main" id="{D1F86B53-9E00-E641-A519-1EA2DAEB4CD2}"/>
              </a:ext>
            </a:extLst>
          </p:cNvPr>
          <p:cNvSpPr/>
          <p:nvPr/>
        </p:nvSpPr>
        <p:spPr>
          <a:xfrm rot="4232170" flipH="1">
            <a:off x="6106962" y="1824956"/>
            <a:ext cx="496766" cy="1084385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3A6373B-236C-0C47-A6DE-0349F3EABCCE}"/>
              </a:ext>
            </a:extLst>
          </p:cNvPr>
          <p:cNvSpPr/>
          <p:nvPr/>
        </p:nvSpPr>
        <p:spPr>
          <a:xfrm>
            <a:off x="1125229" y="2696128"/>
            <a:ext cx="1880088" cy="6652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>
              <a:defRPr/>
            </a:pPr>
            <a:r>
              <a:rPr lang="fr-FR" sz="1600" dirty="0">
                <a:solidFill>
                  <a:prstClr val="black"/>
                </a:solidFill>
                <a:latin typeface="Segoe UI"/>
                <a:cs typeface="Segoe UI"/>
              </a:rPr>
              <a:t>Alcool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F99CC83-E13C-0B4A-B44F-C6FB89A4FC43}"/>
              </a:ext>
            </a:extLst>
          </p:cNvPr>
          <p:cNvSpPr/>
          <p:nvPr/>
        </p:nvSpPr>
        <p:spPr>
          <a:xfrm>
            <a:off x="1003024" y="1207296"/>
            <a:ext cx="2002293" cy="644769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>
              <a:defRPr/>
            </a:pPr>
            <a:r>
              <a:rPr lang="fr-FR" sz="1600" dirty="0">
                <a:solidFill>
                  <a:prstClr val="black"/>
                </a:solidFill>
                <a:latin typeface="Segoe UI"/>
                <a:cs typeface="Segoe UI"/>
              </a:rPr>
              <a:t>Hyperthermie</a:t>
            </a:r>
          </a:p>
          <a:p>
            <a:pPr algn="ctr" defTabSz="844083">
              <a:defRPr/>
            </a:pPr>
            <a:r>
              <a:rPr lang="fr-FR" sz="1600" dirty="0">
                <a:solidFill>
                  <a:prstClr val="black"/>
                </a:solidFill>
                <a:latin typeface="Segoe UI"/>
                <a:cs typeface="Segoe UI"/>
              </a:rPr>
              <a:t>(fièvre)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7D9E05E-0117-3349-B385-3CBE58D2652C}"/>
              </a:ext>
            </a:extLst>
          </p:cNvPr>
          <p:cNvSpPr/>
          <p:nvPr/>
        </p:nvSpPr>
        <p:spPr>
          <a:xfrm>
            <a:off x="7505276" y="1980346"/>
            <a:ext cx="1772074" cy="521677"/>
          </a:xfrm>
          <a:prstGeom prst="ellipse">
            <a:avLst/>
          </a:prstGeom>
          <a:solidFill>
            <a:srgbClr val="FFFFFF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>
              <a:defRPr/>
            </a:pPr>
            <a:r>
              <a:rPr lang="fr-FR" sz="1600" dirty="0">
                <a:solidFill>
                  <a:prstClr val="black"/>
                </a:solidFill>
                <a:latin typeface="Segoe UI"/>
                <a:cs typeface="Segoe UI"/>
              </a:rPr>
              <a:t>Malnutrition</a:t>
            </a:r>
          </a:p>
        </p:txBody>
      </p:sp>
      <p:sp>
        <p:nvSpPr>
          <p:cNvPr id="20" name="Forme libre 19">
            <a:extLst>
              <a:ext uri="{FF2B5EF4-FFF2-40B4-BE49-F238E27FC236}">
                <a16:creationId xmlns:a16="http://schemas.microsoft.com/office/drawing/2014/main" id="{C0906E88-CDE2-0E44-8ADC-93E692EDD70E}"/>
              </a:ext>
            </a:extLst>
          </p:cNvPr>
          <p:cNvSpPr/>
          <p:nvPr/>
        </p:nvSpPr>
        <p:spPr>
          <a:xfrm rot="20466872">
            <a:off x="4467735" y="1736144"/>
            <a:ext cx="1075364" cy="898643"/>
          </a:xfrm>
          <a:custGeom>
            <a:avLst/>
            <a:gdLst>
              <a:gd name="connsiteX0" fmla="*/ 40288 w 1744092"/>
              <a:gd name="connsiteY0" fmla="*/ 886559 h 1345413"/>
              <a:gd name="connsiteX1" fmla="*/ 8757 w 1744092"/>
              <a:gd name="connsiteY1" fmla="*/ 618545 h 1345413"/>
              <a:gd name="connsiteX2" fmla="*/ 182177 w 1744092"/>
              <a:gd name="connsiteY2" fmla="*/ 255938 h 1345413"/>
              <a:gd name="connsiteX3" fmla="*/ 623612 w 1744092"/>
              <a:gd name="connsiteY3" fmla="*/ 35221 h 1345413"/>
              <a:gd name="connsiteX4" fmla="*/ 1096577 w 1744092"/>
              <a:gd name="connsiteY4" fmla="*/ 19455 h 1345413"/>
              <a:gd name="connsiteX5" fmla="*/ 1427653 w 1744092"/>
              <a:gd name="connsiteY5" fmla="*/ 224407 h 1345413"/>
              <a:gd name="connsiteX6" fmla="*/ 1664136 w 1744092"/>
              <a:gd name="connsiteY6" fmla="*/ 445124 h 1345413"/>
              <a:gd name="connsiteX7" fmla="*/ 1742964 w 1744092"/>
              <a:gd name="connsiteY7" fmla="*/ 760435 h 1345413"/>
              <a:gd name="connsiteX8" fmla="*/ 1616840 w 1744092"/>
              <a:gd name="connsiteY8" fmla="*/ 902324 h 1345413"/>
              <a:gd name="connsiteX9" fmla="*/ 1506481 w 1744092"/>
              <a:gd name="connsiteY9" fmla="*/ 886559 h 1345413"/>
              <a:gd name="connsiteX10" fmla="*/ 1601074 w 1744092"/>
              <a:gd name="connsiteY10" fmla="*/ 1012683 h 1345413"/>
              <a:gd name="connsiteX11" fmla="*/ 1443419 w 1744092"/>
              <a:gd name="connsiteY11" fmla="*/ 1249166 h 1345413"/>
              <a:gd name="connsiteX12" fmla="*/ 1269998 w 1744092"/>
              <a:gd name="connsiteY12" fmla="*/ 1343759 h 1345413"/>
              <a:gd name="connsiteX13" fmla="*/ 1096577 w 1744092"/>
              <a:gd name="connsiteY13" fmla="*/ 1296462 h 1345413"/>
              <a:gd name="connsiteX14" fmla="*/ 986219 w 1744092"/>
              <a:gd name="connsiteY14" fmla="*/ 1138807 h 1345413"/>
              <a:gd name="connsiteX15" fmla="*/ 970453 w 1744092"/>
              <a:gd name="connsiteY15" fmla="*/ 1107276 h 1345413"/>
              <a:gd name="connsiteX16" fmla="*/ 765502 w 1744092"/>
              <a:gd name="connsiteY16" fmla="*/ 1154573 h 1345413"/>
              <a:gd name="connsiteX17" fmla="*/ 481722 w 1744092"/>
              <a:gd name="connsiteY17" fmla="*/ 1154573 h 1345413"/>
              <a:gd name="connsiteX18" fmla="*/ 355598 w 1744092"/>
              <a:gd name="connsiteY18" fmla="*/ 1091510 h 1345413"/>
              <a:gd name="connsiteX19" fmla="*/ 308302 w 1744092"/>
              <a:gd name="connsiteY19" fmla="*/ 1028448 h 1345413"/>
              <a:gd name="connsiteX20" fmla="*/ 166412 w 1744092"/>
              <a:gd name="connsiteY20" fmla="*/ 1012683 h 1345413"/>
              <a:gd name="connsiteX21" fmla="*/ 40288 w 1744092"/>
              <a:gd name="connsiteY21" fmla="*/ 886559 h 134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44092" h="1345413">
                <a:moveTo>
                  <a:pt x="40288" y="886559"/>
                </a:moveTo>
                <a:cubicBezTo>
                  <a:pt x="14012" y="820869"/>
                  <a:pt x="-14891" y="723649"/>
                  <a:pt x="8757" y="618545"/>
                </a:cubicBezTo>
                <a:cubicBezTo>
                  <a:pt x="32405" y="513441"/>
                  <a:pt x="79701" y="353159"/>
                  <a:pt x="182177" y="255938"/>
                </a:cubicBezTo>
                <a:cubicBezTo>
                  <a:pt x="284653" y="158717"/>
                  <a:pt x="471212" y="74635"/>
                  <a:pt x="623612" y="35221"/>
                </a:cubicBezTo>
                <a:cubicBezTo>
                  <a:pt x="776012" y="-4193"/>
                  <a:pt x="962570" y="-12076"/>
                  <a:pt x="1096577" y="19455"/>
                </a:cubicBezTo>
                <a:cubicBezTo>
                  <a:pt x="1230584" y="50986"/>
                  <a:pt x="1333060" y="153462"/>
                  <a:pt x="1427653" y="224407"/>
                </a:cubicBezTo>
                <a:cubicBezTo>
                  <a:pt x="1522246" y="295352"/>
                  <a:pt x="1611584" y="355786"/>
                  <a:pt x="1664136" y="445124"/>
                </a:cubicBezTo>
                <a:cubicBezTo>
                  <a:pt x="1716688" y="534462"/>
                  <a:pt x="1750847" y="684235"/>
                  <a:pt x="1742964" y="760435"/>
                </a:cubicBezTo>
                <a:cubicBezTo>
                  <a:pt x="1735081" y="836635"/>
                  <a:pt x="1656254" y="881303"/>
                  <a:pt x="1616840" y="902324"/>
                </a:cubicBezTo>
                <a:cubicBezTo>
                  <a:pt x="1577426" y="923345"/>
                  <a:pt x="1509109" y="868166"/>
                  <a:pt x="1506481" y="886559"/>
                </a:cubicBezTo>
                <a:cubicBezTo>
                  <a:pt x="1503853" y="904952"/>
                  <a:pt x="1611584" y="952249"/>
                  <a:pt x="1601074" y="1012683"/>
                </a:cubicBezTo>
                <a:cubicBezTo>
                  <a:pt x="1590564" y="1073117"/>
                  <a:pt x="1498598" y="1193987"/>
                  <a:pt x="1443419" y="1249166"/>
                </a:cubicBezTo>
                <a:cubicBezTo>
                  <a:pt x="1388240" y="1304345"/>
                  <a:pt x="1327805" y="1335876"/>
                  <a:pt x="1269998" y="1343759"/>
                </a:cubicBezTo>
                <a:cubicBezTo>
                  <a:pt x="1212191" y="1351642"/>
                  <a:pt x="1143873" y="1330621"/>
                  <a:pt x="1096577" y="1296462"/>
                </a:cubicBezTo>
                <a:cubicBezTo>
                  <a:pt x="1049281" y="1262303"/>
                  <a:pt x="1007240" y="1170338"/>
                  <a:pt x="986219" y="1138807"/>
                </a:cubicBezTo>
                <a:cubicBezTo>
                  <a:pt x="965198" y="1107276"/>
                  <a:pt x="1007239" y="1104648"/>
                  <a:pt x="970453" y="1107276"/>
                </a:cubicBezTo>
                <a:cubicBezTo>
                  <a:pt x="933667" y="1109904"/>
                  <a:pt x="846957" y="1146690"/>
                  <a:pt x="765502" y="1154573"/>
                </a:cubicBezTo>
                <a:cubicBezTo>
                  <a:pt x="684047" y="1162456"/>
                  <a:pt x="550039" y="1165084"/>
                  <a:pt x="481722" y="1154573"/>
                </a:cubicBezTo>
                <a:cubicBezTo>
                  <a:pt x="413405" y="1144063"/>
                  <a:pt x="384501" y="1112531"/>
                  <a:pt x="355598" y="1091510"/>
                </a:cubicBezTo>
                <a:cubicBezTo>
                  <a:pt x="326695" y="1070489"/>
                  <a:pt x="339833" y="1041586"/>
                  <a:pt x="308302" y="1028448"/>
                </a:cubicBezTo>
                <a:cubicBezTo>
                  <a:pt x="276771" y="1015310"/>
                  <a:pt x="213709" y="1036331"/>
                  <a:pt x="166412" y="1012683"/>
                </a:cubicBezTo>
                <a:cubicBezTo>
                  <a:pt x="119115" y="989035"/>
                  <a:pt x="66564" y="952249"/>
                  <a:pt x="40288" y="886559"/>
                </a:cubicBezTo>
                <a:close/>
              </a:path>
            </a:pathLst>
          </a:custGeom>
          <a:solidFill>
            <a:srgbClr val="ADC4FF">
              <a:alpha val="4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fr-FR" sz="1662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32D841-3F68-374C-8BD5-0923750EDDA9}"/>
              </a:ext>
            </a:extLst>
          </p:cNvPr>
          <p:cNvSpPr/>
          <p:nvPr/>
        </p:nvSpPr>
        <p:spPr>
          <a:xfrm>
            <a:off x="4880695" y="2977479"/>
            <a:ext cx="140677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A2B9C08-ECC5-BE41-8436-34597EB2CF48}"/>
              </a:ext>
            </a:extLst>
          </p:cNvPr>
          <p:cNvSpPr/>
          <p:nvPr/>
        </p:nvSpPr>
        <p:spPr>
          <a:xfrm>
            <a:off x="4880695" y="3118156"/>
            <a:ext cx="140677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6CCCB90-4413-7B46-8987-E8508B81426C}"/>
              </a:ext>
            </a:extLst>
          </p:cNvPr>
          <p:cNvSpPr/>
          <p:nvPr/>
        </p:nvSpPr>
        <p:spPr>
          <a:xfrm>
            <a:off x="4880695" y="3258833"/>
            <a:ext cx="140677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9A39BC3-6642-0B47-BC53-877045595E05}"/>
              </a:ext>
            </a:extLst>
          </p:cNvPr>
          <p:cNvSpPr/>
          <p:nvPr/>
        </p:nvSpPr>
        <p:spPr>
          <a:xfrm>
            <a:off x="4880695" y="3399509"/>
            <a:ext cx="140677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Flèche vers le bas 24">
            <a:extLst>
              <a:ext uri="{FF2B5EF4-FFF2-40B4-BE49-F238E27FC236}">
                <a16:creationId xmlns:a16="http://schemas.microsoft.com/office/drawing/2014/main" id="{8DD83045-8EAD-BC43-9977-3AE10939AB43}"/>
              </a:ext>
            </a:extLst>
          </p:cNvPr>
          <p:cNvSpPr/>
          <p:nvPr/>
        </p:nvSpPr>
        <p:spPr>
          <a:xfrm>
            <a:off x="4808158" y="3521741"/>
            <a:ext cx="285750" cy="389792"/>
          </a:xfrm>
          <a:prstGeom prst="downArrow">
            <a:avLst/>
          </a:prstGeom>
          <a:solidFill>
            <a:schemeClr val="tx1"/>
          </a:solidFill>
          <a:ln>
            <a:solidFill>
              <a:srgbClr val="37609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" name="Flèche vers le bas 32">
            <a:extLst>
              <a:ext uri="{FF2B5EF4-FFF2-40B4-BE49-F238E27FC236}">
                <a16:creationId xmlns:a16="http://schemas.microsoft.com/office/drawing/2014/main" id="{F13BC19F-8337-1E44-83FD-563581B6BEA6}"/>
              </a:ext>
            </a:extLst>
          </p:cNvPr>
          <p:cNvSpPr/>
          <p:nvPr/>
        </p:nvSpPr>
        <p:spPr>
          <a:xfrm>
            <a:off x="4819149" y="4138028"/>
            <a:ext cx="263769" cy="389792"/>
          </a:xfrm>
          <a:prstGeom prst="downArrow">
            <a:avLst/>
          </a:prstGeom>
          <a:solidFill>
            <a:schemeClr val="tx1"/>
          </a:solidFill>
          <a:ln>
            <a:solidFill>
              <a:srgbClr val="37609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9AE23F91-44C1-954C-BD77-039AB4D78A5B}"/>
              </a:ext>
            </a:extLst>
          </p:cNvPr>
          <p:cNvCxnSpPr/>
          <p:nvPr/>
        </p:nvCxnSpPr>
        <p:spPr>
          <a:xfrm>
            <a:off x="5959851" y="5421013"/>
            <a:ext cx="637105" cy="342900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892E1F97-7A2A-6440-A9C3-CA38BDEF1F55}"/>
              </a:ext>
            </a:extLst>
          </p:cNvPr>
          <p:cNvCxnSpPr/>
          <p:nvPr/>
        </p:nvCxnSpPr>
        <p:spPr>
          <a:xfrm flipV="1">
            <a:off x="5988246" y="4664874"/>
            <a:ext cx="637104" cy="342900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3FCD8A63-5663-9440-BCCC-112A18A51434}"/>
              </a:ext>
            </a:extLst>
          </p:cNvPr>
          <p:cNvCxnSpPr/>
          <p:nvPr/>
        </p:nvCxnSpPr>
        <p:spPr>
          <a:xfrm flipH="1" flipV="1">
            <a:off x="3497998" y="4534455"/>
            <a:ext cx="635752" cy="342900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29096DF7-FB9D-D647-8E5E-7FB476DE241E}"/>
              </a:ext>
            </a:extLst>
          </p:cNvPr>
          <p:cNvCxnSpPr/>
          <p:nvPr/>
        </p:nvCxnSpPr>
        <p:spPr>
          <a:xfrm>
            <a:off x="5959847" y="5230511"/>
            <a:ext cx="777782" cy="1466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D84AF1AB-CC81-9240-B2FB-11192FE7F5DA}"/>
              </a:ext>
            </a:extLst>
          </p:cNvPr>
          <p:cNvCxnSpPr/>
          <p:nvPr/>
        </p:nvCxnSpPr>
        <p:spPr>
          <a:xfrm rot="10800000">
            <a:off x="3374913" y="5158725"/>
            <a:ext cx="776429" cy="1465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E82AD8A2-CB2F-9048-9CA3-298A48C30ACC}"/>
              </a:ext>
            </a:extLst>
          </p:cNvPr>
          <p:cNvCxnSpPr/>
          <p:nvPr/>
        </p:nvCxnSpPr>
        <p:spPr>
          <a:xfrm rot="10800000" flipV="1">
            <a:off x="3484477" y="5419563"/>
            <a:ext cx="666863" cy="301869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ZoneTexte 26">
            <a:extLst>
              <a:ext uri="{FF2B5EF4-FFF2-40B4-BE49-F238E27FC236}">
                <a16:creationId xmlns:a16="http://schemas.microsoft.com/office/drawing/2014/main" id="{CE4006BA-A222-314E-A5CD-9230F57F7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839" y="5547370"/>
            <a:ext cx="1654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44083"/>
            <a:r>
              <a:rPr lang="fr-FR" dirty="0">
                <a:solidFill>
                  <a:srgbClr val="000090"/>
                </a:solidFill>
                <a:latin typeface="Segoe UI" pitchFamily="34" charset="0"/>
              </a:rPr>
              <a:t>Schizophrénie</a:t>
            </a:r>
          </a:p>
        </p:txBody>
      </p:sp>
      <p:sp>
        <p:nvSpPr>
          <p:cNvPr id="41" name="ZoneTexte 26">
            <a:extLst>
              <a:ext uri="{FF2B5EF4-FFF2-40B4-BE49-F238E27FC236}">
                <a16:creationId xmlns:a16="http://schemas.microsoft.com/office/drawing/2014/main" id="{B9A5D361-7196-0141-92B5-B3572CFB0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4055" y="4997177"/>
            <a:ext cx="10928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44083"/>
            <a:r>
              <a:rPr lang="fr-FR" dirty="0">
                <a:solidFill>
                  <a:srgbClr val="000090"/>
                </a:solidFill>
                <a:latin typeface="Segoe UI" pitchFamily="34" charset="0"/>
              </a:rPr>
              <a:t>Bipolarité</a:t>
            </a:r>
          </a:p>
        </p:txBody>
      </p:sp>
      <p:sp>
        <p:nvSpPr>
          <p:cNvPr id="42" name="ZoneTexte 26">
            <a:extLst>
              <a:ext uri="{FF2B5EF4-FFF2-40B4-BE49-F238E27FC236}">
                <a16:creationId xmlns:a16="http://schemas.microsoft.com/office/drawing/2014/main" id="{25C40329-F95D-E149-994A-CAB8A2F3C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5351" y="4376924"/>
            <a:ext cx="10928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44083"/>
            <a:r>
              <a:rPr lang="fr-FR" dirty="0">
                <a:solidFill>
                  <a:srgbClr val="000090"/>
                </a:solidFill>
                <a:latin typeface="Segoe UI" pitchFamily="34" charset="0"/>
              </a:rPr>
              <a:t>Autisme</a:t>
            </a:r>
          </a:p>
        </p:txBody>
      </p:sp>
      <p:sp>
        <p:nvSpPr>
          <p:cNvPr id="43" name="ZoneTexte 26">
            <a:extLst>
              <a:ext uri="{FF2B5EF4-FFF2-40B4-BE49-F238E27FC236}">
                <a16:creationId xmlns:a16="http://schemas.microsoft.com/office/drawing/2014/main" id="{B7DD5551-D68D-E14C-A8F0-5097B0CAD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6158" y="4149443"/>
            <a:ext cx="18634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44083"/>
            <a:r>
              <a:rPr lang="fr-FR" dirty="0">
                <a:solidFill>
                  <a:srgbClr val="000090"/>
                </a:solidFill>
                <a:latin typeface="Segoe UI" pitchFamily="34" charset="0"/>
              </a:rPr>
              <a:t>Déficit intellectuel</a:t>
            </a:r>
          </a:p>
        </p:txBody>
      </p:sp>
      <p:sp>
        <p:nvSpPr>
          <p:cNvPr id="44" name="ZoneTexte 26">
            <a:extLst>
              <a:ext uri="{FF2B5EF4-FFF2-40B4-BE49-F238E27FC236}">
                <a16:creationId xmlns:a16="http://schemas.microsoft.com/office/drawing/2014/main" id="{42594492-AA47-AF4F-9E28-F8A74C8D5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8166" y="5810536"/>
            <a:ext cx="13160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44083"/>
            <a:r>
              <a:rPr lang="fr-FR" dirty="0">
                <a:solidFill>
                  <a:srgbClr val="000090"/>
                </a:solidFill>
                <a:latin typeface="Segoe UI" pitchFamily="34" charset="0"/>
              </a:rPr>
              <a:t>Dépression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0A59920C-C172-9442-A3FB-E1C2CC6FD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2367" y="5540880"/>
            <a:ext cx="9602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44083"/>
            <a:r>
              <a:rPr lang="fr-FR" dirty="0">
                <a:solidFill>
                  <a:srgbClr val="000090"/>
                </a:solidFill>
                <a:latin typeface="Segoe UI" pitchFamily="34" charset="0"/>
              </a:rPr>
              <a:t>Anxiété</a:t>
            </a:r>
          </a:p>
        </p:txBody>
      </p:sp>
      <p:pic>
        <p:nvPicPr>
          <p:cNvPr id="47" name="Picture 2" descr="C:\Users\duchateau\AppData\Local\Microsoft\Windows\INetCache\IE\DQP4OPLE\mouse-47518_640[1].png">
            <a:extLst>
              <a:ext uri="{FF2B5EF4-FFF2-40B4-BE49-F238E27FC236}">
                <a16:creationId xmlns:a16="http://schemas.microsoft.com/office/drawing/2014/main" id="{C8E38EB0-4D5A-794A-8AB9-1091817EC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6736" y="5478954"/>
            <a:ext cx="897684" cy="958816"/>
          </a:xfrm>
          <a:prstGeom prst="rect">
            <a:avLst/>
          </a:prstGeom>
          <a:noFill/>
        </p:spPr>
      </p:pic>
      <p:grpSp>
        <p:nvGrpSpPr>
          <p:cNvPr id="48" name="Grouper 134">
            <a:extLst>
              <a:ext uri="{FF2B5EF4-FFF2-40B4-BE49-F238E27FC236}">
                <a16:creationId xmlns:a16="http://schemas.microsoft.com/office/drawing/2014/main" id="{40E5B160-4A39-FE4E-8383-38A2F1921611}"/>
              </a:ext>
            </a:extLst>
          </p:cNvPr>
          <p:cNvGrpSpPr/>
          <p:nvPr/>
        </p:nvGrpSpPr>
        <p:grpSpPr>
          <a:xfrm>
            <a:off x="707834" y="4796923"/>
            <a:ext cx="776794" cy="815816"/>
            <a:chOff x="545068" y="5044362"/>
            <a:chExt cx="765352" cy="741968"/>
          </a:xfrm>
        </p:grpSpPr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10FDC814-556D-C04E-9C8C-D0ECDD247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004" y="5051354"/>
              <a:ext cx="663479" cy="727984"/>
            </a:xfrm>
            <a:prstGeom prst="rect">
              <a:avLst/>
            </a:prstGeom>
          </p:spPr>
        </p:pic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1C9163A1-F53B-C34B-A355-EAD76FD485AF}"/>
                </a:ext>
              </a:extLst>
            </p:cNvPr>
            <p:cNvSpPr/>
            <p:nvPr/>
          </p:nvSpPr>
          <p:spPr>
            <a:xfrm>
              <a:off x="545068" y="5044362"/>
              <a:ext cx="765352" cy="741968"/>
            </a:xfrm>
            <a:prstGeom prst="ellips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grpSp>
        <p:nvGrpSpPr>
          <p:cNvPr id="51" name="Grouper 137">
            <a:extLst>
              <a:ext uri="{FF2B5EF4-FFF2-40B4-BE49-F238E27FC236}">
                <a16:creationId xmlns:a16="http://schemas.microsoft.com/office/drawing/2014/main" id="{595475A1-F2C5-A74D-A1AF-6C081526DD98}"/>
              </a:ext>
            </a:extLst>
          </p:cNvPr>
          <p:cNvGrpSpPr/>
          <p:nvPr/>
        </p:nvGrpSpPr>
        <p:grpSpPr>
          <a:xfrm>
            <a:off x="1347639" y="5531464"/>
            <a:ext cx="850723" cy="893459"/>
            <a:chOff x="1162007" y="5647905"/>
            <a:chExt cx="921617" cy="893459"/>
          </a:xfrm>
        </p:grpSpPr>
        <p:grpSp>
          <p:nvGrpSpPr>
            <p:cNvPr id="52" name="Grouper 138">
              <a:extLst>
                <a:ext uri="{FF2B5EF4-FFF2-40B4-BE49-F238E27FC236}">
                  <a16:creationId xmlns:a16="http://schemas.microsoft.com/office/drawing/2014/main" id="{0F92D92F-47EC-094E-AE53-19CF03562D8E}"/>
                </a:ext>
              </a:extLst>
            </p:cNvPr>
            <p:cNvGrpSpPr/>
            <p:nvPr/>
          </p:nvGrpSpPr>
          <p:grpSpPr>
            <a:xfrm>
              <a:off x="1267107" y="5685974"/>
              <a:ext cx="755926" cy="819616"/>
              <a:chOff x="8259502" y="3859946"/>
              <a:chExt cx="797954" cy="865190"/>
            </a:xfrm>
          </p:grpSpPr>
          <p:pic>
            <p:nvPicPr>
              <p:cNvPr id="54" name="Image 14" descr="human-aging-process-male.jpg">
                <a:extLst>
                  <a:ext uri="{FF2B5EF4-FFF2-40B4-BE49-F238E27FC236}">
                    <a16:creationId xmlns:a16="http://schemas.microsoft.com/office/drawing/2014/main" id="{E1F739B0-2857-3840-B021-5820240F0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044" r="25677"/>
              <a:stretch>
                <a:fillRect/>
              </a:stretch>
            </p:blipFill>
            <p:spPr bwMode="auto">
              <a:xfrm>
                <a:off x="8278539" y="3877195"/>
                <a:ext cx="392064" cy="7781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Image 12" descr="ageing.jpg">
                <a:extLst>
                  <a:ext uri="{FF2B5EF4-FFF2-40B4-BE49-F238E27FC236}">
                    <a16:creationId xmlns:a16="http://schemas.microsoft.com/office/drawing/2014/main" id="{B717625A-11F4-094F-ACB5-501060419B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702" r="31859" b="35281"/>
              <a:stretch>
                <a:fillRect/>
              </a:stretch>
            </p:blipFill>
            <p:spPr bwMode="auto">
              <a:xfrm>
                <a:off x="8700756" y="3859946"/>
                <a:ext cx="356641" cy="865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AB8DD0CA-A4A1-084F-8763-BAB9567E2424}"/>
                  </a:ext>
                </a:extLst>
              </p:cNvPr>
              <p:cNvSpPr/>
              <p:nvPr/>
            </p:nvSpPr>
            <p:spPr>
              <a:xfrm>
                <a:off x="8625351" y="3861041"/>
                <a:ext cx="45719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68B28D27-B13E-704D-894E-0C5520347575}"/>
                  </a:ext>
                </a:extLst>
              </p:cNvPr>
              <p:cNvSpPr/>
              <p:nvPr/>
            </p:nvSpPr>
            <p:spPr>
              <a:xfrm>
                <a:off x="8259502" y="3861041"/>
                <a:ext cx="45719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A6E4FD8D-C88B-7F4B-90AB-5CA65BE86EB5}"/>
                  </a:ext>
                </a:extLst>
              </p:cNvPr>
              <p:cNvSpPr/>
              <p:nvPr/>
            </p:nvSpPr>
            <p:spPr>
              <a:xfrm>
                <a:off x="9011737" y="4039380"/>
                <a:ext cx="45719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A2365FE4-F570-DF45-A5C9-9F02BAC24CAE}"/>
                </a:ext>
              </a:extLst>
            </p:cNvPr>
            <p:cNvSpPr/>
            <p:nvPr/>
          </p:nvSpPr>
          <p:spPr>
            <a:xfrm>
              <a:off x="1162007" y="5647905"/>
              <a:ext cx="921617" cy="893459"/>
            </a:xfrm>
            <a:prstGeom prst="ellips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grpSp>
        <p:nvGrpSpPr>
          <p:cNvPr id="59" name="Grouper 145">
            <a:extLst>
              <a:ext uri="{FF2B5EF4-FFF2-40B4-BE49-F238E27FC236}">
                <a16:creationId xmlns:a16="http://schemas.microsoft.com/office/drawing/2014/main" id="{18A9D741-A885-ED4C-825C-920253774379}"/>
              </a:ext>
            </a:extLst>
          </p:cNvPr>
          <p:cNvGrpSpPr/>
          <p:nvPr/>
        </p:nvGrpSpPr>
        <p:grpSpPr>
          <a:xfrm>
            <a:off x="8751318" y="4796923"/>
            <a:ext cx="492063" cy="649634"/>
            <a:chOff x="3286619" y="3447056"/>
            <a:chExt cx="813480" cy="991364"/>
          </a:xfrm>
        </p:grpSpPr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B99F299-763E-6649-A2FF-D281D836EC6E}"/>
                </a:ext>
              </a:extLst>
            </p:cNvPr>
            <p:cNvSpPr/>
            <p:nvPr/>
          </p:nvSpPr>
          <p:spPr>
            <a:xfrm>
              <a:off x="3908078" y="3947380"/>
              <a:ext cx="192021" cy="285853"/>
            </a:xfrm>
            <a:custGeom>
              <a:avLst/>
              <a:gdLst>
                <a:gd name="connsiteX0" fmla="*/ 6546 w 192021"/>
                <a:gd name="connsiteY0" fmla="*/ 242211 h 285853"/>
                <a:gd name="connsiteX1" fmla="*/ 124378 w 192021"/>
                <a:gd name="connsiteY1" fmla="*/ 242211 h 285853"/>
                <a:gd name="connsiteX2" fmla="*/ 111285 w 192021"/>
                <a:gd name="connsiteY2" fmla="*/ 163656 h 285853"/>
                <a:gd name="connsiteX3" fmla="*/ 72008 w 192021"/>
                <a:gd name="connsiteY3" fmla="*/ 91648 h 285853"/>
                <a:gd name="connsiteX4" fmla="*/ 85101 w 192021"/>
                <a:gd name="connsiteY4" fmla="*/ 52370 h 285853"/>
                <a:gd name="connsiteX5" fmla="*/ 183293 w 192021"/>
                <a:gd name="connsiteY5" fmla="*/ 0 h 285853"/>
                <a:gd name="connsiteX6" fmla="*/ 117831 w 192021"/>
                <a:gd name="connsiteY6" fmla="*/ 52370 h 285853"/>
                <a:gd name="connsiteX7" fmla="*/ 91647 w 192021"/>
                <a:gd name="connsiteY7" fmla="*/ 91648 h 285853"/>
                <a:gd name="connsiteX8" fmla="*/ 176747 w 192021"/>
                <a:gd name="connsiteY8" fmla="*/ 216026 h 285853"/>
                <a:gd name="connsiteX9" fmla="*/ 176747 w 192021"/>
                <a:gd name="connsiteY9" fmla="*/ 274942 h 285853"/>
                <a:gd name="connsiteX10" fmla="*/ 85101 w 192021"/>
                <a:gd name="connsiteY10" fmla="*/ 281489 h 285853"/>
                <a:gd name="connsiteX11" fmla="*/ 6546 w 192021"/>
                <a:gd name="connsiteY11" fmla="*/ 242211 h 28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2021" h="285853">
                  <a:moveTo>
                    <a:pt x="6546" y="242211"/>
                  </a:moveTo>
                  <a:cubicBezTo>
                    <a:pt x="13092" y="235665"/>
                    <a:pt x="106921" y="255304"/>
                    <a:pt x="124378" y="242211"/>
                  </a:cubicBezTo>
                  <a:cubicBezTo>
                    <a:pt x="141835" y="229118"/>
                    <a:pt x="120013" y="188750"/>
                    <a:pt x="111285" y="163656"/>
                  </a:cubicBezTo>
                  <a:cubicBezTo>
                    <a:pt x="102557" y="138562"/>
                    <a:pt x="76372" y="110196"/>
                    <a:pt x="72008" y="91648"/>
                  </a:cubicBezTo>
                  <a:cubicBezTo>
                    <a:pt x="67644" y="73100"/>
                    <a:pt x="66554" y="67645"/>
                    <a:pt x="85101" y="52370"/>
                  </a:cubicBezTo>
                  <a:cubicBezTo>
                    <a:pt x="103648" y="37095"/>
                    <a:pt x="177838" y="0"/>
                    <a:pt x="183293" y="0"/>
                  </a:cubicBezTo>
                  <a:cubicBezTo>
                    <a:pt x="188748" y="0"/>
                    <a:pt x="133105" y="37095"/>
                    <a:pt x="117831" y="52370"/>
                  </a:cubicBezTo>
                  <a:cubicBezTo>
                    <a:pt x="102557" y="67645"/>
                    <a:pt x="81828" y="64372"/>
                    <a:pt x="91647" y="91648"/>
                  </a:cubicBezTo>
                  <a:cubicBezTo>
                    <a:pt x="101466" y="118924"/>
                    <a:pt x="162564" y="185477"/>
                    <a:pt x="176747" y="216026"/>
                  </a:cubicBezTo>
                  <a:cubicBezTo>
                    <a:pt x="190930" y="246575"/>
                    <a:pt x="192021" y="264032"/>
                    <a:pt x="176747" y="274942"/>
                  </a:cubicBezTo>
                  <a:cubicBezTo>
                    <a:pt x="161473" y="285853"/>
                    <a:pt x="114559" y="282580"/>
                    <a:pt x="85101" y="281489"/>
                  </a:cubicBezTo>
                  <a:cubicBezTo>
                    <a:pt x="55643" y="280398"/>
                    <a:pt x="0" y="248757"/>
                    <a:pt x="6546" y="242211"/>
                  </a:cubicBezTo>
                  <a:close/>
                </a:path>
              </a:pathLst>
            </a:custGeom>
            <a:solidFill>
              <a:srgbClr val="A4A2A3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grpSp>
          <p:nvGrpSpPr>
            <p:cNvPr id="61" name="Grouper 147">
              <a:extLst>
                <a:ext uri="{FF2B5EF4-FFF2-40B4-BE49-F238E27FC236}">
                  <a16:creationId xmlns:a16="http://schemas.microsoft.com/office/drawing/2014/main" id="{BAC9C4C3-8EBE-D947-B49B-97718BCDADD6}"/>
                </a:ext>
              </a:extLst>
            </p:cNvPr>
            <p:cNvGrpSpPr/>
            <p:nvPr/>
          </p:nvGrpSpPr>
          <p:grpSpPr>
            <a:xfrm>
              <a:off x="3316022" y="3447324"/>
              <a:ext cx="268913" cy="257705"/>
              <a:chOff x="4178300" y="3254243"/>
              <a:chExt cx="477224" cy="457333"/>
            </a:xfrm>
          </p:grpSpPr>
          <p:sp>
            <p:nvSpPr>
              <p:cNvPr id="88" name="Ellipse 87">
                <a:extLst>
                  <a:ext uri="{FF2B5EF4-FFF2-40B4-BE49-F238E27FC236}">
                    <a16:creationId xmlns:a16="http://schemas.microsoft.com/office/drawing/2014/main" id="{B7AAFC0C-E531-834F-9F31-E3B9428A45EF}"/>
                  </a:ext>
                </a:extLst>
              </p:cNvPr>
              <p:cNvSpPr/>
              <p:nvPr/>
            </p:nvSpPr>
            <p:spPr>
              <a:xfrm>
                <a:off x="4178300" y="3254243"/>
                <a:ext cx="477224" cy="457333"/>
              </a:xfrm>
              <a:prstGeom prst="ellipse">
                <a:avLst/>
              </a:prstGeom>
              <a:solidFill>
                <a:srgbClr val="A4A2A3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Forme libre 88">
                <a:extLst>
                  <a:ext uri="{FF2B5EF4-FFF2-40B4-BE49-F238E27FC236}">
                    <a16:creationId xmlns:a16="http://schemas.microsoft.com/office/drawing/2014/main" id="{26E3864F-CE1E-E144-AA71-D010A5DACFB7}"/>
                  </a:ext>
                </a:extLst>
              </p:cNvPr>
              <p:cNvSpPr/>
              <p:nvPr/>
            </p:nvSpPr>
            <p:spPr>
              <a:xfrm>
                <a:off x="4202113" y="3278717"/>
                <a:ext cx="165099" cy="286808"/>
              </a:xfrm>
              <a:custGeom>
                <a:avLst/>
                <a:gdLst>
                  <a:gd name="connsiteX0" fmla="*/ 163512 w 165099"/>
                  <a:gd name="connsiteY0" fmla="*/ 4233 h 286808"/>
                  <a:gd name="connsiteX1" fmla="*/ 112712 w 165099"/>
                  <a:gd name="connsiteY1" fmla="*/ 23283 h 286808"/>
                  <a:gd name="connsiteX2" fmla="*/ 68262 w 165099"/>
                  <a:gd name="connsiteY2" fmla="*/ 51858 h 286808"/>
                  <a:gd name="connsiteX3" fmla="*/ 46037 w 165099"/>
                  <a:gd name="connsiteY3" fmla="*/ 74083 h 286808"/>
                  <a:gd name="connsiteX4" fmla="*/ 26987 w 165099"/>
                  <a:gd name="connsiteY4" fmla="*/ 102658 h 286808"/>
                  <a:gd name="connsiteX5" fmla="*/ 7937 w 165099"/>
                  <a:gd name="connsiteY5" fmla="*/ 140758 h 286808"/>
                  <a:gd name="connsiteX6" fmla="*/ 1587 w 165099"/>
                  <a:gd name="connsiteY6" fmla="*/ 172508 h 286808"/>
                  <a:gd name="connsiteX7" fmla="*/ 1587 w 165099"/>
                  <a:gd name="connsiteY7" fmla="*/ 204258 h 286808"/>
                  <a:gd name="connsiteX8" fmla="*/ 1587 w 165099"/>
                  <a:gd name="connsiteY8" fmla="*/ 236008 h 286808"/>
                  <a:gd name="connsiteX9" fmla="*/ 11112 w 165099"/>
                  <a:gd name="connsiteY9" fmla="*/ 267758 h 286808"/>
                  <a:gd name="connsiteX10" fmla="*/ 17462 w 165099"/>
                  <a:gd name="connsiteY10" fmla="*/ 280458 h 286808"/>
                  <a:gd name="connsiteX11" fmla="*/ 11112 w 165099"/>
                  <a:gd name="connsiteY11" fmla="*/ 229658 h 286808"/>
                  <a:gd name="connsiteX12" fmla="*/ 26987 w 165099"/>
                  <a:gd name="connsiteY12" fmla="*/ 150283 h 286808"/>
                  <a:gd name="connsiteX13" fmla="*/ 46037 w 165099"/>
                  <a:gd name="connsiteY13" fmla="*/ 118533 h 286808"/>
                  <a:gd name="connsiteX14" fmla="*/ 68262 w 165099"/>
                  <a:gd name="connsiteY14" fmla="*/ 77258 h 286808"/>
                  <a:gd name="connsiteX15" fmla="*/ 103187 w 165099"/>
                  <a:gd name="connsiteY15" fmla="*/ 48683 h 286808"/>
                  <a:gd name="connsiteX16" fmla="*/ 163512 w 165099"/>
                  <a:gd name="connsiteY16" fmla="*/ 4233 h 286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5099" h="286808">
                    <a:moveTo>
                      <a:pt x="163512" y="4233"/>
                    </a:moveTo>
                    <a:cubicBezTo>
                      <a:pt x="165099" y="0"/>
                      <a:pt x="128587" y="15346"/>
                      <a:pt x="112712" y="23283"/>
                    </a:cubicBezTo>
                    <a:cubicBezTo>
                      <a:pt x="96837" y="31220"/>
                      <a:pt x="79374" y="43391"/>
                      <a:pt x="68262" y="51858"/>
                    </a:cubicBezTo>
                    <a:cubicBezTo>
                      <a:pt x="57150" y="60325"/>
                      <a:pt x="52916" y="65616"/>
                      <a:pt x="46037" y="74083"/>
                    </a:cubicBezTo>
                    <a:cubicBezTo>
                      <a:pt x="39158" y="82550"/>
                      <a:pt x="33337" y="91546"/>
                      <a:pt x="26987" y="102658"/>
                    </a:cubicBezTo>
                    <a:cubicBezTo>
                      <a:pt x="20637" y="113770"/>
                      <a:pt x="12170" y="129116"/>
                      <a:pt x="7937" y="140758"/>
                    </a:cubicBezTo>
                    <a:cubicBezTo>
                      <a:pt x="3704" y="152400"/>
                      <a:pt x="2645" y="161925"/>
                      <a:pt x="1587" y="172508"/>
                    </a:cubicBezTo>
                    <a:cubicBezTo>
                      <a:pt x="529" y="183091"/>
                      <a:pt x="1587" y="204258"/>
                      <a:pt x="1587" y="204258"/>
                    </a:cubicBezTo>
                    <a:cubicBezTo>
                      <a:pt x="1587" y="214841"/>
                      <a:pt x="0" y="225425"/>
                      <a:pt x="1587" y="236008"/>
                    </a:cubicBezTo>
                    <a:cubicBezTo>
                      <a:pt x="3175" y="246591"/>
                      <a:pt x="8466" y="260350"/>
                      <a:pt x="11112" y="267758"/>
                    </a:cubicBezTo>
                    <a:cubicBezTo>
                      <a:pt x="13758" y="275166"/>
                      <a:pt x="17462" y="286808"/>
                      <a:pt x="17462" y="280458"/>
                    </a:cubicBezTo>
                    <a:cubicBezTo>
                      <a:pt x="17462" y="274108"/>
                      <a:pt x="9525" y="251354"/>
                      <a:pt x="11112" y="229658"/>
                    </a:cubicBezTo>
                    <a:cubicBezTo>
                      <a:pt x="12699" y="207962"/>
                      <a:pt x="21166" y="168804"/>
                      <a:pt x="26987" y="150283"/>
                    </a:cubicBezTo>
                    <a:cubicBezTo>
                      <a:pt x="32808" y="131762"/>
                      <a:pt x="39158" y="130704"/>
                      <a:pt x="46037" y="118533"/>
                    </a:cubicBezTo>
                    <a:cubicBezTo>
                      <a:pt x="52916" y="106362"/>
                      <a:pt x="58737" y="88900"/>
                      <a:pt x="68262" y="77258"/>
                    </a:cubicBezTo>
                    <a:cubicBezTo>
                      <a:pt x="77787" y="65616"/>
                      <a:pt x="93133" y="57150"/>
                      <a:pt x="103187" y="48683"/>
                    </a:cubicBezTo>
                    <a:cubicBezTo>
                      <a:pt x="113241" y="40216"/>
                      <a:pt x="161925" y="8466"/>
                      <a:pt x="163512" y="4233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solidFill>
                  <a:srgbClr val="E9E9E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2" name="Grouper 148">
              <a:extLst>
                <a:ext uri="{FF2B5EF4-FFF2-40B4-BE49-F238E27FC236}">
                  <a16:creationId xmlns:a16="http://schemas.microsoft.com/office/drawing/2014/main" id="{AFFA5454-41DD-BA4B-AFF8-86838FA2F4B3}"/>
                </a:ext>
              </a:extLst>
            </p:cNvPr>
            <p:cNvGrpSpPr/>
            <p:nvPr/>
          </p:nvGrpSpPr>
          <p:grpSpPr>
            <a:xfrm>
              <a:off x="3772448" y="3447056"/>
              <a:ext cx="250833" cy="251428"/>
              <a:chOff x="4178300" y="3254243"/>
              <a:chExt cx="477224" cy="457333"/>
            </a:xfrm>
          </p:grpSpPr>
          <p:sp>
            <p:nvSpPr>
              <p:cNvPr id="86" name="Ellipse 85">
                <a:extLst>
                  <a:ext uri="{FF2B5EF4-FFF2-40B4-BE49-F238E27FC236}">
                    <a16:creationId xmlns:a16="http://schemas.microsoft.com/office/drawing/2014/main" id="{9261F340-C46E-184C-9F04-F91CA6171993}"/>
                  </a:ext>
                </a:extLst>
              </p:cNvPr>
              <p:cNvSpPr/>
              <p:nvPr/>
            </p:nvSpPr>
            <p:spPr>
              <a:xfrm>
                <a:off x="4178300" y="3254243"/>
                <a:ext cx="477224" cy="457333"/>
              </a:xfrm>
              <a:prstGeom prst="ellipse">
                <a:avLst/>
              </a:prstGeom>
              <a:solidFill>
                <a:srgbClr val="A4A2A3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Forme libre 86">
                <a:extLst>
                  <a:ext uri="{FF2B5EF4-FFF2-40B4-BE49-F238E27FC236}">
                    <a16:creationId xmlns:a16="http://schemas.microsoft.com/office/drawing/2014/main" id="{6DB86BF5-2AC8-3947-9188-EA81B7ED7557}"/>
                  </a:ext>
                </a:extLst>
              </p:cNvPr>
              <p:cNvSpPr/>
              <p:nvPr/>
            </p:nvSpPr>
            <p:spPr>
              <a:xfrm>
                <a:off x="4202113" y="3278717"/>
                <a:ext cx="165099" cy="286808"/>
              </a:xfrm>
              <a:custGeom>
                <a:avLst/>
                <a:gdLst>
                  <a:gd name="connsiteX0" fmla="*/ 163512 w 165099"/>
                  <a:gd name="connsiteY0" fmla="*/ 4233 h 286808"/>
                  <a:gd name="connsiteX1" fmla="*/ 112712 w 165099"/>
                  <a:gd name="connsiteY1" fmla="*/ 23283 h 286808"/>
                  <a:gd name="connsiteX2" fmla="*/ 68262 w 165099"/>
                  <a:gd name="connsiteY2" fmla="*/ 51858 h 286808"/>
                  <a:gd name="connsiteX3" fmla="*/ 46037 w 165099"/>
                  <a:gd name="connsiteY3" fmla="*/ 74083 h 286808"/>
                  <a:gd name="connsiteX4" fmla="*/ 26987 w 165099"/>
                  <a:gd name="connsiteY4" fmla="*/ 102658 h 286808"/>
                  <a:gd name="connsiteX5" fmla="*/ 7937 w 165099"/>
                  <a:gd name="connsiteY5" fmla="*/ 140758 h 286808"/>
                  <a:gd name="connsiteX6" fmla="*/ 1587 w 165099"/>
                  <a:gd name="connsiteY6" fmla="*/ 172508 h 286808"/>
                  <a:gd name="connsiteX7" fmla="*/ 1587 w 165099"/>
                  <a:gd name="connsiteY7" fmla="*/ 204258 h 286808"/>
                  <a:gd name="connsiteX8" fmla="*/ 1587 w 165099"/>
                  <a:gd name="connsiteY8" fmla="*/ 236008 h 286808"/>
                  <a:gd name="connsiteX9" fmla="*/ 11112 w 165099"/>
                  <a:gd name="connsiteY9" fmla="*/ 267758 h 286808"/>
                  <a:gd name="connsiteX10" fmla="*/ 17462 w 165099"/>
                  <a:gd name="connsiteY10" fmla="*/ 280458 h 286808"/>
                  <a:gd name="connsiteX11" fmla="*/ 11112 w 165099"/>
                  <a:gd name="connsiteY11" fmla="*/ 229658 h 286808"/>
                  <a:gd name="connsiteX12" fmla="*/ 26987 w 165099"/>
                  <a:gd name="connsiteY12" fmla="*/ 150283 h 286808"/>
                  <a:gd name="connsiteX13" fmla="*/ 46037 w 165099"/>
                  <a:gd name="connsiteY13" fmla="*/ 118533 h 286808"/>
                  <a:gd name="connsiteX14" fmla="*/ 68262 w 165099"/>
                  <a:gd name="connsiteY14" fmla="*/ 77258 h 286808"/>
                  <a:gd name="connsiteX15" fmla="*/ 103187 w 165099"/>
                  <a:gd name="connsiteY15" fmla="*/ 48683 h 286808"/>
                  <a:gd name="connsiteX16" fmla="*/ 163512 w 165099"/>
                  <a:gd name="connsiteY16" fmla="*/ 4233 h 286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5099" h="286808">
                    <a:moveTo>
                      <a:pt x="163512" y="4233"/>
                    </a:moveTo>
                    <a:cubicBezTo>
                      <a:pt x="165099" y="0"/>
                      <a:pt x="128587" y="15346"/>
                      <a:pt x="112712" y="23283"/>
                    </a:cubicBezTo>
                    <a:cubicBezTo>
                      <a:pt x="96837" y="31220"/>
                      <a:pt x="79374" y="43391"/>
                      <a:pt x="68262" y="51858"/>
                    </a:cubicBezTo>
                    <a:cubicBezTo>
                      <a:pt x="57150" y="60325"/>
                      <a:pt x="52916" y="65616"/>
                      <a:pt x="46037" y="74083"/>
                    </a:cubicBezTo>
                    <a:cubicBezTo>
                      <a:pt x="39158" y="82550"/>
                      <a:pt x="33337" y="91546"/>
                      <a:pt x="26987" y="102658"/>
                    </a:cubicBezTo>
                    <a:cubicBezTo>
                      <a:pt x="20637" y="113770"/>
                      <a:pt x="12170" y="129116"/>
                      <a:pt x="7937" y="140758"/>
                    </a:cubicBezTo>
                    <a:cubicBezTo>
                      <a:pt x="3704" y="152400"/>
                      <a:pt x="2645" y="161925"/>
                      <a:pt x="1587" y="172508"/>
                    </a:cubicBezTo>
                    <a:cubicBezTo>
                      <a:pt x="529" y="183091"/>
                      <a:pt x="1587" y="204258"/>
                      <a:pt x="1587" y="204258"/>
                    </a:cubicBezTo>
                    <a:cubicBezTo>
                      <a:pt x="1587" y="214841"/>
                      <a:pt x="0" y="225425"/>
                      <a:pt x="1587" y="236008"/>
                    </a:cubicBezTo>
                    <a:cubicBezTo>
                      <a:pt x="3175" y="246591"/>
                      <a:pt x="8466" y="260350"/>
                      <a:pt x="11112" y="267758"/>
                    </a:cubicBezTo>
                    <a:cubicBezTo>
                      <a:pt x="13758" y="275166"/>
                      <a:pt x="17462" y="286808"/>
                      <a:pt x="17462" y="280458"/>
                    </a:cubicBezTo>
                    <a:cubicBezTo>
                      <a:pt x="17462" y="274108"/>
                      <a:pt x="9525" y="251354"/>
                      <a:pt x="11112" y="229658"/>
                    </a:cubicBezTo>
                    <a:cubicBezTo>
                      <a:pt x="12699" y="207962"/>
                      <a:pt x="21166" y="168804"/>
                      <a:pt x="26987" y="150283"/>
                    </a:cubicBezTo>
                    <a:cubicBezTo>
                      <a:pt x="32808" y="131762"/>
                      <a:pt x="39158" y="130704"/>
                      <a:pt x="46037" y="118533"/>
                    </a:cubicBezTo>
                    <a:cubicBezTo>
                      <a:pt x="52916" y="106362"/>
                      <a:pt x="58737" y="88900"/>
                      <a:pt x="68262" y="77258"/>
                    </a:cubicBezTo>
                    <a:cubicBezTo>
                      <a:pt x="77787" y="65616"/>
                      <a:pt x="93133" y="57150"/>
                      <a:pt x="103187" y="48683"/>
                    </a:cubicBezTo>
                    <a:cubicBezTo>
                      <a:pt x="113241" y="40216"/>
                      <a:pt x="161925" y="8466"/>
                      <a:pt x="163512" y="4233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solidFill>
                  <a:srgbClr val="E9E9E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3" name="Corde 62">
              <a:extLst>
                <a:ext uri="{FF2B5EF4-FFF2-40B4-BE49-F238E27FC236}">
                  <a16:creationId xmlns:a16="http://schemas.microsoft.com/office/drawing/2014/main" id="{45692024-7391-EF49-8CDC-F07700B72371}"/>
                </a:ext>
              </a:extLst>
            </p:cNvPr>
            <p:cNvSpPr/>
            <p:nvPr/>
          </p:nvSpPr>
          <p:spPr>
            <a:xfrm rot="15313421" flipH="1">
              <a:off x="3788143" y="4211968"/>
              <a:ext cx="112278" cy="340625"/>
            </a:xfrm>
            <a:prstGeom prst="chord">
              <a:avLst/>
            </a:prstGeom>
            <a:solidFill>
              <a:srgbClr val="A4A2A3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4" name="Corde 63">
              <a:extLst>
                <a:ext uri="{FF2B5EF4-FFF2-40B4-BE49-F238E27FC236}">
                  <a16:creationId xmlns:a16="http://schemas.microsoft.com/office/drawing/2014/main" id="{A4D33052-7EF4-2D45-A54A-878ED2E8E235}"/>
                </a:ext>
              </a:extLst>
            </p:cNvPr>
            <p:cNvSpPr/>
            <p:nvPr/>
          </p:nvSpPr>
          <p:spPr>
            <a:xfrm rot="6286579">
              <a:off x="3400793" y="4208793"/>
              <a:ext cx="112278" cy="340625"/>
            </a:xfrm>
            <a:prstGeom prst="chord">
              <a:avLst/>
            </a:prstGeom>
            <a:solidFill>
              <a:srgbClr val="A4A2A3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5C7FBCEE-C0BF-8941-B10E-02AA2586DF87}"/>
                </a:ext>
              </a:extLst>
            </p:cNvPr>
            <p:cNvSpPr/>
            <p:nvPr/>
          </p:nvSpPr>
          <p:spPr>
            <a:xfrm>
              <a:off x="3356523" y="3541909"/>
              <a:ext cx="619125" cy="879475"/>
            </a:xfrm>
            <a:prstGeom prst="ellipse">
              <a:avLst/>
            </a:prstGeom>
            <a:solidFill>
              <a:srgbClr val="A4A2A3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CACC6BA3-74AC-AD40-BDAC-1E75CAA27A1C}"/>
                </a:ext>
              </a:extLst>
            </p:cNvPr>
            <p:cNvSpPr/>
            <p:nvPr/>
          </p:nvSpPr>
          <p:spPr>
            <a:xfrm>
              <a:off x="3561310" y="4003872"/>
              <a:ext cx="209550" cy="346075"/>
            </a:xfrm>
            <a:prstGeom prst="ellipse">
              <a:avLst/>
            </a:prstGeom>
            <a:solidFill>
              <a:srgbClr val="F8D4D6"/>
            </a:solidFill>
            <a:ln w="1587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577BB75F-0140-BE44-92CF-2C7D6A373C5F}"/>
                </a:ext>
              </a:extLst>
            </p:cNvPr>
            <p:cNvSpPr/>
            <p:nvPr/>
          </p:nvSpPr>
          <p:spPr>
            <a:xfrm>
              <a:off x="3378748" y="3584712"/>
              <a:ext cx="213783" cy="465667"/>
            </a:xfrm>
            <a:custGeom>
              <a:avLst/>
              <a:gdLst>
                <a:gd name="connsiteX0" fmla="*/ 212725 w 213783"/>
                <a:gd name="connsiteY0" fmla="*/ 2646 h 465667"/>
                <a:gd name="connsiteX1" fmla="*/ 149225 w 213783"/>
                <a:gd name="connsiteY1" fmla="*/ 43921 h 465667"/>
                <a:gd name="connsiteX2" fmla="*/ 98425 w 213783"/>
                <a:gd name="connsiteY2" fmla="*/ 88371 h 465667"/>
                <a:gd name="connsiteX3" fmla="*/ 47625 w 213783"/>
                <a:gd name="connsiteY3" fmla="*/ 174096 h 465667"/>
                <a:gd name="connsiteX4" fmla="*/ 22225 w 213783"/>
                <a:gd name="connsiteY4" fmla="*/ 247121 h 465667"/>
                <a:gd name="connsiteX5" fmla="*/ 3175 w 213783"/>
                <a:gd name="connsiteY5" fmla="*/ 339196 h 465667"/>
                <a:gd name="connsiteX6" fmla="*/ 3175 w 213783"/>
                <a:gd name="connsiteY6" fmla="*/ 463021 h 465667"/>
                <a:gd name="connsiteX7" fmla="*/ 15875 w 213783"/>
                <a:gd name="connsiteY7" fmla="*/ 355071 h 465667"/>
                <a:gd name="connsiteX8" fmla="*/ 44450 w 213783"/>
                <a:gd name="connsiteY8" fmla="*/ 253471 h 465667"/>
                <a:gd name="connsiteX9" fmla="*/ 98425 w 213783"/>
                <a:gd name="connsiteY9" fmla="*/ 129646 h 465667"/>
                <a:gd name="connsiteX10" fmla="*/ 155575 w 213783"/>
                <a:gd name="connsiteY10" fmla="*/ 59796 h 465667"/>
                <a:gd name="connsiteX11" fmla="*/ 212725 w 213783"/>
                <a:gd name="connsiteY11" fmla="*/ 2646 h 46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3783" h="465667">
                  <a:moveTo>
                    <a:pt x="212725" y="2646"/>
                  </a:moveTo>
                  <a:cubicBezTo>
                    <a:pt x="211667" y="0"/>
                    <a:pt x="168275" y="29634"/>
                    <a:pt x="149225" y="43921"/>
                  </a:cubicBezTo>
                  <a:cubicBezTo>
                    <a:pt x="130175" y="58209"/>
                    <a:pt x="115358" y="66675"/>
                    <a:pt x="98425" y="88371"/>
                  </a:cubicBezTo>
                  <a:cubicBezTo>
                    <a:pt x="81492" y="110067"/>
                    <a:pt x="60325" y="147638"/>
                    <a:pt x="47625" y="174096"/>
                  </a:cubicBezTo>
                  <a:cubicBezTo>
                    <a:pt x="34925" y="200554"/>
                    <a:pt x="29633" y="219604"/>
                    <a:pt x="22225" y="247121"/>
                  </a:cubicBezTo>
                  <a:cubicBezTo>
                    <a:pt x="14817" y="274638"/>
                    <a:pt x="6350" y="303213"/>
                    <a:pt x="3175" y="339196"/>
                  </a:cubicBezTo>
                  <a:cubicBezTo>
                    <a:pt x="0" y="375179"/>
                    <a:pt x="1058" y="460375"/>
                    <a:pt x="3175" y="463021"/>
                  </a:cubicBezTo>
                  <a:cubicBezTo>
                    <a:pt x="5292" y="465667"/>
                    <a:pt x="8996" y="389996"/>
                    <a:pt x="15875" y="355071"/>
                  </a:cubicBezTo>
                  <a:cubicBezTo>
                    <a:pt x="22754" y="320146"/>
                    <a:pt x="30692" y="291042"/>
                    <a:pt x="44450" y="253471"/>
                  </a:cubicBezTo>
                  <a:cubicBezTo>
                    <a:pt x="58208" y="215900"/>
                    <a:pt x="79904" y="161925"/>
                    <a:pt x="98425" y="129646"/>
                  </a:cubicBezTo>
                  <a:cubicBezTo>
                    <a:pt x="116946" y="97367"/>
                    <a:pt x="137583" y="79904"/>
                    <a:pt x="155575" y="59796"/>
                  </a:cubicBezTo>
                  <a:cubicBezTo>
                    <a:pt x="173567" y="39688"/>
                    <a:pt x="213783" y="5292"/>
                    <a:pt x="212725" y="2646"/>
                  </a:cubicBezTo>
                  <a:close/>
                </a:path>
              </a:pathLst>
            </a:custGeom>
            <a:solidFill>
              <a:srgbClr val="CBCBCA"/>
            </a:solidFill>
            <a:ln w="6350" cap="flat" cmpd="sng" algn="ctr">
              <a:solidFill>
                <a:srgbClr val="E9E9E9">
                  <a:alpha val="46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E0EBB3F0-1C8E-A448-B599-2B9ECA174373}"/>
                </a:ext>
              </a:extLst>
            </p:cNvPr>
            <p:cNvSpPr/>
            <p:nvPr/>
          </p:nvSpPr>
          <p:spPr>
            <a:xfrm rot="10800000">
              <a:off x="3734348" y="3933962"/>
              <a:ext cx="213783" cy="465667"/>
            </a:xfrm>
            <a:custGeom>
              <a:avLst/>
              <a:gdLst>
                <a:gd name="connsiteX0" fmla="*/ 212725 w 213783"/>
                <a:gd name="connsiteY0" fmla="*/ 2646 h 465667"/>
                <a:gd name="connsiteX1" fmla="*/ 149225 w 213783"/>
                <a:gd name="connsiteY1" fmla="*/ 43921 h 465667"/>
                <a:gd name="connsiteX2" fmla="*/ 98425 w 213783"/>
                <a:gd name="connsiteY2" fmla="*/ 88371 h 465667"/>
                <a:gd name="connsiteX3" fmla="*/ 47625 w 213783"/>
                <a:gd name="connsiteY3" fmla="*/ 174096 h 465667"/>
                <a:gd name="connsiteX4" fmla="*/ 22225 w 213783"/>
                <a:gd name="connsiteY4" fmla="*/ 247121 h 465667"/>
                <a:gd name="connsiteX5" fmla="*/ 3175 w 213783"/>
                <a:gd name="connsiteY5" fmla="*/ 339196 h 465667"/>
                <a:gd name="connsiteX6" fmla="*/ 3175 w 213783"/>
                <a:gd name="connsiteY6" fmla="*/ 463021 h 465667"/>
                <a:gd name="connsiteX7" fmla="*/ 15875 w 213783"/>
                <a:gd name="connsiteY7" fmla="*/ 355071 h 465667"/>
                <a:gd name="connsiteX8" fmla="*/ 44450 w 213783"/>
                <a:gd name="connsiteY8" fmla="*/ 253471 h 465667"/>
                <a:gd name="connsiteX9" fmla="*/ 98425 w 213783"/>
                <a:gd name="connsiteY9" fmla="*/ 129646 h 465667"/>
                <a:gd name="connsiteX10" fmla="*/ 155575 w 213783"/>
                <a:gd name="connsiteY10" fmla="*/ 59796 h 465667"/>
                <a:gd name="connsiteX11" fmla="*/ 212725 w 213783"/>
                <a:gd name="connsiteY11" fmla="*/ 2646 h 46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3783" h="465667">
                  <a:moveTo>
                    <a:pt x="212725" y="2646"/>
                  </a:moveTo>
                  <a:cubicBezTo>
                    <a:pt x="211667" y="0"/>
                    <a:pt x="168275" y="29634"/>
                    <a:pt x="149225" y="43921"/>
                  </a:cubicBezTo>
                  <a:cubicBezTo>
                    <a:pt x="130175" y="58209"/>
                    <a:pt x="115358" y="66675"/>
                    <a:pt x="98425" y="88371"/>
                  </a:cubicBezTo>
                  <a:cubicBezTo>
                    <a:pt x="81492" y="110067"/>
                    <a:pt x="60325" y="147638"/>
                    <a:pt x="47625" y="174096"/>
                  </a:cubicBezTo>
                  <a:cubicBezTo>
                    <a:pt x="34925" y="200554"/>
                    <a:pt x="29633" y="219604"/>
                    <a:pt x="22225" y="247121"/>
                  </a:cubicBezTo>
                  <a:cubicBezTo>
                    <a:pt x="14817" y="274638"/>
                    <a:pt x="6350" y="303213"/>
                    <a:pt x="3175" y="339196"/>
                  </a:cubicBezTo>
                  <a:cubicBezTo>
                    <a:pt x="0" y="375179"/>
                    <a:pt x="1058" y="460375"/>
                    <a:pt x="3175" y="463021"/>
                  </a:cubicBezTo>
                  <a:cubicBezTo>
                    <a:pt x="5292" y="465667"/>
                    <a:pt x="8996" y="389996"/>
                    <a:pt x="15875" y="355071"/>
                  </a:cubicBezTo>
                  <a:cubicBezTo>
                    <a:pt x="22754" y="320146"/>
                    <a:pt x="30692" y="291042"/>
                    <a:pt x="44450" y="253471"/>
                  </a:cubicBezTo>
                  <a:cubicBezTo>
                    <a:pt x="58208" y="215900"/>
                    <a:pt x="79904" y="161925"/>
                    <a:pt x="98425" y="129646"/>
                  </a:cubicBezTo>
                  <a:cubicBezTo>
                    <a:pt x="116946" y="97367"/>
                    <a:pt x="137583" y="79904"/>
                    <a:pt x="155575" y="59796"/>
                  </a:cubicBezTo>
                  <a:cubicBezTo>
                    <a:pt x="173567" y="39688"/>
                    <a:pt x="213783" y="5292"/>
                    <a:pt x="212725" y="2646"/>
                  </a:cubicBezTo>
                  <a:close/>
                </a:path>
              </a:pathLst>
            </a:custGeom>
            <a:solidFill>
              <a:srgbClr val="82817F"/>
            </a:solidFill>
            <a:ln w="6350" cap="flat" cmpd="sng" algn="ctr">
              <a:solidFill>
                <a:srgbClr val="82817F">
                  <a:alpha val="46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7B648C55-9398-B247-8B16-1C9D6C41F209}"/>
                </a:ext>
              </a:extLst>
            </p:cNvPr>
            <p:cNvSpPr/>
            <p:nvPr/>
          </p:nvSpPr>
          <p:spPr>
            <a:xfrm>
              <a:off x="3609464" y="4157800"/>
              <a:ext cx="137583" cy="170391"/>
            </a:xfrm>
            <a:custGeom>
              <a:avLst/>
              <a:gdLst>
                <a:gd name="connsiteX0" fmla="*/ 130175 w 137583"/>
                <a:gd name="connsiteY0" fmla="*/ 1058 h 170391"/>
                <a:gd name="connsiteX1" fmla="*/ 136525 w 137583"/>
                <a:gd name="connsiteY1" fmla="*/ 58208 h 170391"/>
                <a:gd name="connsiteX2" fmla="*/ 136525 w 137583"/>
                <a:gd name="connsiteY2" fmla="*/ 77258 h 170391"/>
                <a:gd name="connsiteX3" fmla="*/ 130175 w 137583"/>
                <a:gd name="connsiteY3" fmla="*/ 96308 h 170391"/>
                <a:gd name="connsiteX4" fmla="*/ 123825 w 137583"/>
                <a:gd name="connsiteY4" fmla="*/ 112183 h 170391"/>
                <a:gd name="connsiteX5" fmla="*/ 117475 w 137583"/>
                <a:gd name="connsiteY5" fmla="*/ 124883 h 170391"/>
                <a:gd name="connsiteX6" fmla="*/ 107950 w 137583"/>
                <a:gd name="connsiteY6" fmla="*/ 140758 h 170391"/>
                <a:gd name="connsiteX7" fmla="*/ 92075 w 137583"/>
                <a:gd name="connsiteY7" fmla="*/ 153458 h 170391"/>
                <a:gd name="connsiteX8" fmla="*/ 92075 w 137583"/>
                <a:gd name="connsiteY8" fmla="*/ 153458 h 170391"/>
                <a:gd name="connsiteX9" fmla="*/ 79375 w 137583"/>
                <a:gd name="connsiteY9" fmla="*/ 162983 h 170391"/>
                <a:gd name="connsiteX10" fmla="*/ 60325 w 137583"/>
                <a:gd name="connsiteY10" fmla="*/ 169333 h 170391"/>
                <a:gd name="connsiteX11" fmla="*/ 41275 w 137583"/>
                <a:gd name="connsiteY11" fmla="*/ 169333 h 170391"/>
                <a:gd name="connsiteX12" fmla="*/ 25400 w 137583"/>
                <a:gd name="connsiteY12" fmla="*/ 166158 h 170391"/>
                <a:gd name="connsiteX13" fmla="*/ 15875 w 137583"/>
                <a:gd name="connsiteY13" fmla="*/ 159808 h 170391"/>
                <a:gd name="connsiteX14" fmla="*/ 9525 w 137583"/>
                <a:gd name="connsiteY14" fmla="*/ 150283 h 170391"/>
                <a:gd name="connsiteX15" fmla="*/ 0 w 137583"/>
                <a:gd name="connsiteY15" fmla="*/ 140758 h 170391"/>
                <a:gd name="connsiteX16" fmla="*/ 9525 w 137583"/>
                <a:gd name="connsiteY16" fmla="*/ 150283 h 170391"/>
                <a:gd name="connsiteX17" fmla="*/ 28575 w 137583"/>
                <a:gd name="connsiteY17" fmla="*/ 159808 h 170391"/>
                <a:gd name="connsiteX18" fmla="*/ 41275 w 137583"/>
                <a:gd name="connsiteY18" fmla="*/ 162983 h 170391"/>
                <a:gd name="connsiteX19" fmla="*/ 57150 w 137583"/>
                <a:gd name="connsiteY19" fmla="*/ 162983 h 170391"/>
                <a:gd name="connsiteX20" fmla="*/ 73025 w 137583"/>
                <a:gd name="connsiteY20" fmla="*/ 150283 h 170391"/>
                <a:gd name="connsiteX21" fmla="*/ 92075 w 137583"/>
                <a:gd name="connsiteY21" fmla="*/ 131233 h 170391"/>
                <a:gd name="connsiteX22" fmla="*/ 101600 w 137583"/>
                <a:gd name="connsiteY22" fmla="*/ 118533 h 170391"/>
                <a:gd name="connsiteX23" fmla="*/ 111125 w 137583"/>
                <a:gd name="connsiteY23" fmla="*/ 96308 h 170391"/>
                <a:gd name="connsiteX24" fmla="*/ 123825 w 137583"/>
                <a:gd name="connsiteY24" fmla="*/ 64558 h 170391"/>
                <a:gd name="connsiteX25" fmla="*/ 130175 w 137583"/>
                <a:gd name="connsiteY25" fmla="*/ 1058 h 170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7583" h="170391">
                  <a:moveTo>
                    <a:pt x="130175" y="1058"/>
                  </a:moveTo>
                  <a:cubicBezTo>
                    <a:pt x="132292" y="0"/>
                    <a:pt x="135467" y="45508"/>
                    <a:pt x="136525" y="58208"/>
                  </a:cubicBezTo>
                  <a:cubicBezTo>
                    <a:pt x="137583" y="70908"/>
                    <a:pt x="137583" y="70908"/>
                    <a:pt x="136525" y="77258"/>
                  </a:cubicBezTo>
                  <a:cubicBezTo>
                    <a:pt x="135467" y="83608"/>
                    <a:pt x="132292" y="90487"/>
                    <a:pt x="130175" y="96308"/>
                  </a:cubicBezTo>
                  <a:cubicBezTo>
                    <a:pt x="128058" y="102129"/>
                    <a:pt x="125942" y="107421"/>
                    <a:pt x="123825" y="112183"/>
                  </a:cubicBezTo>
                  <a:cubicBezTo>
                    <a:pt x="121708" y="116945"/>
                    <a:pt x="120121" y="120121"/>
                    <a:pt x="117475" y="124883"/>
                  </a:cubicBezTo>
                  <a:cubicBezTo>
                    <a:pt x="114829" y="129645"/>
                    <a:pt x="112183" y="135996"/>
                    <a:pt x="107950" y="140758"/>
                  </a:cubicBezTo>
                  <a:cubicBezTo>
                    <a:pt x="103717" y="145520"/>
                    <a:pt x="92075" y="153458"/>
                    <a:pt x="92075" y="153458"/>
                  </a:cubicBezTo>
                  <a:lnTo>
                    <a:pt x="92075" y="153458"/>
                  </a:lnTo>
                  <a:cubicBezTo>
                    <a:pt x="89958" y="155046"/>
                    <a:pt x="84667" y="160337"/>
                    <a:pt x="79375" y="162983"/>
                  </a:cubicBezTo>
                  <a:cubicBezTo>
                    <a:pt x="74083" y="165629"/>
                    <a:pt x="66675" y="168275"/>
                    <a:pt x="60325" y="169333"/>
                  </a:cubicBezTo>
                  <a:cubicBezTo>
                    <a:pt x="53975" y="170391"/>
                    <a:pt x="47096" y="169862"/>
                    <a:pt x="41275" y="169333"/>
                  </a:cubicBezTo>
                  <a:cubicBezTo>
                    <a:pt x="35454" y="168804"/>
                    <a:pt x="29633" y="167745"/>
                    <a:pt x="25400" y="166158"/>
                  </a:cubicBezTo>
                  <a:cubicBezTo>
                    <a:pt x="21167" y="164571"/>
                    <a:pt x="18521" y="162454"/>
                    <a:pt x="15875" y="159808"/>
                  </a:cubicBezTo>
                  <a:cubicBezTo>
                    <a:pt x="13229" y="157162"/>
                    <a:pt x="12171" y="153458"/>
                    <a:pt x="9525" y="150283"/>
                  </a:cubicBezTo>
                  <a:cubicBezTo>
                    <a:pt x="6879" y="147108"/>
                    <a:pt x="0" y="140758"/>
                    <a:pt x="0" y="140758"/>
                  </a:cubicBezTo>
                  <a:cubicBezTo>
                    <a:pt x="0" y="140758"/>
                    <a:pt x="4763" y="147108"/>
                    <a:pt x="9525" y="150283"/>
                  </a:cubicBezTo>
                  <a:cubicBezTo>
                    <a:pt x="14287" y="153458"/>
                    <a:pt x="23283" y="157691"/>
                    <a:pt x="28575" y="159808"/>
                  </a:cubicBezTo>
                  <a:cubicBezTo>
                    <a:pt x="33867" y="161925"/>
                    <a:pt x="36513" y="162454"/>
                    <a:pt x="41275" y="162983"/>
                  </a:cubicBezTo>
                  <a:cubicBezTo>
                    <a:pt x="46038" y="163512"/>
                    <a:pt x="51858" y="165100"/>
                    <a:pt x="57150" y="162983"/>
                  </a:cubicBezTo>
                  <a:cubicBezTo>
                    <a:pt x="62442" y="160866"/>
                    <a:pt x="67204" y="155575"/>
                    <a:pt x="73025" y="150283"/>
                  </a:cubicBezTo>
                  <a:cubicBezTo>
                    <a:pt x="78846" y="144991"/>
                    <a:pt x="87313" y="136525"/>
                    <a:pt x="92075" y="131233"/>
                  </a:cubicBezTo>
                  <a:cubicBezTo>
                    <a:pt x="96838" y="125941"/>
                    <a:pt x="98425" y="124354"/>
                    <a:pt x="101600" y="118533"/>
                  </a:cubicBezTo>
                  <a:cubicBezTo>
                    <a:pt x="104775" y="112712"/>
                    <a:pt x="107421" y="105304"/>
                    <a:pt x="111125" y="96308"/>
                  </a:cubicBezTo>
                  <a:cubicBezTo>
                    <a:pt x="114829" y="87312"/>
                    <a:pt x="121179" y="74612"/>
                    <a:pt x="123825" y="64558"/>
                  </a:cubicBezTo>
                  <a:cubicBezTo>
                    <a:pt x="126471" y="54504"/>
                    <a:pt x="128058" y="2116"/>
                    <a:pt x="130175" y="1058"/>
                  </a:cubicBezTo>
                  <a:close/>
                </a:path>
              </a:pathLst>
            </a:custGeom>
            <a:solidFill>
              <a:srgbClr val="ECBDC3"/>
            </a:solidFill>
            <a:ln>
              <a:solidFill>
                <a:srgbClr val="ECBDC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DAD37168-E439-3F4A-A8D6-763472960B4F}"/>
                </a:ext>
              </a:extLst>
            </p:cNvPr>
            <p:cNvSpPr/>
            <p:nvPr/>
          </p:nvSpPr>
          <p:spPr>
            <a:xfrm>
              <a:off x="3508923" y="3701658"/>
              <a:ext cx="45719" cy="889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D84BD820-DA98-9844-94FB-76A1522EC976}"/>
                </a:ext>
              </a:extLst>
            </p:cNvPr>
            <p:cNvSpPr/>
            <p:nvPr/>
          </p:nvSpPr>
          <p:spPr>
            <a:xfrm>
              <a:off x="3801023" y="3701658"/>
              <a:ext cx="45719" cy="889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grpSp>
          <p:nvGrpSpPr>
            <p:cNvPr id="72" name="Grouper 158">
              <a:extLst>
                <a:ext uri="{FF2B5EF4-FFF2-40B4-BE49-F238E27FC236}">
                  <a16:creationId xmlns:a16="http://schemas.microsoft.com/office/drawing/2014/main" id="{318737DD-52BB-AC40-89C7-5F751DAC104F}"/>
                </a:ext>
              </a:extLst>
            </p:cNvPr>
            <p:cNvGrpSpPr/>
            <p:nvPr/>
          </p:nvGrpSpPr>
          <p:grpSpPr>
            <a:xfrm rot="193724">
              <a:off x="3617834" y="3855986"/>
              <a:ext cx="94111" cy="94620"/>
              <a:chOff x="4839038" y="5440189"/>
              <a:chExt cx="128034" cy="128726"/>
            </a:xfrm>
          </p:grpSpPr>
          <p:sp>
            <p:nvSpPr>
              <p:cNvPr id="84" name="Corde 83">
                <a:extLst>
                  <a:ext uri="{FF2B5EF4-FFF2-40B4-BE49-F238E27FC236}">
                    <a16:creationId xmlns:a16="http://schemas.microsoft.com/office/drawing/2014/main" id="{DAE25D76-17B8-8241-A221-69BE52C3152F}"/>
                  </a:ext>
                </a:extLst>
              </p:cNvPr>
              <p:cNvSpPr/>
              <p:nvPr/>
            </p:nvSpPr>
            <p:spPr>
              <a:xfrm rot="20258032" flipV="1">
                <a:off x="4839038" y="5443329"/>
                <a:ext cx="81457" cy="125586"/>
              </a:xfrm>
              <a:prstGeom prst="chord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Corde 84">
                <a:extLst>
                  <a:ext uri="{FF2B5EF4-FFF2-40B4-BE49-F238E27FC236}">
                    <a16:creationId xmlns:a16="http://schemas.microsoft.com/office/drawing/2014/main" id="{FC3571EF-9C3B-864C-82C9-94E4418D3E7D}"/>
                  </a:ext>
                </a:extLst>
              </p:cNvPr>
              <p:cNvSpPr/>
              <p:nvPr/>
            </p:nvSpPr>
            <p:spPr>
              <a:xfrm rot="11781109">
                <a:off x="4885615" y="5440189"/>
                <a:ext cx="81457" cy="125586"/>
              </a:xfrm>
              <a:prstGeom prst="chord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3" name="Corde 72">
              <a:extLst>
                <a:ext uri="{FF2B5EF4-FFF2-40B4-BE49-F238E27FC236}">
                  <a16:creationId xmlns:a16="http://schemas.microsoft.com/office/drawing/2014/main" id="{17C9E2F0-0E55-5149-ABED-69588B48F518}"/>
                </a:ext>
              </a:extLst>
            </p:cNvPr>
            <p:cNvSpPr/>
            <p:nvPr/>
          </p:nvSpPr>
          <p:spPr>
            <a:xfrm rot="17759564">
              <a:off x="3573376" y="3816332"/>
              <a:ext cx="83390" cy="93798"/>
            </a:xfrm>
            <a:prstGeom prst="chord">
              <a:avLst/>
            </a:prstGeom>
            <a:solidFill>
              <a:srgbClr val="A4A2A3"/>
            </a:solidFill>
            <a:ln w="952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74" name="Corde 73">
              <a:extLst>
                <a:ext uri="{FF2B5EF4-FFF2-40B4-BE49-F238E27FC236}">
                  <a16:creationId xmlns:a16="http://schemas.microsoft.com/office/drawing/2014/main" id="{D2C4E9ED-27B8-2745-86DD-3E969D50FDBD}"/>
                </a:ext>
              </a:extLst>
            </p:cNvPr>
            <p:cNvSpPr/>
            <p:nvPr/>
          </p:nvSpPr>
          <p:spPr>
            <a:xfrm rot="3840436" flipH="1">
              <a:off x="3668626" y="3816332"/>
              <a:ext cx="83390" cy="93798"/>
            </a:xfrm>
            <a:prstGeom prst="chord">
              <a:avLst/>
            </a:prstGeom>
            <a:solidFill>
              <a:srgbClr val="A4A2A3"/>
            </a:solidFill>
            <a:ln w="952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C81CF339-AF15-F549-8032-C48732C42E92}"/>
                </a:ext>
              </a:extLst>
            </p:cNvPr>
            <p:cNvCxnSpPr/>
            <p:nvPr/>
          </p:nvCxnSpPr>
          <p:spPr>
            <a:xfrm rot="10800000" flipH="1" flipV="1">
              <a:off x="3575053" y="3842676"/>
              <a:ext cx="93600" cy="6201"/>
            </a:xfrm>
            <a:prstGeom prst="line">
              <a:avLst/>
            </a:prstGeom>
            <a:ln w="15875" cap="flat" cmpd="sng" algn="ctr">
              <a:solidFill>
                <a:srgbClr val="A4A2A3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>
              <a:extLst>
                <a:ext uri="{FF2B5EF4-FFF2-40B4-BE49-F238E27FC236}">
                  <a16:creationId xmlns:a16="http://schemas.microsoft.com/office/drawing/2014/main" id="{D1DE6EB0-E349-7945-A255-9E15B81D2681}"/>
                </a:ext>
              </a:extLst>
            </p:cNvPr>
            <p:cNvCxnSpPr/>
            <p:nvPr/>
          </p:nvCxnSpPr>
          <p:spPr>
            <a:xfrm rot="10800000" flipH="1">
              <a:off x="3668165" y="3842676"/>
              <a:ext cx="95739" cy="6201"/>
            </a:xfrm>
            <a:prstGeom prst="line">
              <a:avLst/>
            </a:prstGeom>
            <a:ln w="15875" cap="flat" cmpd="sng" algn="ctr">
              <a:solidFill>
                <a:srgbClr val="A4A2A3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Ellipse 76">
              <a:extLst>
                <a:ext uri="{FF2B5EF4-FFF2-40B4-BE49-F238E27FC236}">
                  <a16:creationId xmlns:a16="http://schemas.microsoft.com/office/drawing/2014/main" id="{80146F99-22AA-F44E-80D3-7300395B5D6D}"/>
                </a:ext>
              </a:extLst>
            </p:cNvPr>
            <p:cNvSpPr/>
            <p:nvPr/>
          </p:nvSpPr>
          <p:spPr>
            <a:xfrm>
              <a:off x="3635910" y="3821339"/>
              <a:ext cx="57600" cy="32400"/>
            </a:xfrm>
            <a:prstGeom prst="ellipse">
              <a:avLst/>
            </a:prstGeom>
            <a:solidFill>
              <a:srgbClr val="F8D4D6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grpSp>
          <p:nvGrpSpPr>
            <p:cNvPr id="78" name="Grouper 164">
              <a:extLst>
                <a:ext uri="{FF2B5EF4-FFF2-40B4-BE49-F238E27FC236}">
                  <a16:creationId xmlns:a16="http://schemas.microsoft.com/office/drawing/2014/main" id="{09504903-E08E-D54C-A2AB-CD91B6E15A8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34661" y="3534312"/>
              <a:ext cx="112412" cy="100800"/>
              <a:chOff x="4252594" y="5064147"/>
              <a:chExt cx="614681" cy="551182"/>
            </a:xfrm>
          </p:grpSpPr>
          <p:sp>
            <p:nvSpPr>
              <p:cNvPr id="82" name="Ellipse 81">
                <a:extLst>
                  <a:ext uri="{FF2B5EF4-FFF2-40B4-BE49-F238E27FC236}">
                    <a16:creationId xmlns:a16="http://schemas.microsoft.com/office/drawing/2014/main" id="{0509FDE4-ACA5-3A4D-9692-440683EADB03}"/>
                  </a:ext>
                </a:extLst>
              </p:cNvPr>
              <p:cNvSpPr/>
              <p:nvPr/>
            </p:nvSpPr>
            <p:spPr>
              <a:xfrm>
                <a:off x="4252594" y="5064147"/>
                <a:ext cx="614681" cy="551182"/>
              </a:xfrm>
              <a:prstGeom prst="ellipse">
                <a:avLst/>
              </a:prstGeom>
              <a:solidFill>
                <a:srgbClr val="F8D4D6"/>
              </a:solidFill>
              <a:ln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Forme libre 82">
                <a:extLst>
                  <a:ext uri="{FF2B5EF4-FFF2-40B4-BE49-F238E27FC236}">
                    <a16:creationId xmlns:a16="http://schemas.microsoft.com/office/drawing/2014/main" id="{96435143-25C1-2D43-9894-F0FCC72A638A}"/>
                  </a:ext>
                </a:extLst>
              </p:cNvPr>
              <p:cNvSpPr/>
              <p:nvPr/>
            </p:nvSpPr>
            <p:spPr>
              <a:xfrm rot="1626919">
                <a:off x="4501344" y="5174269"/>
                <a:ext cx="270994" cy="427696"/>
              </a:xfrm>
              <a:custGeom>
                <a:avLst/>
                <a:gdLst>
                  <a:gd name="connsiteX0" fmla="*/ 188383 w 261408"/>
                  <a:gd name="connsiteY0" fmla="*/ 9525 h 376767"/>
                  <a:gd name="connsiteX1" fmla="*/ 229658 w 261408"/>
                  <a:gd name="connsiteY1" fmla="*/ 57150 h 376767"/>
                  <a:gd name="connsiteX2" fmla="*/ 242358 w 261408"/>
                  <a:gd name="connsiteY2" fmla="*/ 85725 h 376767"/>
                  <a:gd name="connsiteX3" fmla="*/ 251883 w 261408"/>
                  <a:gd name="connsiteY3" fmla="*/ 107950 h 376767"/>
                  <a:gd name="connsiteX4" fmla="*/ 258233 w 261408"/>
                  <a:gd name="connsiteY4" fmla="*/ 146050 h 376767"/>
                  <a:gd name="connsiteX5" fmla="*/ 261408 w 261408"/>
                  <a:gd name="connsiteY5" fmla="*/ 180975 h 376767"/>
                  <a:gd name="connsiteX6" fmla="*/ 258233 w 261408"/>
                  <a:gd name="connsiteY6" fmla="*/ 209550 h 376767"/>
                  <a:gd name="connsiteX7" fmla="*/ 248708 w 261408"/>
                  <a:gd name="connsiteY7" fmla="*/ 247650 h 376767"/>
                  <a:gd name="connsiteX8" fmla="*/ 239183 w 261408"/>
                  <a:gd name="connsiteY8" fmla="*/ 269875 h 376767"/>
                  <a:gd name="connsiteX9" fmla="*/ 216958 w 261408"/>
                  <a:gd name="connsiteY9" fmla="*/ 307975 h 376767"/>
                  <a:gd name="connsiteX10" fmla="*/ 182033 w 261408"/>
                  <a:gd name="connsiteY10" fmla="*/ 333375 h 376767"/>
                  <a:gd name="connsiteX11" fmla="*/ 137583 w 261408"/>
                  <a:gd name="connsiteY11" fmla="*/ 355600 h 376767"/>
                  <a:gd name="connsiteX12" fmla="*/ 74083 w 261408"/>
                  <a:gd name="connsiteY12" fmla="*/ 374650 h 376767"/>
                  <a:gd name="connsiteX13" fmla="*/ 4233 w 261408"/>
                  <a:gd name="connsiteY13" fmla="*/ 368300 h 376767"/>
                  <a:gd name="connsiteX14" fmla="*/ 99483 w 261408"/>
                  <a:gd name="connsiteY14" fmla="*/ 358775 h 376767"/>
                  <a:gd name="connsiteX15" fmla="*/ 169333 w 261408"/>
                  <a:gd name="connsiteY15" fmla="*/ 314325 h 376767"/>
                  <a:gd name="connsiteX16" fmla="*/ 197908 w 261408"/>
                  <a:gd name="connsiteY16" fmla="*/ 273050 h 376767"/>
                  <a:gd name="connsiteX17" fmla="*/ 216958 w 261408"/>
                  <a:gd name="connsiteY17" fmla="*/ 231775 h 376767"/>
                  <a:gd name="connsiteX18" fmla="*/ 223308 w 261408"/>
                  <a:gd name="connsiteY18" fmla="*/ 161925 h 376767"/>
                  <a:gd name="connsiteX19" fmla="*/ 216958 w 261408"/>
                  <a:gd name="connsiteY19" fmla="*/ 114300 h 376767"/>
                  <a:gd name="connsiteX20" fmla="*/ 188383 w 261408"/>
                  <a:gd name="connsiteY20" fmla="*/ 9525 h 376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1408" h="376767">
                    <a:moveTo>
                      <a:pt x="188383" y="9525"/>
                    </a:moveTo>
                    <a:cubicBezTo>
                      <a:pt x="190500" y="0"/>
                      <a:pt x="220662" y="44450"/>
                      <a:pt x="229658" y="57150"/>
                    </a:cubicBezTo>
                    <a:cubicBezTo>
                      <a:pt x="238654" y="69850"/>
                      <a:pt x="238654" y="77258"/>
                      <a:pt x="242358" y="85725"/>
                    </a:cubicBezTo>
                    <a:cubicBezTo>
                      <a:pt x="246062" y="94192"/>
                      <a:pt x="249237" y="97896"/>
                      <a:pt x="251883" y="107950"/>
                    </a:cubicBezTo>
                    <a:cubicBezTo>
                      <a:pt x="254529" y="118004"/>
                      <a:pt x="256646" y="133879"/>
                      <a:pt x="258233" y="146050"/>
                    </a:cubicBezTo>
                    <a:cubicBezTo>
                      <a:pt x="259820" y="158221"/>
                      <a:pt x="261408" y="170392"/>
                      <a:pt x="261408" y="180975"/>
                    </a:cubicBezTo>
                    <a:cubicBezTo>
                      <a:pt x="261408" y="191558"/>
                      <a:pt x="260350" y="198438"/>
                      <a:pt x="258233" y="209550"/>
                    </a:cubicBezTo>
                    <a:cubicBezTo>
                      <a:pt x="256116" y="220662"/>
                      <a:pt x="251883" y="237596"/>
                      <a:pt x="248708" y="247650"/>
                    </a:cubicBezTo>
                    <a:cubicBezTo>
                      <a:pt x="245533" y="257704"/>
                      <a:pt x="244475" y="259821"/>
                      <a:pt x="239183" y="269875"/>
                    </a:cubicBezTo>
                    <a:cubicBezTo>
                      <a:pt x="233891" y="279929"/>
                      <a:pt x="226483" y="297392"/>
                      <a:pt x="216958" y="307975"/>
                    </a:cubicBezTo>
                    <a:cubicBezTo>
                      <a:pt x="207433" y="318558"/>
                      <a:pt x="195262" y="325438"/>
                      <a:pt x="182033" y="333375"/>
                    </a:cubicBezTo>
                    <a:cubicBezTo>
                      <a:pt x="168804" y="341312"/>
                      <a:pt x="155575" y="348721"/>
                      <a:pt x="137583" y="355600"/>
                    </a:cubicBezTo>
                    <a:cubicBezTo>
                      <a:pt x="119591" y="362479"/>
                      <a:pt x="96308" y="372533"/>
                      <a:pt x="74083" y="374650"/>
                    </a:cubicBezTo>
                    <a:cubicBezTo>
                      <a:pt x="51858" y="376767"/>
                      <a:pt x="0" y="370946"/>
                      <a:pt x="4233" y="368300"/>
                    </a:cubicBezTo>
                    <a:cubicBezTo>
                      <a:pt x="8466" y="365654"/>
                      <a:pt x="71966" y="367771"/>
                      <a:pt x="99483" y="358775"/>
                    </a:cubicBezTo>
                    <a:cubicBezTo>
                      <a:pt x="127000" y="349779"/>
                      <a:pt x="152929" y="328613"/>
                      <a:pt x="169333" y="314325"/>
                    </a:cubicBezTo>
                    <a:cubicBezTo>
                      <a:pt x="185737" y="300037"/>
                      <a:pt x="189971" y="286808"/>
                      <a:pt x="197908" y="273050"/>
                    </a:cubicBezTo>
                    <a:cubicBezTo>
                      <a:pt x="205846" y="259292"/>
                      <a:pt x="212725" y="250296"/>
                      <a:pt x="216958" y="231775"/>
                    </a:cubicBezTo>
                    <a:cubicBezTo>
                      <a:pt x="221191" y="213254"/>
                      <a:pt x="223308" y="181504"/>
                      <a:pt x="223308" y="161925"/>
                    </a:cubicBezTo>
                    <a:cubicBezTo>
                      <a:pt x="223308" y="142346"/>
                      <a:pt x="220133" y="132292"/>
                      <a:pt x="216958" y="114300"/>
                    </a:cubicBezTo>
                    <a:cubicBezTo>
                      <a:pt x="213783" y="96308"/>
                      <a:pt x="186266" y="19050"/>
                      <a:pt x="188383" y="9525"/>
                    </a:cubicBezTo>
                    <a:close/>
                  </a:path>
                </a:pathLst>
              </a:custGeom>
              <a:solidFill>
                <a:srgbClr val="ECBDC3"/>
              </a:solidFill>
              <a:ln>
                <a:solidFill>
                  <a:srgbClr val="ECBDC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9" name="Grouper 165">
              <a:extLst>
                <a:ext uri="{FF2B5EF4-FFF2-40B4-BE49-F238E27FC236}">
                  <a16:creationId xmlns:a16="http://schemas.microsoft.com/office/drawing/2014/main" id="{AAB60E28-D933-D348-A922-FC431802004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84569" y="3534312"/>
              <a:ext cx="112412" cy="100800"/>
              <a:chOff x="4252594" y="5064147"/>
              <a:chExt cx="614681" cy="551182"/>
            </a:xfrm>
          </p:grpSpPr>
          <p:sp>
            <p:nvSpPr>
              <p:cNvPr id="80" name="Ellipse 79">
                <a:extLst>
                  <a:ext uri="{FF2B5EF4-FFF2-40B4-BE49-F238E27FC236}">
                    <a16:creationId xmlns:a16="http://schemas.microsoft.com/office/drawing/2014/main" id="{82FEE695-C144-F746-8932-736276130B93}"/>
                  </a:ext>
                </a:extLst>
              </p:cNvPr>
              <p:cNvSpPr/>
              <p:nvPr/>
            </p:nvSpPr>
            <p:spPr>
              <a:xfrm>
                <a:off x="4252594" y="5064147"/>
                <a:ext cx="614681" cy="551182"/>
              </a:xfrm>
              <a:prstGeom prst="ellipse">
                <a:avLst/>
              </a:prstGeom>
              <a:solidFill>
                <a:srgbClr val="F8D4D6"/>
              </a:solidFill>
              <a:ln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Forme libre 80">
                <a:extLst>
                  <a:ext uri="{FF2B5EF4-FFF2-40B4-BE49-F238E27FC236}">
                    <a16:creationId xmlns:a16="http://schemas.microsoft.com/office/drawing/2014/main" id="{4399FBA7-ED5F-F44F-BAF2-F08FB076C22A}"/>
                  </a:ext>
                </a:extLst>
              </p:cNvPr>
              <p:cNvSpPr/>
              <p:nvPr/>
            </p:nvSpPr>
            <p:spPr>
              <a:xfrm rot="1626919">
                <a:off x="4501344" y="5174269"/>
                <a:ext cx="270994" cy="427696"/>
              </a:xfrm>
              <a:custGeom>
                <a:avLst/>
                <a:gdLst>
                  <a:gd name="connsiteX0" fmla="*/ 188383 w 261408"/>
                  <a:gd name="connsiteY0" fmla="*/ 9525 h 376767"/>
                  <a:gd name="connsiteX1" fmla="*/ 229658 w 261408"/>
                  <a:gd name="connsiteY1" fmla="*/ 57150 h 376767"/>
                  <a:gd name="connsiteX2" fmla="*/ 242358 w 261408"/>
                  <a:gd name="connsiteY2" fmla="*/ 85725 h 376767"/>
                  <a:gd name="connsiteX3" fmla="*/ 251883 w 261408"/>
                  <a:gd name="connsiteY3" fmla="*/ 107950 h 376767"/>
                  <a:gd name="connsiteX4" fmla="*/ 258233 w 261408"/>
                  <a:gd name="connsiteY4" fmla="*/ 146050 h 376767"/>
                  <a:gd name="connsiteX5" fmla="*/ 261408 w 261408"/>
                  <a:gd name="connsiteY5" fmla="*/ 180975 h 376767"/>
                  <a:gd name="connsiteX6" fmla="*/ 258233 w 261408"/>
                  <a:gd name="connsiteY6" fmla="*/ 209550 h 376767"/>
                  <a:gd name="connsiteX7" fmla="*/ 248708 w 261408"/>
                  <a:gd name="connsiteY7" fmla="*/ 247650 h 376767"/>
                  <a:gd name="connsiteX8" fmla="*/ 239183 w 261408"/>
                  <a:gd name="connsiteY8" fmla="*/ 269875 h 376767"/>
                  <a:gd name="connsiteX9" fmla="*/ 216958 w 261408"/>
                  <a:gd name="connsiteY9" fmla="*/ 307975 h 376767"/>
                  <a:gd name="connsiteX10" fmla="*/ 182033 w 261408"/>
                  <a:gd name="connsiteY10" fmla="*/ 333375 h 376767"/>
                  <a:gd name="connsiteX11" fmla="*/ 137583 w 261408"/>
                  <a:gd name="connsiteY11" fmla="*/ 355600 h 376767"/>
                  <a:gd name="connsiteX12" fmla="*/ 74083 w 261408"/>
                  <a:gd name="connsiteY12" fmla="*/ 374650 h 376767"/>
                  <a:gd name="connsiteX13" fmla="*/ 4233 w 261408"/>
                  <a:gd name="connsiteY13" fmla="*/ 368300 h 376767"/>
                  <a:gd name="connsiteX14" fmla="*/ 99483 w 261408"/>
                  <a:gd name="connsiteY14" fmla="*/ 358775 h 376767"/>
                  <a:gd name="connsiteX15" fmla="*/ 169333 w 261408"/>
                  <a:gd name="connsiteY15" fmla="*/ 314325 h 376767"/>
                  <a:gd name="connsiteX16" fmla="*/ 197908 w 261408"/>
                  <a:gd name="connsiteY16" fmla="*/ 273050 h 376767"/>
                  <a:gd name="connsiteX17" fmla="*/ 216958 w 261408"/>
                  <a:gd name="connsiteY17" fmla="*/ 231775 h 376767"/>
                  <a:gd name="connsiteX18" fmla="*/ 223308 w 261408"/>
                  <a:gd name="connsiteY18" fmla="*/ 161925 h 376767"/>
                  <a:gd name="connsiteX19" fmla="*/ 216958 w 261408"/>
                  <a:gd name="connsiteY19" fmla="*/ 114300 h 376767"/>
                  <a:gd name="connsiteX20" fmla="*/ 188383 w 261408"/>
                  <a:gd name="connsiteY20" fmla="*/ 9525 h 376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1408" h="376767">
                    <a:moveTo>
                      <a:pt x="188383" y="9525"/>
                    </a:moveTo>
                    <a:cubicBezTo>
                      <a:pt x="190500" y="0"/>
                      <a:pt x="220662" y="44450"/>
                      <a:pt x="229658" y="57150"/>
                    </a:cubicBezTo>
                    <a:cubicBezTo>
                      <a:pt x="238654" y="69850"/>
                      <a:pt x="238654" y="77258"/>
                      <a:pt x="242358" y="85725"/>
                    </a:cubicBezTo>
                    <a:cubicBezTo>
                      <a:pt x="246062" y="94192"/>
                      <a:pt x="249237" y="97896"/>
                      <a:pt x="251883" y="107950"/>
                    </a:cubicBezTo>
                    <a:cubicBezTo>
                      <a:pt x="254529" y="118004"/>
                      <a:pt x="256646" y="133879"/>
                      <a:pt x="258233" y="146050"/>
                    </a:cubicBezTo>
                    <a:cubicBezTo>
                      <a:pt x="259820" y="158221"/>
                      <a:pt x="261408" y="170392"/>
                      <a:pt x="261408" y="180975"/>
                    </a:cubicBezTo>
                    <a:cubicBezTo>
                      <a:pt x="261408" y="191558"/>
                      <a:pt x="260350" y="198438"/>
                      <a:pt x="258233" y="209550"/>
                    </a:cubicBezTo>
                    <a:cubicBezTo>
                      <a:pt x="256116" y="220662"/>
                      <a:pt x="251883" y="237596"/>
                      <a:pt x="248708" y="247650"/>
                    </a:cubicBezTo>
                    <a:cubicBezTo>
                      <a:pt x="245533" y="257704"/>
                      <a:pt x="244475" y="259821"/>
                      <a:pt x="239183" y="269875"/>
                    </a:cubicBezTo>
                    <a:cubicBezTo>
                      <a:pt x="233891" y="279929"/>
                      <a:pt x="226483" y="297392"/>
                      <a:pt x="216958" y="307975"/>
                    </a:cubicBezTo>
                    <a:cubicBezTo>
                      <a:pt x="207433" y="318558"/>
                      <a:pt x="195262" y="325438"/>
                      <a:pt x="182033" y="333375"/>
                    </a:cubicBezTo>
                    <a:cubicBezTo>
                      <a:pt x="168804" y="341312"/>
                      <a:pt x="155575" y="348721"/>
                      <a:pt x="137583" y="355600"/>
                    </a:cubicBezTo>
                    <a:cubicBezTo>
                      <a:pt x="119591" y="362479"/>
                      <a:pt x="96308" y="372533"/>
                      <a:pt x="74083" y="374650"/>
                    </a:cubicBezTo>
                    <a:cubicBezTo>
                      <a:pt x="51858" y="376767"/>
                      <a:pt x="0" y="370946"/>
                      <a:pt x="4233" y="368300"/>
                    </a:cubicBezTo>
                    <a:cubicBezTo>
                      <a:pt x="8466" y="365654"/>
                      <a:pt x="71966" y="367771"/>
                      <a:pt x="99483" y="358775"/>
                    </a:cubicBezTo>
                    <a:cubicBezTo>
                      <a:pt x="127000" y="349779"/>
                      <a:pt x="152929" y="328613"/>
                      <a:pt x="169333" y="314325"/>
                    </a:cubicBezTo>
                    <a:cubicBezTo>
                      <a:pt x="185737" y="300037"/>
                      <a:pt x="189971" y="286808"/>
                      <a:pt x="197908" y="273050"/>
                    </a:cubicBezTo>
                    <a:cubicBezTo>
                      <a:pt x="205846" y="259292"/>
                      <a:pt x="212725" y="250296"/>
                      <a:pt x="216958" y="231775"/>
                    </a:cubicBezTo>
                    <a:cubicBezTo>
                      <a:pt x="221191" y="213254"/>
                      <a:pt x="223308" y="181504"/>
                      <a:pt x="223308" y="161925"/>
                    </a:cubicBezTo>
                    <a:cubicBezTo>
                      <a:pt x="223308" y="142346"/>
                      <a:pt x="220133" y="132292"/>
                      <a:pt x="216958" y="114300"/>
                    </a:cubicBezTo>
                    <a:cubicBezTo>
                      <a:pt x="213783" y="96308"/>
                      <a:pt x="186266" y="19050"/>
                      <a:pt x="188383" y="9525"/>
                    </a:cubicBezTo>
                    <a:close/>
                  </a:path>
                </a:pathLst>
              </a:custGeom>
              <a:solidFill>
                <a:srgbClr val="ECBDC3"/>
              </a:solidFill>
              <a:ln>
                <a:solidFill>
                  <a:srgbClr val="ECBDC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90" name="Ellipse 89">
            <a:extLst>
              <a:ext uri="{FF2B5EF4-FFF2-40B4-BE49-F238E27FC236}">
                <a16:creationId xmlns:a16="http://schemas.microsoft.com/office/drawing/2014/main" id="{2F6BAD59-21C8-A346-AF8E-03563B079C27}"/>
              </a:ext>
            </a:extLst>
          </p:cNvPr>
          <p:cNvSpPr/>
          <p:nvPr/>
        </p:nvSpPr>
        <p:spPr>
          <a:xfrm>
            <a:off x="8595602" y="4629764"/>
            <a:ext cx="812024" cy="9273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B3B6ECFE-F66B-1A42-8FCB-29324EF224F3}"/>
              </a:ext>
            </a:extLst>
          </p:cNvPr>
          <p:cNvSpPr/>
          <p:nvPr/>
        </p:nvSpPr>
        <p:spPr>
          <a:xfrm>
            <a:off x="7982789" y="5427338"/>
            <a:ext cx="951455" cy="10328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2" name="Forme libre 91">
            <a:extLst>
              <a:ext uri="{FF2B5EF4-FFF2-40B4-BE49-F238E27FC236}">
                <a16:creationId xmlns:a16="http://schemas.microsoft.com/office/drawing/2014/main" id="{D4D481E8-329E-1047-82AD-628F4155D24D}"/>
              </a:ext>
            </a:extLst>
          </p:cNvPr>
          <p:cNvSpPr/>
          <p:nvPr/>
        </p:nvSpPr>
        <p:spPr>
          <a:xfrm rot="20466872">
            <a:off x="4322864" y="4587504"/>
            <a:ext cx="1592051" cy="1330419"/>
          </a:xfrm>
          <a:custGeom>
            <a:avLst/>
            <a:gdLst>
              <a:gd name="connsiteX0" fmla="*/ 40288 w 1744092"/>
              <a:gd name="connsiteY0" fmla="*/ 886559 h 1345413"/>
              <a:gd name="connsiteX1" fmla="*/ 8757 w 1744092"/>
              <a:gd name="connsiteY1" fmla="*/ 618545 h 1345413"/>
              <a:gd name="connsiteX2" fmla="*/ 182177 w 1744092"/>
              <a:gd name="connsiteY2" fmla="*/ 255938 h 1345413"/>
              <a:gd name="connsiteX3" fmla="*/ 623612 w 1744092"/>
              <a:gd name="connsiteY3" fmla="*/ 35221 h 1345413"/>
              <a:gd name="connsiteX4" fmla="*/ 1096577 w 1744092"/>
              <a:gd name="connsiteY4" fmla="*/ 19455 h 1345413"/>
              <a:gd name="connsiteX5" fmla="*/ 1427653 w 1744092"/>
              <a:gd name="connsiteY5" fmla="*/ 224407 h 1345413"/>
              <a:gd name="connsiteX6" fmla="*/ 1664136 w 1744092"/>
              <a:gd name="connsiteY6" fmla="*/ 445124 h 1345413"/>
              <a:gd name="connsiteX7" fmla="*/ 1742964 w 1744092"/>
              <a:gd name="connsiteY7" fmla="*/ 760435 h 1345413"/>
              <a:gd name="connsiteX8" fmla="*/ 1616840 w 1744092"/>
              <a:gd name="connsiteY8" fmla="*/ 902324 h 1345413"/>
              <a:gd name="connsiteX9" fmla="*/ 1506481 w 1744092"/>
              <a:gd name="connsiteY9" fmla="*/ 886559 h 1345413"/>
              <a:gd name="connsiteX10" fmla="*/ 1601074 w 1744092"/>
              <a:gd name="connsiteY10" fmla="*/ 1012683 h 1345413"/>
              <a:gd name="connsiteX11" fmla="*/ 1443419 w 1744092"/>
              <a:gd name="connsiteY11" fmla="*/ 1249166 h 1345413"/>
              <a:gd name="connsiteX12" fmla="*/ 1269998 w 1744092"/>
              <a:gd name="connsiteY12" fmla="*/ 1343759 h 1345413"/>
              <a:gd name="connsiteX13" fmla="*/ 1096577 w 1744092"/>
              <a:gd name="connsiteY13" fmla="*/ 1296462 h 1345413"/>
              <a:gd name="connsiteX14" fmla="*/ 986219 w 1744092"/>
              <a:gd name="connsiteY14" fmla="*/ 1138807 h 1345413"/>
              <a:gd name="connsiteX15" fmla="*/ 970453 w 1744092"/>
              <a:gd name="connsiteY15" fmla="*/ 1107276 h 1345413"/>
              <a:gd name="connsiteX16" fmla="*/ 765502 w 1744092"/>
              <a:gd name="connsiteY16" fmla="*/ 1154573 h 1345413"/>
              <a:gd name="connsiteX17" fmla="*/ 481722 w 1744092"/>
              <a:gd name="connsiteY17" fmla="*/ 1154573 h 1345413"/>
              <a:gd name="connsiteX18" fmla="*/ 355598 w 1744092"/>
              <a:gd name="connsiteY18" fmla="*/ 1091510 h 1345413"/>
              <a:gd name="connsiteX19" fmla="*/ 308302 w 1744092"/>
              <a:gd name="connsiteY19" fmla="*/ 1028448 h 1345413"/>
              <a:gd name="connsiteX20" fmla="*/ 166412 w 1744092"/>
              <a:gd name="connsiteY20" fmla="*/ 1012683 h 1345413"/>
              <a:gd name="connsiteX21" fmla="*/ 40288 w 1744092"/>
              <a:gd name="connsiteY21" fmla="*/ 886559 h 134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44092" h="1345413">
                <a:moveTo>
                  <a:pt x="40288" y="886559"/>
                </a:moveTo>
                <a:cubicBezTo>
                  <a:pt x="14012" y="820869"/>
                  <a:pt x="-14891" y="723649"/>
                  <a:pt x="8757" y="618545"/>
                </a:cubicBezTo>
                <a:cubicBezTo>
                  <a:pt x="32405" y="513441"/>
                  <a:pt x="79701" y="353159"/>
                  <a:pt x="182177" y="255938"/>
                </a:cubicBezTo>
                <a:cubicBezTo>
                  <a:pt x="284653" y="158717"/>
                  <a:pt x="471212" y="74635"/>
                  <a:pt x="623612" y="35221"/>
                </a:cubicBezTo>
                <a:cubicBezTo>
                  <a:pt x="776012" y="-4193"/>
                  <a:pt x="962570" y="-12076"/>
                  <a:pt x="1096577" y="19455"/>
                </a:cubicBezTo>
                <a:cubicBezTo>
                  <a:pt x="1230584" y="50986"/>
                  <a:pt x="1333060" y="153462"/>
                  <a:pt x="1427653" y="224407"/>
                </a:cubicBezTo>
                <a:cubicBezTo>
                  <a:pt x="1522246" y="295352"/>
                  <a:pt x="1611584" y="355786"/>
                  <a:pt x="1664136" y="445124"/>
                </a:cubicBezTo>
                <a:cubicBezTo>
                  <a:pt x="1716688" y="534462"/>
                  <a:pt x="1750847" y="684235"/>
                  <a:pt x="1742964" y="760435"/>
                </a:cubicBezTo>
                <a:cubicBezTo>
                  <a:pt x="1735081" y="836635"/>
                  <a:pt x="1656254" y="881303"/>
                  <a:pt x="1616840" y="902324"/>
                </a:cubicBezTo>
                <a:cubicBezTo>
                  <a:pt x="1577426" y="923345"/>
                  <a:pt x="1509109" y="868166"/>
                  <a:pt x="1506481" y="886559"/>
                </a:cubicBezTo>
                <a:cubicBezTo>
                  <a:pt x="1503853" y="904952"/>
                  <a:pt x="1611584" y="952249"/>
                  <a:pt x="1601074" y="1012683"/>
                </a:cubicBezTo>
                <a:cubicBezTo>
                  <a:pt x="1590564" y="1073117"/>
                  <a:pt x="1498598" y="1193987"/>
                  <a:pt x="1443419" y="1249166"/>
                </a:cubicBezTo>
                <a:cubicBezTo>
                  <a:pt x="1388240" y="1304345"/>
                  <a:pt x="1327805" y="1335876"/>
                  <a:pt x="1269998" y="1343759"/>
                </a:cubicBezTo>
                <a:cubicBezTo>
                  <a:pt x="1212191" y="1351642"/>
                  <a:pt x="1143873" y="1330621"/>
                  <a:pt x="1096577" y="1296462"/>
                </a:cubicBezTo>
                <a:cubicBezTo>
                  <a:pt x="1049281" y="1262303"/>
                  <a:pt x="1007240" y="1170338"/>
                  <a:pt x="986219" y="1138807"/>
                </a:cubicBezTo>
                <a:cubicBezTo>
                  <a:pt x="965198" y="1107276"/>
                  <a:pt x="1007239" y="1104648"/>
                  <a:pt x="970453" y="1107276"/>
                </a:cubicBezTo>
                <a:cubicBezTo>
                  <a:pt x="933667" y="1109904"/>
                  <a:pt x="846957" y="1146690"/>
                  <a:pt x="765502" y="1154573"/>
                </a:cubicBezTo>
                <a:cubicBezTo>
                  <a:pt x="684047" y="1162456"/>
                  <a:pt x="550039" y="1165084"/>
                  <a:pt x="481722" y="1154573"/>
                </a:cubicBezTo>
                <a:cubicBezTo>
                  <a:pt x="413405" y="1144063"/>
                  <a:pt x="384501" y="1112531"/>
                  <a:pt x="355598" y="1091510"/>
                </a:cubicBezTo>
                <a:cubicBezTo>
                  <a:pt x="326695" y="1070489"/>
                  <a:pt x="339833" y="1041586"/>
                  <a:pt x="308302" y="1028448"/>
                </a:cubicBezTo>
                <a:cubicBezTo>
                  <a:pt x="276771" y="1015310"/>
                  <a:pt x="213709" y="1036331"/>
                  <a:pt x="166412" y="1012683"/>
                </a:cubicBezTo>
                <a:cubicBezTo>
                  <a:pt x="119115" y="989035"/>
                  <a:pt x="66564" y="952249"/>
                  <a:pt x="40288" y="886559"/>
                </a:cubicBezTo>
                <a:close/>
              </a:path>
            </a:pathLst>
          </a:custGeom>
          <a:solidFill>
            <a:srgbClr val="ADC4FF">
              <a:alpha val="4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fr-FR" sz="1662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93" name="Forme libre 92">
            <a:extLst>
              <a:ext uri="{FF2B5EF4-FFF2-40B4-BE49-F238E27FC236}">
                <a16:creationId xmlns:a16="http://schemas.microsoft.com/office/drawing/2014/main" id="{0A997616-3D62-854B-99B5-AFDE1CBF27DF}"/>
              </a:ext>
            </a:extLst>
          </p:cNvPr>
          <p:cNvSpPr/>
          <p:nvPr/>
        </p:nvSpPr>
        <p:spPr>
          <a:xfrm>
            <a:off x="4941125" y="48080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Forme libre 93">
            <a:extLst>
              <a:ext uri="{FF2B5EF4-FFF2-40B4-BE49-F238E27FC236}">
                <a16:creationId xmlns:a16="http://schemas.microsoft.com/office/drawing/2014/main" id="{08FF6006-D9FF-3A45-8FF5-09C77FE1832A}"/>
              </a:ext>
            </a:extLst>
          </p:cNvPr>
          <p:cNvSpPr/>
          <p:nvPr/>
        </p:nvSpPr>
        <p:spPr>
          <a:xfrm>
            <a:off x="5093525" y="49604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Forme libre 94">
            <a:extLst>
              <a:ext uri="{FF2B5EF4-FFF2-40B4-BE49-F238E27FC236}">
                <a16:creationId xmlns:a16="http://schemas.microsoft.com/office/drawing/2014/main" id="{D9E8021C-B997-B641-8DCE-1A16FCA2630E}"/>
              </a:ext>
            </a:extLst>
          </p:cNvPr>
          <p:cNvSpPr/>
          <p:nvPr/>
        </p:nvSpPr>
        <p:spPr>
          <a:xfrm>
            <a:off x="5245925" y="51128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Forme libre 95">
            <a:extLst>
              <a:ext uri="{FF2B5EF4-FFF2-40B4-BE49-F238E27FC236}">
                <a16:creationId xmlns:a16="http://schemas.microsoft.com/office/drawing/2014/main" id="{66C54AE2-1019-3249-8D93-8333DB24DFCB}"/>
              </a:ext>
            </a:extLst>
          </p:cNvPr>
          <p:cNvSpPr/>
          <p:nvPr/>
        </p:nvSpPr>
        <p:spPr>
          <a:xfrm>
            <a:off x="5398325" y="52652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Forme libre 96">
            <a:extLst>
              <a:ext uri="{FF2B5EF4-FFF2-40B4-BE49-F238E27FC236}">
                <a16:creationId xmlns:a16="http://schemas.microsoft.com/office/drawing/2014/main" id="{5A0FB2AA-E4A0-944B-8D33-A9E8E5FA0665}"/>
              </a:ext>
            </a:extLst>
          </p:cNvPr>
          <p:cNvSpPr/>
          <p:nvPr/>
        </p:nvSpPr>
        <p:spPr>
          <a:xfrm>
            <a:off x="4808984" y="49604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Forme libre 97">
            <a:extLst>
              <a:ext uri="{FF2B5EF4-FFF2-40B4-BE49-F238E27FC236}">
                <a16:creationId xmlns:a16="http://schemas.microsoft.com/office/drawing/2014/main" id="{8658D1CB-F4F0-E544-91A8-02D9C1C5C9F7}"/>
              </a:ext>
            </a:extLst>
          </p:cNvPr>
          <p:cNvSpPr/>
          <p:nvPr/>
        </p:nvSpPr>
        <p:spPr>
          <a:xfrm>
            <a:off x="4676843" y="51128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Forme libre 98">
            <a:extLst>
              <a:ext uri="{FF2B5EF4-FFF2-40B4-BE49-F238E27FC236}">
                <a16:creationId xmlns:a16="http://schemas.microsoft.com/office/drawing/2014/main" id="{D6D73674-7114-B044-B84A-2C5B0F0F1E7F}"/>
              </a:ext>
            </a:extLst>
          </p:cNvPr>
          <p:cNvSpPr/>
          <p:nvPr/>
        </p:nvSpPr>
        <p:spPr>
          <a:xfrm>
            <a:off x="4788258" y="52652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Forme libre 99">
            <a:extLst>
              <a:ext uri="{FF2B5EF4-FFF2-40B4-BE49-F238E27FC236}">
                <a16:creationId xmlns:a16="http://schemas.microsoft.com/office/drawing/2014/main" id="{1147D0C9-014A-5948-9C80-2190461DE7BC}"/>
              </a:ext>
            </a:extLst>
          </p:cNvPr>
          <p:cNvSpPr/>
          <p:nvPr/>
        </p:nvSpPr>
        <p:spPr>
          <a:xfrm>
            <a:off x="4899673" y="54176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Forme libre 100">
            <a:extLst>
              <a:ext uri="{FF2B5EF4-FFF2-40B4-BE49-F238E27FC236}">
                <a16:creationId xmlns:a16="http://schemas.microsoft.com/office/drawing/2014/main" id="{CA2228EA-038B-7F4A-86A6-9F2E5D663F99}"/>
              </a:ext>
            </a:extLst>
          </p:cNvPr>
          <p:cNvSpPr/>
          <p:nvPr/>
        </p:nvSpPr>
        <p:spPr>
          <a:xfrm>
            <a:off x="4592960" y="5375894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Forme libre 101">
            <a:extLst>
              <a:ext uri="{FF2B5EF4-FFF2-40B4-BE49-F238E27FC236}">
                <a16:creationId xmlns:a16="http://schemas.microsoft.com/office/drawing/2014/main" id="{829AA445-94FF-CA4E-8827-8D6DBFC48596}"/>
              </a:ext>
            </a:extLst>
          </p:cNvPr>
          <p:cNvSpPr/>
          <p:nvPr/>
        </p:nvSpPr>
        <p:spPr>
          <a:xfrm>
            <a:off x="4428218" y="4943846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Forme libre 102">
            <a:extLst>
              <a:ext uri="{FF2B5EF4-FFF2-40B4-BE49-F238E27FC236}">
                <a16:creationId xmlns:a16="http://schemas.microsoft.com/office/drawing/2014/main" id="{C577AD79-3603-5941-A1CB-3A5F0CD01F95}"/>
              </a:ext>
            </a:extLst>
          </p:cNvPr>
          <p:cNvSpPr/>
          <p:nvPr/>
        </p:nvSpPr>
        <p:spPr>
          <a:xfrm>
            <a:off x="4644242" y="4810469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Forme libre 103">
            <a:extLst>
              <a:ext uri="{FF2B5EF4-FFF2-40B4-BE49-F238E27FC236}">
                <a16:creationId xmlns:a16="http://schemas.microsoft.com/office/drawing/2014/main" id="{4955C7C8-04CA-EE4A-8758-BADDA9CDC289}"/>
              </a:ext>
            </a:extLst>
          </p:cNvPr>
          <p:cNvSpPr/>
          <p:nvPr/>
        </p:nvSpPr>
        <p:spPr>
          <a:xfrm>
            <a:off x="5220306" y="4810469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5" name="Connecteur droit avec flèche 104">
            <a:extLst>
              <a:ext uri="{FF2B5EF4-FFF2-40B4-BE49-F238E27FC236}">
                <a16:creationId xmlns:a16="http://schemas.microsoft.com/office/drawing/2014/main" id="{FD09D0D5-5592-294B-A9D4-6642BFDFACFF}"/>
              </a:ext>
            </a:extLst>
          </p:cNvPr>
          <p:cNvCxnSpPr>
            <a:cxnSpLocks/>
          </p:cNvCxnSpPr>
          <p:nvPr/>
        </p:nvCxnSpPr>
        <p:spPr>
          <a:xfrm flipH="1">
            <a:off x="3640104" y="5571963"/>
            <a:ext cx="663636" cy="697823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ZoneTexte 105">
            <a:extLst>
              <a:ext uri="{FF2B5EF4-FFF2-40B4-BE49-F238E27FC236}">
                <a16:creationId xmlns:a16="http://schemas.microsoft.com/office/drawing/2014/main" id="{B3531EAF-6C27-0F46-AD12-5E6A134CC654}"/>
              </a:ext>
            </a:extLst>
          </p:cNvPr>
          <p:cNvSpPr txBox="1"/>
          <p:nvPr/>
        </p:nvSpPr>
        <p:spPr>
          <a:xfrm>
            <a:off x="2540953" y="6167981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11891"/>
                </a:solidFill>
              </a:rPr>
              <a:t>Addiction</a:t>
            </a:r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id="{74F4448A-AC05-3141-85CF-94A5289A83B4}"/>
              </a:ext>
            </a:extLst>
          </p:cNvPr>
          <p:cNvSpPr txBox="1"/>
          <p:nvPr/>
        </p:nvSpPr>
        <p:spPr>
          <a:xfrm>
            <a:off x="2499718" y="4916358"/>
            <a:ext cx="766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11891"/>
                </a:solidFill>
              </a:rPr>
              <a:t> THDA</a:t>
            </a:r>
          </a:p>
        </p:txBody>
      </p:sp>
      <p:sp>
        <p:nvSpPr>
          <p:cNvPr id="108" name="Forme libre 107">
            <a:extLst>
              <a:ext uri="{FF2B5EF4-FFF2-40B4-BE49-F238E27FC236}">
                <a16:creationId xmlns:a16="http://schemas.microsoft.com/office/drawing/2014/main" id="{4423012B-6AC1-B74C-8950-E8532213775B}"/>
              </a:ext>
            </a:extLst>
          </p:cNvPr>
          <p:cNvSpPr/>
          <p:nvPr/>
        </p:nvSpPr>
        <p:spPr>
          <a:xfrm>
            <a:off x="4953000" y="4663776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Forme libre 108">
            <a:extLst>
              <a:ext uri="{FF2B5EF4-FFF2-40B4-BE49-F238E27FC236}">
                <a16:creationId xmlns:a16="http://schemas.microsoft.com/office/drawing/2014/main" id="{67493B11-3C1C-0C41-9F39-130EA16D1CED}"/>
              </a:ext>
            </a:extLst>
          </p:cNvPr>
          <p:cNvSpPr/>
          <p:nvPr/>
        </p:nvSpPr>
        <p:spPr>
          <a:xfrm>
            <a:off x="5508338" y="4951808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Forme libre 109">
            <a:extLst>
              <a:ext uri="{FF2B5EF4-FFF2-40B4-BE49-F238E27FC236}">
                <a16:creationId xmlns:a16="http://schemas.microsoft.com/office/drawing/2014/main" id="{65E0E8D3-5A6D-8943-9F77-40F131528C33}"/>
              </a:ext>
            </a:extLst>
          </p:cNvPr>
          <p:cNvSpPr/>
          <p:nvPr/>
        </p:nvSpPr>
        <p:spPr>
          <a:xfrm>
            <a:off x="5457056" y="5527872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Forme libre 110">
            <a:extLst>
              <a:ext uri="{FF2B5EF4-FFF2-40B4-BE49-F238E27FC236}">
                <a16:creationId xmlns:a16="http://schemas.microsoft.com/office/drawing/2014/main" id="{3DDC51A6-94B9-544F-A9FC-E107C5B111AA}"/>
              </a:ext>
            </a:extLst>
          </p:cNvPr>
          <p:cNvSpPr/>
          <p:nvPr/>
        </p:nvSpPr>
        <p:spPr>
          <a:xfrm>
            <a:off x="4428218" y="5301209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ZoneTexte 111">
            <a:extLst>
              <a:ext uri="{FF2B5EF4-FFF2-40B4-BE49-F238E27FC236}">
                <a16:creationId xmlns:a16="http://schemas.microsoft.com/office/drawing/2014/main" id="{5AA09637-F910-074D-AE36-FF6D19064B45}"/>
              </a:ext>
            </a:extLst>
          </p:cNvPr>
          <p:cNvSpPr txBox="1"/>
          <p:nvPr/>
        </p:nvSpPr>
        <p:spPr>
          <a:xfrm>
            <a:off x="2138748" y="3650274"/>
            <a:ext cx="5643981" cy="492443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600" dirty="0">
                <a:solidFill>
                  <a:schemeClr val="bg1"/>
                </a:solidFill>
              </a:rPr>
              <a:t>MARQUES ÉPIGÉNÉTIQUES ABERRANTES</a:t>
            </a:r>
          </a:p>
        </p:txBody>
      </p:sp>
      <p:sp>
        <p:nvSpPr>
          <p:cNvPr id="115" name="Titre 1">
            <a:extLst>
              <a:ext uri="{FF2B5EF4-FFF2-40B4-BE49-F238E27FC236}">
                <a16:creationId xmlns:a16="http://schemas.microsoft.com/office/drawing/2014/main" id="{F7133D48-1A94-204E-A184-C9B0293436FF}"/>
              </a:ext>
            </a:extLst>
          </p:cNvPr>
          <p:cNvSpPr txBox="1">
            <a:spLocks/>
          </p:cNvSpPr>
          <p:nvPr/>
        </p:nvSpPr>
        <p:spPr>
          <a:xfrm>
            <a:off x="0" y="5648"/>
            <a:ext cx="9906000" cy="853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803587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"/>
                <a:cs typeface="Arial"/>
              </a:rPr>
              <a:t>Les enjeux de l’épigénétique</a:t>
            </a:r>
          </a:p>
        </p:txBody>
      </p:sp>
    </p:spTree>
    <p:extLst>
      <p:ext uri="{BB962C8B-B14F-4D97-AF65-F5344CB8AC3E}">
        <p14:creationId xmlns:p14="http://schemas.microsoft.com/office/powerpoint/2010/main" val="3585489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73D9BBC-A1AF-8C42-B16E-80095971DCDB}"/>
              </a:ext>
            </a:extLst>
          </p:cNvPr>
          <p:cNvSpPr/>
          <p:nvPr/>
        </p:nvSpPr>
        <p:spPr>
          <a:xfrm>
            <a:off x="4020139" y="1106439"/>
            <a:ext cx="1828214" cy="3763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844083">
              <a:defRPr/>
            </a:pPr>
            <a:r>
              <a:rPr lang="fr-FR" sz="1846" dirty="0">
                <a:solidFill>
                  <a:srgbClr val="002060"/>
                </a:solidFill>
                <a:latin typeface="Segoe UI"/>
                <a:cs typeface="Segoe UI"/>
              </a:rPr>
              <a:t>Cerveau fœtal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BC815B-AEF6-014D-A3FC-59DAAEFAC2CA}"/>
              </a:ext>
            </a:extLst>
          </p:cNvPr>
          <p:cNvSpPr/>
          <p:nvPr/>
        </p:nvSpPr>
        <p:spPr>
          <a:xfrm>
            <a:off x="461945" y="1025728"/>
            <a:ext cx="8960927" cy="5725801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fr-FR" sz="1662" kern="0">
              <a:solidFill>
                <a:srgbClr val="5B9BD5"/>
              </a:solidFill>
            </a:endParaRPr>
          </a:p>
        </p:txBody>
      </p:sp>
      <p:sp>
        <p:nvSpPr>
          <p:cNvPr id="7" name="Éclair 6">
            <a:extLst>
              <a:ext uri="{FF2B5EF4-FFF2-40B4-BE49-F238E27FC236}">
                <a16:creationId xmlns:a16="http://schemas.microsoft.com/office/drawing/2014/main" id="{BE37981B-7C1D-A24F-8411-73B8195CE597}"/>
              </a:ext>
            </a:extLst>
          </p:cNvPr>
          <p:cNvSpPr/>
          <p:nvPr/>
        </p:nvSpPr>
        <p:spPr>
          <a:xfrm rot="18823745">
            <a:off x="3489053" y="1306941"/>
            <a:ext cx="496766" cy="1082920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Éclair 7">
            <a:extLst>
              <a:ext uri="{FF2B5EF4-FFF2-40B4-BE49-F238E27FC236}">
                <a16:creationId xmlns:a16="http://schemas.microsoft.com/office/drawing/2014/main" id="{76BFCCCC-474C-244F-B0D3-4D63C752C5D6}"/>
              </a:ext>
            </a:extLst>
          </p:cNvPr>
          <p:cNvSpPr/>
          <p:nvPr/>
        </p:nvSpPr>
        <p:spPr>
          <a:xfrm rot="17367830">
            <a:off x="3491336" y="1825689"/>
            <a:ext cx="496766" cy="1082919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Éclair 8">
            <a:extLst>
              <a:ext uri="{FF2B5EF4-FFF2-40B4-BE49-F238E27FC236}">
                <a16:creationId xmlns:a16="http://schemas.microsoft.com/office/drawing/2014/main" id="{7FB0EEAF-E7A4-4645-A307-889D8D5A6FC9}"/>
              </a:ext>
            </a:extLst>
          </p:cNvPr>
          <p:cNvSpPr/>
          <p:nvPr/>
        </p:nvSpPr>
        <p:spPr>
          <a:xfrm rot="16200000">
            <a:off x="3477331" y="2240391"/>
            <a:ext cx="496765" cy="1082920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Éclair 9">
            <a:extLst>
              <a:ext uri="{FF2B5EF4-FFF2-40B4-BE49-F238E27FC236}">
                <a16:creationId xmlns:a16="http://schemas.microsoft.com/office/drawing/2014/main" id="{7FC6847B-2338-724C-8605-EC3AE548F27B}"/>
              </a:ext>
            </a:extLst>
          </p:cNvPr>
          <p:cNvSpPr/>
          <p:nvPr/>
        </p:nvSpPr>
        <p:spPr>
          <a:xfrm rot="2776255" flipH="1">
            <a:off x="6015377" y="1349437"/>
            <a:ext cx="496765" cy="1082920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Éclair 10">
            <a:extLst>
              <a:ext uri="{FF2B5EF4-FFF2-40B4-BE49-F238E27FC236}">
                <a16:creationId xmlns:a16="http://schemas.microsoft.com/office/drawing/2014/main" id="{BC89304B-C7AE-3047-8A93-B2A5C3E652FB}"/>
              </a:ext>
            </a:extLst>
          </p:cNvPr>
          <p:cNvSpPr/>
          <p:nvPr/>
        </p:nvSpPr>
        <p:spPr>
          <a:xfrm rot="4987182" flipH="1">
            <a:off x="6015376" y="2241857"/>
            <a:ext cx="496766" cy="1082920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Éclair 11">
            <a:extLst>
              <a:ext uri="{FF2B5EF4-FFF2-40B4-BE49-F238E27FC236}">
                <a16:creationId xmlns:a16="http://schemas.microsoft.com/office/drawing/2014/main" id="{D1F86B53-9E00-E641-A519-1EA2DAEB4CD2}"/>
              </a:ext>
            </a:extLst>
          </p:cNvPr>
          <p:cNvSpPr/>
          <p:nvPr/>
        </p:nvSpPr>
        <p:spPr>
          <a:xfrm rot="4232170" flipH="1">
            <a:off x="6106962" y="1824956"/>
            <a:ext cx="496766" cy="1084385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Forme libre 19">
            <a:extLst>
              <a:ext uri="{FF2B5EF4-FFF2-40B4-BE49-F238E27FC236}">
                <a16:creationId xmlns:a16="http://schemas.microsoft.com/office/drawing/2014/main" id="{C0906E88-CDE2-0E44-8ADC-93E692EDD70E}"/>
              </a:ext>
            </a:extLst>
          </p:cNvPr>
          <p:cNvSpPr/>
          <p:nvPr/>
        </p:nvSpPr>
        <p:spPr>
          <a:xfrm rot="20466872">
            <a:off x="4467735" y="1736144"/>
            <a:ext cx="1075364" cy="898643"/>
          </a:xfrm>
          <a:custGeom>
            <a:avLst/>
            <a:gdLst>
              <a:gd name="connsiteX0" fmla="*/ 40288 w 1744092"/>
              <a:gd name="connsiteY0" fmla="*/ 886559 h 1345413"/>
              <a:gd name="connsiteX1" fmla="*/ 8757 w 1744092"/>
              <a:gd name="connsiteY1" fmla="*/ 618545 h 1345413"/>
              <a:gd name="connsiteX2" fmla="*/ 182177 w 1744092"/>
              <a:gd name="connsiteY2" fmla="*/ 255938 h 1345413"/>
              <a:gd name="connsiteX3" fmla="*/ 623612 w 1744092"/>
              <a:gd name="connsiteY3" fmla="*/ 35221 h 1345413"/>
              <a:gd name="connsiteX4" fmla="*/ 1096577 w 1744092"/>
              <a:gd name="connsiteY4" fmla="*/ 19455 h 1345413"/>
              <a:gd name="connsiteX5" fmla="*/ 1427653 w 1744092"/>
              <a:gd name="connsiteY5" fmla="*/ 224407 h 1345413"/>
              <a:gd name="connsiteX6" fmla="*/ 1664136 w 1744092"/>
              <a:gd name="connsiteY6" fmla="*/ 445124 h 1345413"/>
              <a:gd name="connsiteX7" fmla="*/ 1742964 w 1744092"/>
              <a:gd name="connsiteY7" fmla="*/ 760435 h 1345413"/>
              <a:gd name="connsiteX8" fmla="*/ 1616840 w 1744092"/>
              <a:gd name="connsiteY8" fmla="*/ 902324 h 1345413"/>
              <a:gd name="connsiteX9" fmla="*/ 1506481 w 1744092"/>
              <a:gd name="connsiteY9" fmla="*/ 886559 h 1345413"/>
              <a:gd name="connsiteX10" fmla="*/ 1601074 w 1744092"/>
              <a:gd name="connsiteY10" fmla="*/ 1012683 h 1345413"/>
              <a:gd name="connsiteX11" fmla="*/ 1443419 w 1744092"/>
              <a:gd name="connsiteY11" fmla="*/ 1249166 h 1345413"/>
              <a:gd name="connsiteX12" fmla="*/ 1269998 w 1744092"/>
              <a:gd name="connsiteY12" fmla="*/ 1343759 h 1345413"/>
              <a:gd name="connsiteX13" fmla="*/ 1096577 w 1744092"/>
              <a:gd name="connsiteY13" fmla="*/ 1296462 h 1345413"/>
              <a:gd name="connsiteX14" fmla="*/ 986219 w 1744092"/>
              <a:gd name="connsiteY14" fmla="*/ 1138807 h 1345413"/>
              <a:gd name="connsiteX15" fmla="*/ 970453 w 1744092"/>
              <a:gd name="connsiteY15" fmla="*/ 1107276 h 1345413"/>
              <a:gd name="connsiteX16" fmla="*/ 765502 w 1744092"/>
              <a:gd name="connsiteY16" fmla="*/ 1154573 h 1345413"/>
              <a:gd name="connsiteX17" fmla="*/ 481722 w 1744092"/>
              <a:gd name="connsiteY17" fmla="*/ 1154573 h 1345413"/>
              <a:gd name="connsiteX18" fmla="*/ 355598 w 1744092"/>
              <a:gd name="connsiteY18" fmla="*/ 1091510 h 1345413"/>
              <a:gd name="connsiteX19" fmla="*/ 308302 w 1744092"/>
              <a:gd name="connsiteY19" fmla="*/ 1028448 h 1345413"/>
              <a:gd name="connsiteX20" fmla="*/ 166412 w 1744092"/>
              <a:gd name="connsiteY20" fmla="*/ 1012683 h 1345413"/>
              <a:gd name="connsiteX21" fmla="*/ 40288 w 1744092"/>
              <a:gd name="connsiteY21" fmla="*/ 886559 h 134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44092" h="1345413">
                <a:moveTo>
                  <a:pt x="40288" y="886559"/>
                </a:moveTo>
                <a:cubicBezTo>
                  <a:pt x="14012" y="820869"/>
                  <a:pt x="-14891" y="723649"/>
                  <a:pt x="8757" y="618545"/>
                </a:cubicBezTo>
                <a:cubicBezTo>
                  <a:pt x="32405" y="513441"/>
                  <a:pt x="79701" y="353159"/>
                  <a:pt x="182177" y="255938"/>
                </a:cubicBezTo>
                <a:cubicBezTo>
                  <a:pt x="284653" y="158717"/>
                  <a:pt x="471212" y="74635"/>
                  <a:pt x="623612" y="35221"/>
                </a:cubicBezTo>
                <a:cubicBezTo>
                  <a:pt x="776012" y="-4193"/>
                  <a:pt x="962570" y="-12076"/>
                  <a:pt x="1096577" y="19455"/>
                </a:cubicBezTo>
                <a:cubicBezTo>
                  <a:pt x="1230584" y="50986"/>
                  <a:pt x="1333060" y="153462"/>
                  <a:pt x="1427653" y="224407"/>
                </a:cubicBezTo>
                <a:cubicBezTo>
                  <a:pt x="1522246" y="295352"/>
                  <a:pt x="1611584" y="355786"/>
                  <a:pt x="1664136" y="445124"/>
                </a:cubicBezTo>
                <a:cubicBezTo>
                  <a:pt x="1716688" y="534462"/>
                  <a:pt x="1750847" y="684235"/>
                  <a:pt x="1742964" y="760435"/>
                </a:cubicBezTo>
                <a:cubicBezTo>
                  <a:pt x="1735081" y="836635"/>
                  <a:pt x="1656254" y="881303"/>
                  <a:pt x="1616840" y="902324"/>
                </a:cubicBezTo>
                <a:cubicBezTo>
                  <a:pt x="1577426" y="923345"/>
                  <a:pt x="1509109" y="868166"/>
                  <a:pt x="1506481" y="886559"/>
                </a:cubicBezTo>
                <a:cubicBezTo>
                  <a:pt x="1503853" y="904952"/>
                  <a:pt x="1611584" y="952249"/>
                  <a:pt x="1601074" y="1012683"/>
                </a:cubicBezTo>
                <a:cubicBezTo>
                  <a:pt x="1590564" y="1073117"/>
                  <a:pt x="1498598" y="1193987"/>
                  <a:pt x="1443419" y="1249166"/>
                </a:cubicBezTo>
                <a:cubicBezTo>
                  <a:pt x="1388240" y="1304345"/>
                  <a:pt x="1327805" y="1335876"/>
                  <a:pt x="1269998" y="1343759"/>
                </a:cubicBezTo>
                <a:cubicBezTo>
                  <a:pt x="1212191" y="1351642"/>
                  <a:pt x="1143873" y="1330621"/>
                  <a:pt x="1096577" y="1296462"/>
                </a:cubicBezTo>
                <a:cubicBezTo>
                  <a:pt x="1049281" y="1262303"/>
                  <a:pt x="1007240" y="1170338"/>
                  <a:pt x="986219" y="1138807"/>
                </a:cubicBezTo>
                <a:cubicBezTo>
                  <a:pt x="965198" y="1107276"/>
                  <a:pt x="1007239" y="1104648"/>
                  <a:pt x="970453" y="1107276"/>
                </a:cubicBezTo>
                <a:cubicBezTo>
                  <a:pt x="933667" y="1109904"/>
                  <a:pt x="846957" y="1146690"/>
                  <a:pt x="765502" y="1154573"/>
                </a:cubicBezTo>
                <a:cubicBezTo>
                  <a:pt x="684047" y="1162456"/>
                  <a:pt x="550039" y="1165084"/>
                  <a:pt x="481722" y="1154573"/>
                </a:cubicBezTo>
                <a:cubicBezTo>
                  <a:pt x="413405" y="1144063"/>
                  <a:pt x="384501" y="1112531"/>
                  <a:pt x="355598" y="1091510"/>
                </a:cubicBezTo>
                <a:cubicBezTo>
                  <a:pt x="326695" y="1070489"/>
                  <a:pt x="339833" y="1041586"/>
                  <a:pt x="308302" y="1028448"/>
                </a:cubicBezTo>
                <a:cubicBezTo>
                  <a:pt x="276771" y="1015310"/>
                  <a:pt x="213709" y="1036331"/>
                  <a:pt x="166412" y="1012683"/>
                </a:cubicBezTo>
                <a:cubicBezTo>
                  <a:pt x="119115" y="989035"/>
                  <a:pt x="66564" y="952249"/>
                  <a:pt x="40288" y="886559"/>
                </a:cubicBezTo>
                <a:close/>
              </a:path>
            </a:pathLst>
          </a:custGeom>
          <a:solidFill>
            <a:srgbClr val="ADC4FF">
              <a:alpha val="4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fr-FR" sz="1662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32D841-3F68-374C-8BD5-0923750EDDA9}"/>
              </a:ext>
            </a:extLst>
          </p:cNvPr>
          <p:cNvSpPr/>
          <p:nvPr/>
        </p:nvSpPr>
        <p:spPr>
          <a:xfrm>
            <a:off x="4880695" y="2977479"/>
            <a:ext cx="140677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A2B9C08-ECC5-BE41-8436-34597EB2CF48}"/>
              </a:ext>
            </a:extLst>
          </p:cNvPr>
          <p:cNvSpPr/>
          <p:nvPr/>
        </p:nvSpPr>
        <p:spPr>
          <a:xfrm>
            <a:off x="4880695" y="3118156"/>
            <a:ext cx="140677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6CCCB90-4413-7B46-8987-E8508B81426C}"/>
              </a:ext>
            </a:extLst>
          </p:cNvPr>
          <p:cNvSpPr/>
          <p:nvPr/>
        </p:nvSpPr>
        <p:spPr>
          <a:xfrm>
            <a:off x="4880695" y="3258833"/>
            <a:ext cx="140677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9A39BC3-6642-0B47-BC53-877045595E05}"/>
              </a:ext>
            </a:extLst>
          </p:cNvPr>
          <p:cNvSpPr/>
          <p:nvPr/>
        </p:nvSpPr>
        <p:spPr>
          <a:xfrm>
            <a:off x="4880695" y="3399509"/>
            <a:ext cx="140677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Flèche vers le bas 24">
            <a:extLst>
              <a:ext uri="{FF2B5EF4-FFF2-40B4-BE49-F238E27FC236}">
                <a16:creationId xmlns:a16="http://schemas.microsoft.com/office/drawing/2014/main" id="{8DD83045-8EAD-BC43-9977-3AE10939AB43}"/>
              </a:ext>
            </a:extLst>
          </p:cNvPr>
          <p:cNvSpPr/>
          <p:nvPr/>
        </p:nvSpPr>
        <p:spPr>
          <a:xfrm>
            <a:off x="4808158" y="3521741"/>
            <a:ext cx="285750" cy="389792"/>
          </a:xfrm>
          <a:prstGeom prst="downArrow">
            <a:avLst/>
          </a:prstGeom>
          <a:solidFill>
            <a:schemeClr val="tx1"/>
          </a:solidFill>
          <a:ln>
            <a:solidFill>
              <a:srgbClr val="37609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" name="Flèche vers le bas 32">
            <a:extLst>
              <a:ext uri="{FF2B5EF4-FFF2-40B4-BE49-F238E27FC236}">
                <a16:creationId xmlns:a16="http://schemas.microsoft.com/office/drawing/2014/main" id="{F13BC19F-8337-1E44-83FD-563581B6BEA6}"/>
              </a:ext>
            </a:extLst>
          </p:cNvPr>
          <p:cNvSpPr/>
          <p:nvPr/>
        </p:nvSpPr>
        <p:spPr>
          <a:xfrm>
            <a:off x="4819149" y="4138028"/>
            <a:ext cx="263769" cy="389792"/>
          </a:xfrm>
          <a:prstGeom prst="downArrow">
            <a:avLst/>
          </a:prstGeom>
          <a:solidFill>
            <a:schemeClr val="tx1"/>
          </a:solidFill>
          <a:ln>
            <a:solidFill>
              <a:srgbClr val="37609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" name="ZoneTexte 26">
            <a:extLst>
              <a:ext uri="{FF2B5EF4-FFF2-40B4-BE49-F238E27FC236}">
                <a16:creationId xmlns:a16="http://schemas.microsoft.com/office/drawing/2014/main" id="{42594492-AA47-AF4F-9E28-F8A74C8D5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8166" y="5810536"/>
            <a:ext cx="13160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44083"/>
            <a:r>
              <a:rPr lang="fr-FR" dirty="0">
                <a:solidFill>
                  <a:srgbClr val="000090"/>
                </a:solidFill>
                <a:latin typeface="Segoe UI" pitchFamily="34" charset="0"/>
              </a:rPr>
              <a:t>Dépression</a:t>
            </a:r>
          </a:p>
        </p:txBody>
      </p:sp>
      <p:pic>
        <p:nvPicPr>
          <p:cNvPr id="47" name="Picture 2" descr="C:\Users\duchateau\AppData\Local\Microsoft\Windows\INetCache\IE\DQP4OPLE\mouse-47518_640[1].png">
            <a:extLst>
              <a:ext uri="{FF2B5EF4-FFF2-40B4-BE49-F238E27FC236}">
                <a16:creationId xmlns:a16="http://schemas.microsoft.com/office/drawing/2014/main" id="{C8E38EB0-4D5A-794A-8AB9-1091817EC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6736" y="5478954"/>
            <a:ext cx="897684" cy="958816"/>
          </a:xfrm>
          <a:prstGeom prst="rect">
            <a:avLst/>
          </a:prstGeom>
          <a:noFill/>
        </p:spPr>
      </p:pic>
      <p:grpSp>
        <p:nvGrpSpPr>
          <p:cNvPr id="48" name="Grouper 134">
            <a:extLst>
              <a:ext uri="{FF2B5EF4-FFF2-40B4-BE49-F238E27FC236}">
                <a16:creationId xmlns:a16="http://schemas.microsoft.com/office/drawing/2014/main" id="{40E5B160-4A39-FE4E-8383-38A2F1921611}"/>
              </a:ext>
            </a:extLst>
          </p:cNvPr>
          <p:cNvGrpSpPr/>
          <p:nvPr/>
        </p:nvGrpSpPr>
        <p:grpSpPr>
          <a:xfrm>
            <a:off x="707834" y="4796923"/>
            <a:ext cx="776794" cy="815816"/>
            <a:chOff x="545068" y="5044362"/>
            <a:chExt cx="765352" cy="741968"/>
          </a:xfrm>
        </p:grpSpPr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10FDC814-556D-C04E-9C8C-D0ECDD247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004" y="5051354"/>
              <a:ext cx="663479" cy="727984"/>
            </a:xfrm>
            <a:prstGeom prst="rect">
              <a:avLst/>
            </a:prstGeom>
          </p:spPr>
        </p:pic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1C9163A1-F53B-C34B-A355-EAD76FD485AF}"/>
                </a:ext>
              </a:extLst>
            </p:cNvPr>
            <p:cNvSpPr/>
            <p:nvPr/>
          </p:nvSpPr>
          <p:spPr>
            <a:xfrm>
              <a:off x="545068" y="5044362"/>
              <a:ext cx="765352" cy="741968"/>
            </a:xfrm>
            <a:prstGeom prst="ellips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grpSp>
        <p:nvGrpSpPr>
          <p:cNvPr id="51" name="Grouper 137">
            <a:extLst>
              <a:ext uri="{FF2B5EF4-FFF2-40B4-BE49-F238E27FC236}">
                <a16:creationId xmlns:a16="http://schemas.microsoft.com/office/drawing/2014/main" id="{595475A1-F2C5-A74D-A1AF-6C081526DD98}"/>
              </a:ext>
            </a:extLst>
          </p:cNvPr>
          <p:cNvGrpSpPr/>
          <p:nvPr/>
        </p:nvGrpSpPr>
        <p:grpSpPr>
          <a:xfrm>
            <a:off x="1347639" y="5531464"/>
            <a:ext cx="850723" cy="893459"/>
            <a:chOff x="1162007" y="5647905"/>
            <a:chExt cx="921617" cy="893459"/>
          </a:xfrm>
        </p:grpSpPr>
        <p:grpSp>
          <p:nvGrpSpPr>
            <p:cNvPr id="52" name="Grouper 138">
              <a:extLst>
                <a:ext uri="{FF2B5EF4-FFF2-40B4-BE49-F238E27FC236}">
                  <a16:creationId xmlns:a16="http://schemas.microsoft.com/office/drawing/2014/main" id="{0F92D92F-47EC-094E-AE53-19CF03562D8E}"/>
                </a:ext>
              </a:extLst>
            </p:cNvPr>
            <p:cNvGrpSpPr/>
            <p:nvPr/>
          </p:nvGrpSpPr>
          <p:grpSpPr>
            <a:xfrm>
              <a:off x="1267107" y="5685974"/>
              <a:ext cx="755926" cy="819616"/>
              <a:chOff x="8259502" y="3859946"/>
              <a:chExt cx="797954" cy="865190"/>
            </a:xfrm>
          </p:grpSpPr>
          <p:pic>
            <p:nvPicPr>
              <p:cNvPr id="54" name="Image 14" descr="human-aging-process-male.jpg">
                <a:extLst>
                  <a:ext uri="{FF2B5EF4-FFF2-40B4-BE49-F238E27FC236}">
                    <a16:creationId xmlns:a16="http://schemas.microsoft.com/office/drawing/2014/main" id="{E1F739B0-2857-3840-B021-5820240F0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044" r="25677"/>
              <a:stretch>
                <a:fillRect/>
              </a:stretch>
            </p:blipFill>
            <p:spPr bwMode="auto">
              <a:xfrm>
                <a:off x="8278539" y="3877195"/>
                <a:ext cx="392064" cy="7781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Image 12" descr="ageing.jpg">
                <a:extLst>
                  <a:ext uri="{FF2B5EF4-FFF2-40B4-BE49-F238E27FC236}">
                    <a16:creationId xmlns:a16="http://schemas.microsoft.com/office/drawing/2014/main" id="{B717625A-11F4-094F-ACB5-501060419B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702" r="31859" b="35281"/>
              <a:stretch>
                <a:fillRect/>
              </a:stretch>
            </p:blipFill>
            <p:spPr bwMode="auto">
              <a:xfrm>
                <a:off x="8700756" y="3859946"/>
                <a:ext cx="356641" cy="865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AB8DD0CA-A4A1-084F-8763-BAB9567E2424}"/>
                  </a:ext>
                </a:extLst>
              </p:cNvPr>
              <p:cNvSpPr/>
              <p:nvPr/>
            </p:nvSpPr>
            <p:spPr>
              <a:xfrm>
                <a:off x="8625351" y="3861041"/>
                <a:ext cx="45719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68B28D27-B13E-704D-894E-0C5520347575}"/>
                  </a:ext>
                </a:extLst>
              </p:cNvPr>
              <p:cNvSpPr/>
              <p:nvPr/>
            </p:nvSpPr>
            <p:spPr>
              <a:xfrm>
                <a:off x="8259502" y="3861041"/>
                <a:ext cx="45719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A6E4FD8D-C88B-7F4B-90AB-5CA65BE86EB5}"/>
                  </a:ext>
                </a:extLst>
              </p:cNvPr>
              <p:cNvSpPr/>
              <p:nvPr/>
            </p:nvSpPr>
            <p:spPr>
              <a:xfrm>
                <a:off x="9011737" y="4039380"/>
                <a:ext cx="45719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A2365FE4-F570-DF45-A5C9-9F02BAC24CAE}"/>
                </a:ext>
              </a:extLst>
            </p:cNvPr>
            <p:cNvSpPr/>
            <p:nvPr/>
          </p:nvSpPr>
          <p:spPr>
            <a:xfrm>
              <a:off x="1162007" y="5647905"/>
              <a:ext cx="921617" cy="893459"/>
            </a:xfrm>
            <a:prstGeom prst="ellips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grpSp>
        <p:nvGrpSpPr>
          <p:cNvPr id="59" name="Grouper 145">
            <a:extLst>
              <a:ext uri="{FF2B5EF4-FFF2-40B4-BE49-F238E27FC236}">
                <a16:creationId xmlns:a16="http://schemas.microsoft.com/office/drawing/2014/main" id="{18A9D741-A885-ED4C-825C-920253774379}"/>
              </a:ext>
            </a:extLst>
          </p:cNvPr>
          <p:cNvGrpSpPr/>
          <p:nvPr/>
        </p:nvGrpSpPr>
        <p:grpSpPr>
          <a:xfrm>
            <a:off x="8751318" y="4796923"/>
            <a:ext cx="492063" cy="649634"/>
            <a:chOff x="3286619" y="3447056"/>
            <a:chExt cx="813480" cy="991364"/>
          </a:xfrm>
        </p:grpSpPr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B99F299-763E-6649-A2FF-D281D836EC6E}"/>
                </a:ext>
              </a:extLst>
            </p:cNvPr>
            <p:cNvSpPr/>
            <p:nvPr/>
          </p:nvSpPr>
          <p:spPr>
            <a:xfrm>
              <a:off x="3908078" y="3947380"/>
              <a:ext cx="192021" cy="285853"/>
            </a:xfrm>
            <a:custGeom>
              <a:avLst/>
              <a:gdLst>
                <a:gd name="connsiteX0" fmla="*/ 6546 w 192021"/>
                <a:gd name="connsiteY0" fmla="*/ 242211 h 285853"/>
                <a:gd name="connsiteX1" fmla="*/ 124378 w 192021"/>
                <a:gd name="connsiteY1" fmla="*/ 242211 h 285853"/>
                <a:gd name="connsiteX2" fmla="*/ 111285 w 192021"/>
                <a:gd name="connsiteY2" fmla="*/ 163656 h 285853"/>
                <a:gd name="connsiteX3" fmla="*/ 72008 w 192021"/>
                <a:gd name="connsiteY3" fmla="*/ 91648 h 285853"/>
                <a:gd name="connsiteX4" fmla="*/ 85101 w 192021"/>
                <a:gd name="connsiteY4" fmla="*/ 52370 h 285853"/>
                <a:gd name="connsiteX5" fmla="*/ 183293 w 192021"/>
                <a:gd name="connsiteY5" fmla="*/ 0 h 285853"/>
                <a:gd name="connsiteX6" fmla="*/ 117831 w 192021"/>
                <a:gd name="connsiteY6" fmla="*/ 52370 h 285853"/>
                <a:gd name="connsiteX7" fmla="*/ 91647 w 192021"/>
                <a:gd name="connsiteY7" fmla="*/ 91648 h 285853"/>
                <a:gd name="connsiteX8" fmla="*/ 176747 w 192021"/>
                <a:gd name="connsiteY8" fmla="*/ 216026 h 285853"/>
                <a:gd name="connsiteX9" fmla="*/ 176747 w 192021"/>
                <a:gd name="connsiteY9" fmla="*/ 274942 h 285853"/>
                <a:gd name="connsiteX10" fmla="*/ 85101 w 192021"/>
                <a:gd name="connsiteY10" fmla="*/ 281489 h 285853"/>
                <a:gd name="connsiteX11" fmla="*/ 6546 w 192021"/>
                <a:gd name="connsiteY11" fmla="*/ 242211 h 28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2021" h="285853">
                  <a:moveTo>
                    <a:pt x="6546" y="242211"/>
                  </a:moveTo>
                  <a:cubicBezTo>
                    <a:pt x="13092" y="235665"/>
                    <a:pt x="106921" y="255304"/>
                    <a:pt x="124378" y="242211"/>
                  </a:cubicBezTo>
                  <a:cubicBezTo>
                    <a:pt x="141835" y="229118"/>
                    <a:pt x="120013" y="188750"/>
                    <a:pt x="111285" y="163656"/>
                  </a:cubicBezTo>
                  <a:cubicBezTo>
                    <a:pt x="102557" y="138562"/>
                    <a:pt x="76372" y="110196"/>
                    <a:pt x="72008" y="91648"/>
                  </a:cubicBezTo>
                  <a:cubicBezTo>
                    <a:pt x="67644" y="73100"/>
                    <a:pt x="66554" y="67645"/>
                    <a:pt x="85101" y="52370"/>
                  </a:cubicBezTo>
                  <a:cubicBezTo>
                    <a:pt x="103648" y="37095"/>
                    <a:pt x="177838" y="0"/>
                    <a:pt x="183293" y="0"/>
                  </a:cubicBezTo>
                  <a:cubicBezTo>
                    <a:pt x="188748" y="0"/>
                    <a:pt x="133105" y="37095"/>
                    <a:pt x="117831" y="52370"/>
                  </a:cubicBezTo>
                  <a:cubicBezTo>
                    <a:pt x="102557" y="67645"/>
                    <a:pt x="81828" y="64372"/>
                    <a:pt x="91647" y="91648"/>
                  </a:cubicBezTo>
                  <a:cubicBezTo>
                    <a:pt x="101466" y="118924"/>
                    <a:pt x="162564" y="185477"/>
                    <a:pt x="176747" y="216026"/>
                  </a:cubicBezTo>
                  <a:cubicBezTo>
                    <a:pt x="190930" y="246575"/>
                    <a:pt x="192021" y="264032"/>
                    <a:pt x="176747" y="274942"/>
                  </a:cubicBezTo>
                  <a:cubicBezTo>
                    <a:pt x="161473" y="285853"/>
                    <a:pt x="114559" y="282580"/>
                    <a:pt x="85101" y="281489"/>
                  </a:cubicBezTo>
                  <a:cubicBezTo>
                    <a:pt x="55643" y="280398"/>
                    <a:pt x="0" y="248757"/>
                    <a:pt x="6546" y="242211"/>
                  </a:cubicBezTo>
                  <a:close/>
                </a:path>
              </a:pathLst>
            </a:custGeom>
            <a:solidFill>
              <a:srgbClr val="A4A2A3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grpSp>
          <p:nvGrpSpPr>
            <p:cNvPr id="61" name="Grouper 147">
              <a:extLst>
                <a:ext uri="{FF2B5EF4-FFF2-40B4-BE49-F238E27FC236}">
                  <a16:creationId xmlns:a16="http://schemas.microsoft.com/office/drawing/2014/main" id="{BAC9C4C3-8EBE-D947-B49B-97718BCDADD6}"/>
                </a:ext>
              </a:extLst>
            </p:cNvPr>
            <p:cNvGrpSpPr/>
            <p:nvPr/>
          </p:nvGrpSpPr>
          <p:grpSpPr>
            <a:xfrm>
              <a:off x="3316022" y="3447324"/>
              <a:ext cx="268913" cy="257705"/>
              <a:chOff x="4178300" y="3254243"/>
              <a:chExt cx="477224" cy="457333"/>
            </a:xfrm>
          </p:grpSpPr>
          <p:sp>
            <p:nvSpPr>
              <p:cNvPr id="88" name="Ellipse 87">
                <a:extLst>
                  <a:ext uri="{FF2B5EF4-FFF2-40B4-BE49-F238E27FC236}">
                    <a16:creationId xmlns:a16="http://schemas.microsoft.com/office/drawing/2014/main" id="{B7AAFC0C-E531-834F-9F31-E3B9428A45EF}"/>
                  </a:ext>
                </a:extLst>
              </p:cNvPr>
              <p:cNvSpPr/>
              <p:nvPr/>
            </p:nvSpPr>
            <p:spPr>
              <a:xfrm>
                <a:off x="4178300" y="3254243"/>
                <a:ext cx="477224" cy="457333"/>
              </a:xfrm>
              <a:prstGeom prst="ellipse">
                <a:avLst/>
              </a:prstGeom>
              <a:solidFill>
                <a:srgbClr val="A4A2A3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Forme libre 88">
                <a:extLst>
                  <a:ext uri="{FF2B5EF4-FFF2-40B4-BE49-F238E27FC236}">
                    <a16:creationId xmlns:a16="http://schemas.microsoft.com/office/drawing/2014/main" id="{26E3864F-CE1E-E144-AA71-D010A5DACFB7}"/>
                  </a:ext>
                </a:extLst>
              </p:cNvPr>
              <p:cNvSpPr/>
              <p:nvPr/>
            </p:nvSpPr>
            <p:spPr>
              <a:xfrm>
                <a:off x="4202113" y="3278717"/>
                <a:ext cx="165099" cy="286808"/>
              </a:xfrm>
              <a:custGeom>
                <a:avLst/>
                <a:gdLst>
                  <a:gd name="connsiteX0" fmla="*/ 163512 w 165099"/>
                  <a:gd name="connsiteY0" fmla="*/ 4233 h 286808"/>
                  <a:gd name="connsiteX1" fmla="*/ 112712 w 165099"/>
                  <a:gd name="connsiteY1" fmla="*/ 23283 h 286808"/>
                  <a:gd name="connsiteX2" fmla="*/ 68262 w 165099"/>
                  <a:gd name="connsiteY2" fmla="*/ 51858 h 286808"/>
                  <a:gd name="connsiteX3" fmla="*/ 46037 w 165099"/>
                  <a:gd name="connsiteY3" fmla="*/ 74083 h 286808"/>
                  <a:gd name="connsiteX4" fmla="*/ 26987 w 165099"/>
                  <a:gd name="connsiteY4" fmla="*/ 102658 h 286808"/>
                  <a:gd name="connsiteX5" fmla="*/ 7937 w 165099"/>
                  <a:gd name="connsiteY5" fmla="*/ 140758 h 286808"/>
                  <a:gd name="connsiteX6" fmla="*/ 1587 w 165099"/>
                  <a:gd name="connsiteY6" fmla="*/ 172508 h 286808"/>
                  <a:gd name="connsiteX7" fmla="*/ 1587 w 165099"/>
                  <a:gd name="connsiteY7" fmla="*/ 204258 h 286808"/>
                  <a:gd name="connsiteX8" fmla="*/ 1587 w 165099"/>
                  <a:gd name="connsiteY8" fmla="*/ 236008 h 286808"/>
                  <a:gd name="connsiteX9" fmla="*/ 11112 w 165099"/>
                  <a:gd name="connsiteY9" fmla="*/ 267758 h 286808"/>
                  <a:gd name="connsiteX10" fmla="*/ 17462 w 165099"/>
                  <a:gd name="connsiteY10" fmla="*/ 280458 h 286808"/>
                  <a:gd name="connsiteX11" fmla="*/ 11112 w 165099"/>
                  <a:gd name="connsiteY11" fmla="*/ 229658 h 286808"/>
                  <a:gd name="connsiteX12" fmla="*/ 26987 w 165099"/>
                  <a:gd name="connsiteY12" fmla="*/ 150283 h 286808"/>
                  <a:gd name="connsiteX13" fmla="*/ 46037 w 165099"/>
                  <a:gd name="connsiteY13" fmla="*/ 118533 h 286808"/>
                  <a:gd name="connsiteX14" fmla="*/ 68262 w 165099"/>
                  <a:gd name="connsiteY14" fmla="*/ 77258 h 286808"/>
                  <a:gd name="connsiteX15" fmla="*/ 103187 w 165099"/>
                  <a:gd name="connsiteY15" fmla="*/ 48683 h 286808"/>
                  <a:gd name="connsiteX16" fmla="*/ 163512 w 165099"/>
                  <a:gd name="connsiteY16" fmla="*/ 4233 h 286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5099" h="286808">
                    <a:moveTo>
                      <a:pt x="163512" y="4233"/>
                    </a:moveTo>
                    <a:cubicBezTo>
                      <a:pt x="165099" y="0"/>
                      <a:pt x="128587" y="15346"/>
                      <a:pt x="112712" y="23283"/>
                    </a:cubicBezTo>
                    <a:cubicBezTo>
                      <a:pt x="96837" y="31220"/>
                      <a:pt x="79374" y="43391"/>
                      <a:pt x="68262" y="51858"/>
                    </a:cubicBezTo>
                    <a:cubicBezTo>
                      <a:pt x="57150" y="60325"/>
                      <a:pt x="52916" y="65616"/>
                      <a:pt x="46037" y="74083"/>
                    </a:cubicBezTo>
                    <a:cubicBezTo>
                      <a:pt x="39158" y="82550"/>
                      <a:pt x="33337" y="91546"/>
                      <a:pt x="26987" y="102658"/>
                    </a:cubicBezTo>
                    <a:cubicBezTo>
                      <a:pt x="20637" y="113770"/>
                      <a:pt x="12170" y="129116"/>
                      <a:pt x="7937" y="140758"/>
                    </a:cubicBezTo>
                    <a:cubicBezTo>
                      <a:pt x="3704" y="152400"/>
                      <a:pt x="2645" y="161925"/>
                      <a:pt x="1587" y="172508"/>
                    </a:cubicBezTo>
                    <a:cubicBezTo>
                      <a:pt x="529" y="183091"/>
                      <a:pt x="1587" y="204258"/>
                      <a:pt x="1587" y="204258"/>
                    </a:cubicBezTo>
                    <a:cubicBezTo>
                      <a:pt x="1587" y="214841"/>
                      <a:pt x="0" y="225425"/>
                      <a:pt x="1587" y="236008"/>
                    </a:cubicBezTo>
                    <a:cubicBezTo>
                      <a:pt x="3175" y="246591"/>
                      <a:pt x="8466" y="260350"/>
                      <a:pt x="11112" y="267758"/>
                    </a:cubicBezTo>
                    <a:cubicBezTo>
                      <a:pt x="13758" y="275166"/>
                      <a:pt x="17462" y="286808"/>
                      <a:pt x="17462" y="280458"/>
                    </a:cubicBezTo>
                    <a:cubicBezTo>
                      <a:pt x="17462" y="274108"/>
                      <a:pt x="9525" y="251354"/>
                      <a:pt x="11112" y="229658"/>
                    </a:cubicBezTo>
                    <a:cubicBezTo>
                      <a:pt x="12699" y="207962"/>
                      <a:pt x="21166" y="168804"/>
                      <a:pt x="26987" y="150283"/>
                    </a:cubicBezTo>
                    <a:cubicBezTo>
                      <a:pt x="32808" y="131762"/>
                      <a:pt x="39158" y="130704"/>
                      <a:pt x="46037" y="118533"/>
                    </a:cubicBezTo>
                    <a:cubicBezTo>
                      <a:pt x="52916" y="106362"/>
                      <a:pt x="58737" y="88900"/>
                      <a:pt x="68262" y="77258"/>
                    </a:cubicBezTo>
                    <a:cubicBezTo>
                      <a:pt x="77787" y="65616"/>
                      <a:pt x="93133" y="57150"/>
                      <a:pt x="103187" y="48683"/>
                    </a:cubicBezTo>
                    <a:cubicBezTo>
                      <a:pt x="113241" y="40216"/>
                      <a:pt x="161925" y="8466"/>
                      <a:pt x="163512" y="4233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solidFill>
                  <a:srgbClr val="E9E9E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2" name="Grouper 148">
              <a:extLst>
                <a:ext uri="{FF2B5EF4-FFF2-40B4-BE49-F238E27FC236}">
                  <a16:creationId xmlns:a16="http://schemas.microsoft.com/office/drawing/2014/main" id="{AFFA5454-41DD-BA4B-AFF8-86838FA2F4B3}"/>
                </a:ext>
              </a:extLst>
            </p:cNvPr>
            <p:cNvGrpSpPr/>
            <p:nvPr/>
          </p:nvGrpSpPr>
          <p:grpSpPr>
            <a:xfrm>
              <a:off x="3772448" y="3447056"/>
              <a:ext cx="250833" cy="251428"/>
              <a:chOff x="4178300" y="3254243"/>
              <a:chExt cx="477224" cy="457333"/>
            </a:xfrm>
          </p:grpSpPr>
          <p:sp>
            <p:nvSpPr>
              <p:cNvPr id="86" name="Ellipse 85">
                <a:extLst>
                  <a:ext uri="{FF2B5EF4-FFF2-40B4-BE49-F238E27FC236}">
                    <a16:creationId xmlns:a16="http://schemas.microsoft.com/office/drawing/2014/main" id="{9261F340-C46E-184C-9F04-F91CA6171993}"/>
                  </a:ext>
                </a:extLst>
              </p:cNvPr>
              <p:cNvSpPr/>
              <p:nvPr/>
            </p:nvSpPr>
            <p:spPr>
              <a:xfrm>
                <a:off x="4178300" y="3254243"/>
                <a:ext cx="477224" cy="457333"/>
              </a:xfrm>
              <a:prstGeom prst="ellipse">
                <a:avLst/>
              </a:prstGeom>
              <a:solidFill>
                <a:srgbClr val="A4A2A3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Forme libre 86">
                <a:extLst>
                  <a:ext uri="{FF2B5EF4-FFF2-40B4-BE49-F238E27FC236}">
                    <a16:creationId xmlns:a16="http://schemas.microsoft.com/office/drawing/2014/main" id="{6DB86BF5-2AC8-3947-9188-EA81B7ED7557}"/>
                  </a:ext>
                </a:extLst>
              </p:cNvPr>
              <p:cNvSpPr/>
              <p:nvPr/>
            </p:nvSpPr>
            <p:spPr>
              <a:xfrm>
                <a:off x="4202113" y="3278717"/>
                <a:ext cx="165099" cy="286808"/>
              </a:xfrm>
              <a:custGeom>
                <a:avLst/>
                <a:gdLst>
                  <a:gd name="connsiteX0" fmla="*/ 163512 w 165099"/>
                  <a:gd name="connsiteY0" fmla="*/ 4233 h 286808"/>
                  <a:gd name="connsiteX1" fmla="*/ 112712 w 165099"/>
                  <a:gd name="connsiteY1" fmla="*/ 23283 h 286808"/>
                  <a:gd name="connsiteX2" fmla="*/ 68262 w 165099"/>
                  <a:gd name="connsiteY2" fmla="*/ 51858 h 286808"/>
                  <a:gd name="connsiteX3" fmla="*/ 46037 w 165099"/>
                  <a:gd name="connsiteY3" fmla="*/ 74083 h 286808"/>
                  <a:gd name="connsiteX4" fmla="*/ 26987 w 165099"/>
                  <a:gd name="connsiteY4" fmla="*/ 102658 h 286808"/>
                  <a:gd name="connsiteX5" fmla="*/ 7937 w 165099"/>
                  <a:gd name="connsiteY5" fmla="*/ 140758 h 286808"/>
                  <a:gd name="connsiteX6" fmla="*/ 1587 w 165099"/>
                  <a:gd name="connsiteY6" fmla="*/ 172508 h 286808"/>
                  <a:gd name="connsiteX7" fmla="*/ 1587 w 165099"/>
                  <a:gd name="connsiteY7" fmla="*/ 204258 h 286808"/>
                  <a:gd name="connsiteX8" fmla="*/ 1587 w 165099"/>
                  <a:gd name="connsiteY8" fmla="*/ 236008 h 286808"/>
                  <a:gd name="connsiteX9" fmla="*/ 11112 w 165099"/>
                  <a:gd name="connsiteY9" fmla="*/ 267758 h 286808"/>
                  <a:gd name="connsiteX10" fmla="*/ 17462 w 165099"/>
                  <a:gd name="connsiteY10" fmla="*/ 280458 h 286808"/>
                  <a:gd name="connsiteX11" fmla="*/ 11112 w 165099"/>
                  <a:gd name="connsiteY11" fmla="*/ 229658 h 286808"/>
                  <a:gd name="connsiteX12" fmla="*/ 26987 w 165099"/>
                  <a:gd name="connsiteY12" fmla="*/ 150283 h 286808"/>
                  <a:gd name="connsiteX13" fmla="*/ 46037 w 165099"/>
                  <a:gd name="connsiteY13" fmla="*/ 118533 h 286808"/>
                  <a:gd name="connsiteX14" fmla="*/ 68262 w 165099"/>
                  <a:gd name="connsiteY14" fmla="*/ 77258 h 286808"/>
                  <a:gd name="connsiteX15" fmla="*/ 103187 w 165099"/>
                  <a:gd name="connsiteY15" fmla="*/ 48683 h 286808"/>
                  <a:gd name="connsiteX16" fmla="*/ 163512 w 165099"/>
                  <a:gd name="connsiteY16" fmla="*/ 4233 h 286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5099" h="286808">
                    <a:moveTo>
                      <a:pt x="163512" y="4233"/>
                    </a:moveTo>
                    <a:cubicBezTo>
                      <a:pt x="165099" y="0"/>
                      <a:pt x="128587" y="15346"/>
                      <a:pt x="112712" y="23283"/>
                    </a:cubicBezTo>
                    <a:cubicBezTo>
                      <a:pt x="96837" y="31220"/>
                      <a:pt x="79374" y="43391"/>
                      <a:pt x="68262" y="51858"/>
                    </a:cubicBezTo>
                    <a:cubicBezTo>
                      <a:pt x="57150" y="60325"/>
                      <a:pt x="52916" y="65616"/>
                      <a:pt x="46037" y="74083"/>
                    </a:cubicBezTo>
                    <a:cubicBezTo>
                      <a:pt x="39158" y="82550"/>
                      <a:pt x="33337" y="91546"/>
                      <a:pt x="26987" y="102658"/>
                    </a:cubicBezTo>
                    <a:cubicBezTo>
                      <a:pt x="20637" y="113770"/>
                      <a:pt x="12170" y="129116"/>
                      <a:pt x="7937" y="140758"/>
                    </a:cubicBezTo>
                    <a:cubicBezTo>
                      <a:pt x="3704" y="152400"/>
                      <a:pt x="2645" y="161925"/>
                      <a:pt x="1587" y="172508"/>
                    </a:cubicBezTo>
                    <a:cubicBezTo>
                      <a:pt x="529" y="183091"/>
                      <a:pt x="1587" y="204258"/>
                      <a:pt x="1587" y="204258"/>
                    </a:cubicBezTo>
                    <a:cubicBezTo>
                      <a:pt x="1587" y="214841"/>
                      <a:pt x="0" y="225425"/>
                      <a:pt x="1587" y="236008"/>
                    </a:cubicBezTo>
                    <a:cubicBezTo>
                      <a:pt x="3175" y="246591"/>
                      <a:pt x="8466" y="260350"/>
                      <a:pt x="11112" y="267758"/>
                    </a:cubicBezTo>
                    <a:cubicBezTo>
                      <a:pt x="13758" y="275166"/>
                      <a:pt x="17462" y="286808"/>
                      <a:pt x="17462" y="280458"/>
                    </a:cubicBezTo>
                    <a:cubicBezTo>
                      <a:pt x="17462" y="274108"/>
                      <a:pt x="9525" y="251354"/>
                      <a:pt x="11112" y="229658"/>
                    </a:cubicBezTo>
                    <a:cubicBezTo>
                      <a:pt x="12699" y="207962"/>
                      <a:pt x="21166" y="168804"/>
                      <a:pt x="26987" y="150283"/>
                    </a:cubicBezTo>
                    <a:cubicBezTo>
                      <a:pt x="32808" y="131762"/>
                      <a:pt x="39158" y="130704"/>
                      <a:pt x="46037" y="118533"/>
                    </a:cubicBezTo>
                    <a:cubicBezTo>
                      <a:pt x="52916" y="106362"/>
                      <a:pt x="58737" y="88900"/>
                      <a:pt x="68262" y="77258"/>
                    </a:cubicBezTo>
                    <a:cubicBezTo>
                      <a:pt x="77787" y="65616"/>
                      <a:pt x="93133" y="57150"/>
                      <a:pt x="103187" y="48683"/>
                    </a:cubicBezTo>
                    <a:cubicBezTo>
                      <a:pt x="113241" y="40216"/>
                      <a:pt x="161925" y="8466"/>
                      <a:pt x="163512" y="4233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solidFill>
                  <a:srgbClr val="E9E9E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3" name="Corde 62">
              <a:extLst>
                <a:ext uri="{FF2B5EF4-FFF2-40B4-BE49-F238E27FC236}">
                  <a16:creationId xmlns:a16="http://schemas.microsoft.com/office/drawing/2014/main" id="{45692024-7391-EF49-8CDC-F07700B72371}"/>
                </a:ext>
              </a:extLst>
            </p:cNvPr>
            <p:cNvSpPr/>
            <p:nvPr/>
          </p:nvSpPr>
          <p:spPr>
            <a:xfrm rot="15313421" flipH="1">
              <a:off x="3788143" y="4211968"/>
              <a:ext cx="112278" cy="340625"/>
            </a:xfrm>
            <a:prstGeom prst="chord">
              <a:avLst/>
            </a:prstGeom>
            <a:solidFill>
              <a:srgbClr val="A4A2A3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4" name="Corde 63">
              <a:extLst>
                <a:ext uri="{FF2B5EF4-FFF2-40B4-BE49-F238E27FC236}">
                  <a16:creationId xmlns:a16="http://schemas.microsoft.com/office/drawing/2014/main" id="{A4D33052-7EF4-2D45-A54A-878ED2E8E235}"/>
                </a:ext>
              </a:extLst>
            </p:cNvPr>
            <p:cNvSpPr/>
            <p:nvPr/>
          </p:nvSpPr>
          <p:spPr>
            <a:xfrm rot="6286579">
              <a:off x="3400793" y="4208793"/>
              <a:ext cx="112278" cy="340625"/>
            </a:xfrm>
            <a:prstGeom prst="chord">
              <a:avLst/>
            </a:prstGeom>
            <a:solidFill>
              <a:srgbClr val="A4A2A3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5C7FBCEE-C0BF-8941-B10E-02AA2586DF87}"/>
                </a:ext>
              </a:extLst>
            </p:cNvPr>
            <p:cNvSpPr/>
            <p:nvPr/>
          </p:nvSpPr>
          <p:spPr>
            <a:xfrm>
              <a:off x="3356523" y="3541909"/>
              <a:ext cx="619125" cy="879475"/>
            </a:xfrm>
            <a:prstGeom prst="ellipse">
              <a:avLst/>
            </a:prstGeom>
            <a:solidFill>
              <a:srgbClr val="A4A2A3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CACC6BA3-74AC-AD40-BDAC-1E75CAA27A1C}"/>
                </a:ext>
              </a:extLst>
            </p:cNvPr>
            <p:cNvSpPr/>
            <p:nvPr/>
          </p:nvSpPr>
          <p:spPr>
            <a:xfrm>
              <a:off x="3561310" y="4003872"/>
              <a:ext cx="209550" cy="346075"/>
            </a:xfrm>
            <a:prstGeom prst="ellipse">
              <a:avLst/>
            </a:prstGeom>
            <a:solidFill>
              <a:srgbClr val="F8D4D6"/>
            </a:solidFill>
            <a:ln w="1587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577BB75F-0140-BE44-92CF-2C7D6A373C5F}"/>
                </a:ext>
              </a:extLst>
            </p:cNvPr>
            <p:cNvSpPr/>
            <p:nvPr/>
          </p:nvSpPr>
          <p:spPr>
            <a:xfrm>
              <a:off x="3378748" y="3584712"/>
              <a:ext cx="213783" cy="465667"/>
            </a:xfrm>
            <a:custGeom>
              <a:avLst/>
              <a:gdLst>
                <a:gd name="connsiteX0" fmla="*/ 212725 w 213783"/>
                <a:gd name="connsiteY0" fmla="*/ 2646 h 465667"/>
                <a:gd name="connsiteX1" fmla="*/ 149225 w 213783"/>
                <a:gd name="connsiteY1" fmla="*/ 43921 h 465667"/>
                <a:gd name="connsiteX2" fmla="*/ 98425 w 213783"/>
                <a:gd name="connsiteY2" fmla="*/ 88371 h 465667"/>
                <a:gd name="connsiteX3" fmla="*/ 47625 w 213783"/>
                <a:gd name="connsiteY3" fmla="*/ 174096 h 465667"/>
                <a:gd name="connsiteX4" fmla="*/ 22225 w 213783"/>
                <a:gd name="connsiteY4" fmla="*/ 247121 h 465667"/>
                <a:gd name="connsiteX5" fmla="*/ 3175 w 213783"/>
                <a:gd name="connsiteY5" fmla="*/ 339196 h 465667"/>
                <a:gd name="connsiteX6" fmla="*/ 3175 w 213783"/>
                <a:gd name="connsiteY6" fmla="*/ 463021 h 465667"/>
                <a:gd name="connsiteX7" fmla="*/ 15875 w 213783"/>
                <a:gd name="connsiteY7" fmla="*/ 355071 h 465667"/>
                <a:gd name="connsiteX8" fmla="*/ 44450 w 213783"/>
                <a:gd name="connsiteY8" fmla="*/ 253471 h 465667"/>
                <a:gd name="connsiteX9" fmla="*/ 98425 w 213783"/>
                <a:gd name="connsiteY9" fmla="*/ 129646 h 465667"/>
                <a:gd name="connsiteX10" fmla="*/ 155575 w 213783"/>
                <a:gd name="connsiteY10" fmla="*/ 59796 h 465667"/>
                <a:gd name="connsiteX11" fmla="*/ 212725 w 213783"/>
                <a:gd name="connsiteY11" fmla="*/ 2646 h 46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3783" h="465667">
                  <a:moveTo>
                    <a:pt x="212725" y="2646"/>
                  </a:moveTo>
                  <a:cubicBezTo>
                    <a:pt x="211667" y="0"/>
                    <a:pt x="168275" y="29634"/>
                    <a:pt x="149225" y="43921"/>
                  </a:cubicBezTo>
                  <a:cubicBezTo>
                    <a:pt x="130175" y="58209"/>
                    <a:pt x="115358" y="66675"/>
                    <a:pt x="98425" y="88371"/>
                  </a:cubicBezTo>
                  <a:cubicBezTo>
                    <a:pt x="81492" y="110067"/>
                    <a:pt x="60325" y="147638"/>
                    <a:pt x="47625" y="174096"/>
                  </a:cubicBezTo>
                  <a:cubicBezTo>
                    <a:pt x="34925" y="200554"/>
                    <a:pt x="29633" y="219604"/>
                    <a:pt x="22225" y="247121"/>
                  </a:cubicBezTo>
                  <a:cubicBezTo>
                    <a:pt x="14817" y="274638"/>
                    <a:pt x="6350" y="303213"/>
                    <a:pt x="3175" y="339196"/>
                  </a:cubicBezTo>
                  <a:cubicBezTo>
                    <a:pt x="0" y="375179"/>
                    <a:pt x="1058" y="460375"/>
                    <a:pt x="3175" y="463021"/>
                  </a:cubicBezTo>
                  <a:cubicBezTo>
                    <a:pt x="5292" y="465667"/>
                    <a:pt x="8996" y="389996"/>
                    <a:pt x="15875" y="355071"/>
                  </a:cubicBezTo>
                  <a:cubicBezTo>
                    <a:pt x="22754" y="320146"/>
                    <a:pt x="30692" y="291042"/>
                    <a:pt x="44450" y="253471"/>
                  </a:cubicBezTo>
                  <a:cubicBezTo>
                    <a:pt x="58208" y="215900"/>
                    <a:pt x="79904" y="161925"/>
                    <a:pt x="98425" y="129646"/>
                  </a:cubicBezTo>
                  <a:cubicBezTo>
                    <a:pt x="116946" y="97367"/>
                    <a:pt x="137583" y="79904"/>
                    <a:pt x="155575" y="59796"/>
                  </a:cubicBezTo>
                  <a:cubicBezTo>
                    <a:pt x="173567" y="39688"/>
                    <a:pt x="213783" y="5292"/>
                    <a:pt x="212725" y="2646"/>
                  </a:cubicBezTo>
                  <a:close/>
                </a:path>
              </a:pathLst>
            </a:custGeom>
            <a:solidFill>
              <a:srgbClr val="CBCBCA"/>
            </a:solidFill>
            <a:ln w="6350" cap="flat" cmpd="sng" algn="ctr">
              <a:solidFill>
                <a:srgbClr val="E9E9E9">
                  <a:alpha val="46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E0EBB3F0-1C8E-A448-B599-2B9ECA174373}"/>
                </a:ext>
              </a:extLst>
            </p:cNvPr>
            <p:cNvSpPr/>
            <p:nvPr/>
          </p:nvSpPr>
          <p:spPr>
            <a:xfrm rot="10800000">
              <a:off x="3734348" y="3933962"/>
              <a:ext cx="213783" cy="465667"/>
            </a:xfrm>
            <a:custGeom>
              <a:avLst/>
              <a:gdLst>
                <a:gd name="connsiteX0" fmla="*/ 212725 w 213783"/>
                <a:gd name="connsiteY0" fmla="*/ 2646 h 465667"/>
                <a:gd name="connsiteX1" fmla="*/ 149225 w 213783"/>
                <a:gd name="connsiteY1" fmla="*/ 43921 h 465667"/>
                <a:gd name="connsiteX2" fmla="*/ 98425 w 213783"/>
                <a:gd name="connsiteY2" fmla="*/ 88371 h 465667"/>
                <a:gd name="connsiteX3" fmla="*/ 47625 w 213783"/>
                <a:gd name="connsiteY3" fmla="*/ 174096 h 465667"/>
                <a:gd name="connsiteX4" fmla="*/ 22225 w 213783"/>
                <a:gd name="connsiteY4" fmla="*/ 247121 h 465667"/>
                <a:gd name="connsiteX5" fmla="*/ 3175 w 213783"/>
                <a:gd name="connsiteY5" fmla="*/ 339196 h 465667"/>
                <a:gd name="connsiteX6" fmla="*/ 3175 w 213783"/>
                <a:gd name="connsiteY6" fmla="*/ 463021 h 465667"/>
                <a:gd name="connsiteX7" fmla="*/ 15875 w 213783"/>
                <a:gd name="connsiteY7" fmla="*/ 355071 h 465667"/>
                <a:gd name="connsiteX8" fmla="*/ 44450 w 213783"/>
                <a:gd name="connsiteY8" fmla="*/ 253471 h 465667"/>
                <a:gd name="connsiteX9" fmla="*/ 98425 w 213783"/>
                <a:gd name="connsiteY9" fmla="*/ 129646 h 465667"/>
                <a:gd name="connsiteX10" fmla="*/ 155575 w 213783"/>
                <a:gd name="connsiteY10" fmla="*/ 59796 h 465667"/>
                <a:gd name="connsiteX11" fmla="*/ 212725 w 213783"/>
                <a:gd name="connsiteY11" fmla="*/ 2646 h 46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3783" h="465667">
                  <a:moveTo>
                    <a:pt x="212725" y="2646"/>
                  </a:moveTo>
                  <a:cubicBezTo>
                    <a:pt x="211667" y="0"/>
                    <a:pt x="168275" y="29634"/>
                    <a:pt x="149225" y="43921"/>
                  </a:cubicBezTo>
                  <a:cubicBezTo>
                    <a:pt x="130175" y="58209"/>
                    <a:pt x="115358" y="66675"/>
                    <a:pt x="98425" y="88371"/>
                  </a:cubicBezTo>
                  <a:cubicBezTo>
                    <a:pt x="81492" y="110067"/>
                    <a:pt x="60325" y="147638"/>
                    <a:pt x="47625" y="174096"/>
                  </a:cubicBezTo>
                  <a:cubicBezTo>
                    <a:pt x="34925" y="200554"/>
                    <a:pt x="29633" y="219604"/>
                    <a:pt x="22225" y="247121"/>
                  </a:cubicBezTo>
                  <a:cubicBezTo>
                    <a:pt x="14817" y="274638"/>
                    <a:pt x="6350" y="303213"/>
                    <a:pt x="3175" y="339196"/>
                  </a:cubicBezTo>
                  <a:cubicBezTo>
                    <a:pt x="0" y="375179"/>
                    <a:pt x="1058" y="460375"/>
                    <a:pt x="3175" y="463021"/>
                  </a:cubicBezTo>
                  <a:cubicBezTo>
                    <a:pt x="5292" y="465667"/>
                    <a:pt x="8996" y="389996"/>
                    <a:pt x="15875" y="355071"/>
                  </a:cubicBezTo>
                  <a:cubicBezTo>
                    <a:pt x="22754" y="320146"/>
                    <a:pt x="30692" y="291042"/>
                    <a:pt x="44450" y="253471"/>
                  </a:cubicBezTo>
                  <a:cubicBezTo>
                    <a:pt x="58208" y="215900"/>
                    <a:pt x="79904" y="161925"/>
                    <a:pt x="98425" y="129646"/>
                  </a:cubicBezTo>
                  <a:cubicBezTo>
                    <a:pt x="116946" y="97367"/>
                    <a:pt x="137583" y="79904"/>
                    <a:pt x="155575" y="59796"/>
                  </a:cubicBezTo>
                  <a:cubicBezTo>
                    <a:pt x="173567" y="39688"/>
                    <a:pt x="213783" y="5292"/>
                    <a:pt x="212725" y="2646"/>
                  </a:cubicBezTo>
                  <a:close/>
                </a:path>
              </a:pathLst>
            </a:custGeom>
            <a:solidFill>
              <a:srgbClr val="82817F"/>
            </a:solidFill>
            <a:ln w="6350" cap="flat" cmpd="sng" algn="ctr">
              <a:solidFill>
                <a:srgbClr val="82817F">
                  <a:alpha val="46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7B648C55-9398-B247-8B16-1C9D6C41F209}"/>
                </a:ext>
              </a:extLst>
            </p:cNvPr>
            <p:cNvSpPr/>
            <p:nvPr/>
          </p:nvSpPr>
          <p:spPr>
            <a:xfrm>
              <a:off x="3609464" y="4157800"/>
              <a:ext cx="137583" cy="170391"/>
            </a:xfrm>
            <a:custGeom>
              <a:avLst/>
              <a:gdLst>
                <a:gd name="connsiteX0" fmla="*/ 130175 w 137583"/>
                <a:gd name="connsiteY0" fmla="*/ 1058 h 170391"/>
                <a:gd name="connsiteX1" fmla="*/ 136525 w 137583"/>
                <a:gd name="connsiteY1" fmla="*/ 58208 h 170391"/>
                <a:gd name="connsiteX2" fmla="*/ 136525 w 137583"/>
                <a:gd name="connsiteY2" fmla="*/ 77258 h 170391"/>
                <a:gd name="connsiteX3" fmla="*/ 130175 w 137583"/>
                <a:gd name="connsiteY3" fmla="*/ 96308 h 170391"/>
                <a:gd name="connsiteX4" fmla="*/ 123825 w 137583"/>
                <a:gd name="connsiteY4" fmla="*/ 112183 h 170391"/>
                <a:gd name="connsiteX5" fmla="*/ 117475 w 137583"/>
                <a:gd name="connsiteY5" fmla="*/ 124883 h 170391"/>
                <a:gd name="connsiteX6" fmla="*/ 107950 w 137583"/>
                <a:gd name="connsiteY6" fmla="*/ 140758 h 170391"/>
                <a:gd name="connsiteX7" fmla="*/ 92075 w 137583"/>
                <a:gd name="connsiteY7" fmla="*/ 153458 h 170391"/>
                <a:gd name="connsiteX8" fmla="*/ 92075 w 137583"/>
                <a:gd name="connsiteY8" fmla="*/ 153458 h 170391"/>
                <a:gd name="connsiteX9" fmla="*/ 79375 w 137583"/>
                <a:gd name="connsiteY9" fmla="*/ 162983 h 170391"/>
                <a:gd name="connsiteX10" fmla="*/ 60325 w 137583"/>
                <a:gd name="connsiteY10" fmla="*/ 169333 h 170391"/>
                <a:gd name="connsiteX11" fmla="*/ 41275 w 137583"/>
                <a:gd name="connsiteY11" fmla="*/ 169333 h 170391"/>
                <a:gd name="connsiteX12" fmla="*/ 25400 w 137583"/>
                <a:gd name="connsiteY12" fmla="*/ 166158 h 170391"/>
                <a:gd name="connsiteX13" fmla="*/ 15875 w 137583"/>
                <a:gd name="connsiteY13" fmla="*/ 159808 h 170391"/>
                <a:gd name="connsiteX14" fmla="*/ 9525 w 137583"/>
                <a:gd name="connsiteY14" fmla="*/ 150283 h 170391"/>
                <a:gd name="connsiteX15" fmla="*/ 0 w 137583"/>
                <a:gd name="connsiteY15" fmla="*/ 140758 h 170391"/>
                <a:gd name="connsiteX16" fmla="*/ 9525 w 137583"/>
                <a:gd name="connsiteY16" fmla="*/ 150283 h 170391"/>
                <a:gd name="connsiteX17" fmla="*/ 28575 w 137583"/>
                <a:gd name="connsiteY17" fmla="*/ 159808 h 170391"/>
                <a:gd name="connsiteX18" fmla="*/ 41275 w 137583"/>
                <a:gd name="connsiteY18" fmla="*/ 162983 h 170391"/>
                <a:gd name="connsiteX19" fmla="*/ 57150 w 137583"/>
                <a:gd name="connsiteY19" fmla="*/ 162983 h 170391"/>
                <a:gd name="connsiteX20" fmla="*/ 73025 w 137583"/>
                <a:gd name="connsiteY20" fmla="*/ 150283 h 170391"/>
                <a:gd name="connsiteX21" fmla="*/ 92075 w 137583"/>
                <a:gd name="connsiteY21" fmla="*/ 131233 h 170391"/>
                <a:gd name="connsiteX22" fmla="*/ 101600 w 137583"/>
                <a:gd name="connsiteY22" fmla="*/ 118533 h 170391"/>
                <a:gd name="connsiteX23" fmla="*/ 111125 w 137583"/>
                <a:gd name="connsiteY23" fmla="*/ 96308 h 170391"/>
                <a:gd name="connsiteX24" fmla="*/ 123825 w 137583"/>
                <a:gd name="connsiteY24" fmla="*/ 64558 h 170391"/>
                <a:gd name="connsiteX25" fmla="*/ 130175 w 137583"/>
                <a:gd name="connsiteY25" fmla="*/ 1058 h 170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7583" h="170391">
                  <a:moveTo>
                    <a:pt x="130175" y="1058"/>
                  </a:moveTo>
                  <a:cubicBezTo>
                    <a:pt x="132292" y="0"/>
                    <a:pt x="135467" y="45508"/>
                    <a:pt x="136525" y="58208"/>
                  </a:cubicBezTo>
                  <a:cubicBezTo>
                    <a:pt x="137583" y="70908"/>
                    <a:pt x="137583" y="70908"/>
                    <a:pt x="136525" y="77258"/>
                  </a:cubicBezTo>
                  <a:cubicBezTo>
                    <a:pt x="135467" y="83608"/>
                    <a:pt x="132292" y="90487"/>
                    <a:pt x="130175" y="96308"/>
                  </a:cubicBezTo>
                  <a:cubicBezTo>
                    <a:pt x="128058" y="102129"/>
                    <a:pt x="125942" y="107421"/>
                    <a:pt x="123825" y="112183"/>
                  </a:cubicBezTo>
                  <a:cubicBezTo>
                    <a:pt x="121708" y="116945"/>
                    <a:pt x="120121" y="120121"/>
                    <a:pt x="117475" y="124883"/>
                  </a:cubicBezTo>
                  <a:cubicBezTo>
                    <a:pt x="114829" y="129645"/>
                    <a:pt x="112183" y="135996"/>
                    <a:pt x="107950" y="140758"/>
                  </a:cubicBezTo>
                  <a:cubicBezTo>
                    <a:pt x="103717" y="145520"/>
                    <a:pt x="92075" y="153458"/>
                    <a:pt x="92075" y="153458"/>
                  </a:cubicBezTo>
                  <a:lnTo>
                    <a:pt x="92075" y="153458"/>
                  </a:lnTo>
                  <a:cubicBezTo>
                    <a:pt x="89958" y="155046"/>
                    <a:pt x="84667" y="160337"/>
                    <a:pt x="79375" y="162983"/>
                  </a:cubicBezTo>
                  <a:cubicBezTo>
                    <a:pt x="74083" y="165629"/>
                    <a:pt x="66675" y="168275"/>
                    <a:pt x="60325" y="169333"/>
                  </a:cubicBezTo>
                  <a:cubicBezTo>
                    <a:pt x="53975" y="170391"/>
                    <a:pt x="47096" y="169862"/>
                    <a:pt x="41275" y="169333"/>
                  </a:cubicBezTo>
                  <a:cubicBezTo>
                    <a:pt x="35454" y="168804"/>
                    <a:pt x="29633" y="167745"/>
                    <a:pt x="25400" y="166158"/>
                  </a:cubicBezTo>
                  <a:cubicBezTo>
                    <a:pt x="21167" y="164571"/>
                    <a:pt x="18521" y="162454"/>
                    <a:pt x="15875" y="159808"/>
                  </a:cubicBezTo>
                  <a:cubicBezTo>
                    <a:pt x="13229" y="157162"/>
                    <a:pt x="12171" y="153458"/>
                    <a:pt x="9525" y="150283"/>
                  </a:cubicBezTo>
                  <a:cubicBezTo>
                    <a:pt x="6879" y="147108"/>
                    <a:pt x="0" y="140758"/>
                    <a:pt x="0" y="140758"/>
                  </a:cubicBezTo>
                  <a:cubicBezTo>
                    <a:pt x="0" y="140758"/>
                    <a:pt x="4763" y="147108"/>
                    <a:pt x="9525" y="150283"/>
                  </a:cubicBezTo>
                  <a:cubicBezTo>
                    <a:pt x="14287" y="153458"/>
                    <a:pt x="23283" y="157691"/>
                    <a:pt x="28575" y="159808"/>
                  </a:cubicBezTo>
                  <a:cubicBezTo>
                    <a:pt x="33867" y="161925"/>
                    <a:pt x="36513" y="162454"/>
                    <a:pt x="41275" y="162983"/>
                  </a:cubicBezTo>
                  <a:cubicBezTo>
                    <a:pt x="46038" y="163512"/>
                    <a:pt x="51858" y="165100"/>
                    <a:pt x="57150" y="162983"/>
                  </a:cubicBezTo>
                  <a:cubicBezTo>
                    <a:pt x="62442" y="160866"/>
                    <a:pt x="67204" y="155575"/>
                    <a:pt x="73025" y="150283"/>
                  </a:cubicBezTo>
                  <a:cubicBezTo>
                    <a:pt x="78846" y="144991"/>
                    <a:pt x="87313" y="136525"/>
                    <a:pt x="92075" y="131233"/>
                  </a:cubicBezTo>
                  <a:cubicBezTo>
                    <a:pt x="96838" y="125941"/>
                    <a:pt x="98425" y="124354"/>
                    <a:pt x="101600" y="118533"/>
                  </a:cubicBezTo>
                  <a:cubicBezTo>
                    <a:pt x="104775" y="112712"/>
                    <a:pt x="107421" y="105304"/>
                    <a:pt x="111125" y="96308"/>
                  </a:cubicBezTo>
                  <a:cubicBezTo>
                    <a:pt x="114829" y="87312"/>
                    <a:pt x="121179" y="74612"/>
                    <a:pt x="123825" y="64558"/>
                  </a:cubicBezTo>
                  <a:cubicBezTo>
                    <a:pt x="126471" y="54504"/>
                    <a:pt x="128058" y="2116"/>
                    <a:pt x="130175" y="1058"/>
                  </a:cubicBezTo>
                  <a:close/>
                </a:path>
              </a:pathLst>
            </a:custGeom>
            <a:solidFill>
              <a:srgbClr val="ECBDC3"/>
            </a:solidFill>
            <a:ln>
              <a:solidFill>
                <a:srgbClr val="ECBDC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DAD37168-E439-3F4A-A8D6-763472960B4F}"/>
                </a:ext>
              </a:extLst>
            </p:cNvPr>
            <p:cNvSpPr/>
            <p:nvPr/>
          </p:nvSpPr>
          <p:spPr>
            <a:xfrm>
              <a:off x="3508923" y="3701658"/>
              <a:ext cx="45719" cy="889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D84BD820-DA98-9844-94FB-76A1522EC976}"/>
                </a:ext>
              </a:extLst>
            </p:cNvPr>
            <p:cNvSpPr/>
            <p:nvPr/>
          </p:nvSpPr>
          <p:spPr>
            <a:xfrm>
              <a:off x="3801023" y="3701658"/>
              <a:ext cx="45719" cy="889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grpSp>
          <p:nvGrpSpPr>
            <p:cNvPr id="72" name="Grouper 158">
              <a:extLst>
                <a:ext uri="{FF2B5EF4-FFF2-40B4-BE49-F238E27FC236}">
                  <a16:creationId xmlns:a16="http://schemas.microsoft.com/office/drawing/2014/main" id="{318737DD-52BB-AC40-89C7-5F751DAC104F}"/>
                </a:ext>
              </a:extLst>
            </p:cNvPr>
            <p:cNvGrpSpPr/>
            <p:nvPr/>
          </p:nvGrpSpPr>
          <p:grpSpPr>
            <a:xfrm rot="193724">
              <a:off x="3617834" y="3855986"/>
              <a:ext cx="94111" cy="94620"/>
              <a:chOff x="4839038" y="5440189"/>
              <a:chExt cx="128034" cy="128726"/>
            </a:xfrm>
          </p:grpSpPr>
          <p:sp>
            <p:nvSpPr>
              <p:cNvPr id="84" name="Corde 83">
                <a:extLst>
                  <a:ext uri="{FF2B5EF4-FFF2-40B4-BE49-F238E27FC236}">
                    <a16:creationId xmlns:a16="http://schemas.microsoft.com/office/drawing/2014/main" id="{DAE25D76-17B8-8241-A221-69BE52C3152F}"/>
                  </a:ext>
                </a:extLst>
              </p:cNvPr>
              <p:cNvSpPr/>
              <p:nvPr/>
            </p:nvSpPr>
            <p:spPr>
              <a:xfrm rot="20258032" flipV="1">
                <a:off x="4839038" y="5443329"/>
                <a:ext cx="81457" cy="125586"/>
              </a:xfrm>
              <a:prstGeom prst="chord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Corde 84">
                <a:extLst>
                  <a:ext uri="{FF2B5EF4-FFF2-40B4-BE49-F238E27FC236}">
                    <a16:creationId xmlns:a16="http://schemas.microsoft.com/office/drawing/2014/main" id="{FC3571EF-9C3B-864C-82C9-94E4418D3E7D}"/>
                  </a:ext>
                </a:extLst>
              </p:cNvPr>
              <p:cNvSpPr/>
              <p:nvPr/>
            </p:nvSpPr>
            <p:spPr>
              <a:xfrm rot="11781109">
                <a:off x="4885615" y="5440189"/>
                <a:ext cx="81457" cy="125586"/>
              </a:xfrm>
              <a:prstGeom prst="chord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3" name="Corde 72">
              <a:extLst>
                <a:ext uri="{FF2B5EF4-FFF2-40B4-BE49-F238E27FC236}">
                  <a16:creationId xmlns:a16="http://schemas.microsoft.com/office/drawing/2014/main" id="{17C9E2F0-0E55-5149-ABED-69588B48F518}"/>
                </a:ext>
              </a:extLst>
            </p:cNvPr>
            <p:cNvSpPr/>
            <p:nvPr/>
          </p:nvSpPr>
          <p:spPr>
            <a:xfrm rot="17759564">
              <a:off x="3573376" y="3816332"/>
              <a:ext cx="83390" cy="93798"/>
            </a:xfrm>
            <a:prstGeom prst="chord">
              <a:avLst/>
            </a:prstGeom>
            <a:solidFill>
              <a:srgbClr val="A4A2A3"/>
            </a:solidFill>
            <a:ln w="952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74" name="Corde 73">
              <a:extLst>
                <a:ext uri="{FF2B5EF4-FFF2-40B4-BE49-F238E27FC236}">
                  <a16:creationId xmlns:a16="http://schemas.microsoft.com/office/drawing/2014/main" id="{D2C4E9ED-27B8-2745-86DD-3E969D50FDBD}"/>
                </a:ext>
              </a:extLst>
            </p:cNvPr>
            <p:cNvSpPr/>
            <p:nvPr/>
          </p:nvSpPr>
          <p:spPr>
            <a:xfrm rot="3840436" flipH="1">
              <a:off x="3668626" y="3816332"/>
              <a:ext cx="83390" cy="93798"/>
            </a:xfrm>
            <a:prstGeom prst="chord">
              <a:avLst/>
            </a:prstGeom>
            <a:solidFill>
              <a:srgbClr val="A4A2A3"/>
            </a:solidFill>
            <a:ln w="952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C81CF339-AF15-F549-8032-C48732C42E92}"/>
                </a:ext>
              </a:extLst>
            </p:cNvPr>
            <p:cNvCxnSpPr/>
            <p:nvPr/>
          </p:nvCxnSpPr>
          <p:spPr>
            <a:xfrm rot="10800000" flipH="1" flipV="1">
              <a:off x="3575053" y="3842676"/>
              <a:ext cx="93600" cy="6201"/>
            </a:xfrm>
            <a:prstGeom prst="line">
              <a:avLst/>
            </a:prstGeom>
            <a:ln w="15875" cap="flat" cmpd="sng" algn="ctr">
              <a:solidFill>
                <a:srgbClr val="A4A2A3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>
              <a:extLst>
                <a:ext uri="{FF2B5EF4-FFF2-40B4-BE49-F238E27FC236}">
                  <a16:creationId xmlns:a16="http://schemas.microsoft.com/office/drawing/2014/main" id="{D1DE6EB0-E349-7945-A255-9E15B81D2681}"/>
                </a:ext>
              </a:extLst>
            </p:cNvPr>
            <p:cNvCxnSpPr/>
            <p:nvPr/>
          </p:nvCxnSpPr>
          <p:spPr>
            <a:xfrm rot="10800000" flipH="1">
              <a:off x="3668165" y="3842676"/>
              <a:ext cx="95739" cy="6201"/>
            </a:xfrm>
            <a:prstGeom prst="line">
              <a:avLst/>
            </a:prstGeom>
            <a:ln w="15875" cap="flat" cmpd="sng" algn="ctr">
              <a:solidFill>
                <a:srgbClr val="A4A2A3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Ellipse 76">
              <a:extLst>
                <a:ext uri="{FF2B5EF4-FFF2-40B4-BE49-F238E27FC236}">
                  <a16:creationId xmlns:a16="http://schemas.microsoft.com/office/drawing/2014/main" id="{80146F99-22AA-F44E-80D3-7300395B5D6D}"/>
                </a:ext>
              </a:extLst>
            </p:cNvPr>
            <p:cNvSpPr/>
            <p:nvPr/>
          </p:nvSpPr>
          <p:spPr>
            <a:xfrm>
              <a:off x="3635910" y="3821339"/>
              <a:ext cx="57600" cy="32400"/>
            </a:xfrm>
            <a:prstGeom prst="ellipse">
              <a:avLst/>
            </a:prstGeom>
            <a:solidFill>
              <a:srgbClr val="F8D4D6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grpSp>
          <p:nvGrpSpPr>
            <p:cNvPr id="78" name="Grouper 164">
              <a:extLst>
                <a:ext uri="{FF2B5EF4-FFF2-40B4-BE49-F238E27FC236}">
                  <a16:creationId xmlns:a16="http://schemas.microsoft.com/office/drawing/2014/main" id="{09504903-E08E-D54C-A2AB-CD91B6E15A8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34661" y="3534312"/>
              <a:ext cx="112412" cy="100800"/>
              <a:chOff x="4252594" y="5064147"/>
              <a:chExt cx="614681" cy="551182"/>
            </a:xfrm>
          </p:grpSpPr>
          <p:sp>
            <p:nvSpPr>
              <p:cNvPr id="82" name="Ellipse 81">
                <a:extLst>
                  <a:ext uri="{FF2B5EF4-FFF2-40B4-BE49-F238E27FC236}">
                    <a16:creationId xmlns:a16="http://schemas.microsoft.com/office/drawing/2014/main" id="{0509FDE4-ACA5-3A4D-9692-440683EADB03}"/>
                  </a:ext>
                </a:extLst>
              </p:cNvPr>
              <p:cNvSpPr/>
              <p:nvPr/>
            </p:nvSpPr>
            <p:spPr>
              <a:xfrm>
                <a:off x="4252594" y="5064147"/>
                <a:ext cx="614681" cy="551182"/>
              </a:xfrm>
              <a:prstGeom prst="ellipse">
                <a:avLst/>
              </a:prstGeom>
              <a:solidFill>
                <a:srgbClr val="F8D4D6"/>
              </a:solidFill>
              <a:ln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Forme libre 82">
                <a:extLst>
                  <a:ext uri="{FF2B5EF4-FFF2-40B4-BE49-F238E27FC236}">
                    <a16:creationId xmlns:a16="http://schemas.microsoft.com/office/drawing/2014/main" id="{96435143-25C1-2D43-9894-F0FCC72A638A}"/>
                  </a:ext>
                </a:extLst>
              </p:cNvPr>
              <p:cNvSpPr/>
              <p:nvPr/>
            </p:nvSpPr>
            <p:spPr>
              <a:xfrm rot="1626919">
                <a:off x="4501344" y="5174269"/>
                <a:ext cx="270994" cy="427696"/>
              </a:xfrm>
              <a:custGeom>
                <a:avLst/>
                <a:gdLst>
                  <a:gd name="connsiteX0" fmla="*/ 188383 w 261408"/>
                  <a:gd name="connsiteY0" fmla="*/ 9525 h 376767"/>
                  <a:gd name="connsiteX1" fmla="*/ 229658 w 261408"/>
                  <a:gd name="connsiteY1" fmla="*/ 57150 h 376767"/>
                  <a:gd name="connsiteX2" fmla="*/ 242358 w 261408"/>
                  <a:gd name="connsiteY2" fmla="*/ 85725 h 376767"/>
                  <a:gd name="connsiteX3" fmla="*/ 251883 w 261408"/>
                  <a:gd name="connsiteY3" fmla="*/ 107950 h 376767"/>
                  <a:gd name="connsiteX4" fmla="*/ 258233 w 261408"/>
                  <a:gd name="connsiteY4" fmla="*/ 146050 h 376767"/>
                  <a:gd name="connsiteX5" fmla="*/ 261408 w 261408"/>
                  <a:gd name="connsiteY5" fmla="*/ 180975 h 376767"/>
                  <a:gd name="connsiteX6" fmla="*/ 258233 w 261408"/>
                  <a:gd name="connsiteY6" fmla="*/ 209550 h 376767"/>
                  <a:gd name="connsiteX7" fmla="*/ 248708 w 261408"/>
                  <a:gd name="connsiteY7" fmla="*/ 247650 h 376767"/>
                  <a:gd name="connsiteX8" fmla="*/ 239183 w 261408"/>
                  <a:gd name="connsiteY8" fmla="*/ 269875 h 376767"/>
                  <a:gd name="connsiteX9" fmla="*/ 216958 w 261408"/>
                  <a:gd name="connsiteY9" fmla="*/ 307975 h 376767"/>
                  <a:gd name="connsiteX10" fmla="*/ 182033 w 261408"/>
                  <a:gd name="connsiteY10" fmla="*/ 333375 h 376767"/>
                  <a:gd name="connsiteX11" fmla="*/ 137583 w 261408"/>
                  <a:gd name="connsiteY11" fmla="*/ 355600 h 376767"/>
                  <a:gd name="connsiteX12" fmla="*/ 74083 w 261408"/>
                  <a:gd name="connsiteY12" fmla="*/ 374650 h 376767"/>
                  <a:gd name="connsiteX13" fmla="*/ 4233 w 261408"/>
                  <a:gd name="connsiteY13" fmla="*/ 368300 h 376767"/>
                  <a:gd name="connsiteX14" fmla="*/ 99483 w 261408"/>
                  <a:gd name="connsiteY14" fmla="*/ 358775 h 376767"/>
                  <a:gd name="connsiteX15" fmla="*/ 169333 w 261408"/>
                  <a:gd name="connsiteY15" fmla="*/ 314325 h 376767"/>
                  <a:gd name="connsiteX16" fmla="*/ 197908 w 261408"/>
                  <a:gd name="connsiteY16" fmla="*/ 273050 h 376767"/>
                  <a:gd name="connsiteX17" fmla="*/ 216958 w 261408"/>
                  <a:gd name="connsiteY17" fmla="*/ 231775 h 376767"/>
                  <a:gd name="connsiteX18" fmla="*/ 223308 w 261408"/>
                  <a:gd name="connsiteY18" fmla="*/ 161925 h 376767"/>
                  <a:gd name="connsiteX19" fmla="*/ 216958 w 261408"/>
                  <a:gd name="connsiteY19" fmla="*/ 114300 h 376767"/>
                  <a:gd name="connsiteX20" fmla="*/ 188383 w 261408"/>
                  <a:gd name="connsiteY20" fmla="*/ 9525 h 376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1408" h="376767">
                    <a:moveTo>
                      <a:pt x="188383" y="9525"/>
                    </a:moveTo>
                    <a:cubicBezTo>
                      <a:pt x="190500" y="0"/>
                      <a:pt x="220662" y="44450"/>
                      <a:pt x="229658" y="57150"/>
                    </a:cubicBezTo>
                    <a:cubicBezTo>
                      <a:pt x="238654" y="69850"/>
                      <a:pt x="238654" y="77258"/>
                      <a:pt x="242358" y="85725"/>
                    </a:cubicBezTo>
                    <a:cubicBezTo>
                      <a:pt x="246062" y="94192"/>
                      <a:pt x="249237" y="97896"/>
                      <a:pt x="251883" y="107950"/>
                    </a:cubicBezTo>
                    <a:cubicBezTo>
                      <a:pt x="254529" y="118004"/>
                      <a:pt x="256646" y="133879"/>
                      <a:pt x="258233" y="146050"/>
                    </a:cubicBezTo>
                    <a:cubicBezTo>
                      <a:pt x="259820" y="158221"/>
                      <a:pt x="261408" y="170392"/>
                      <a:pt x="261408" y="180975"/>
                    </a:cubicBezTo>
                    <a:cubicBezTo>
                      <a:pt x="261408" y="191558"/>
                      <a:pt x="260350" y="198438"/>
                      <a:pt x="258233" y="209550"/>
                    </a:cubicBezTo>
                    <a:cubicBezTo>
                      <a:pt x="256116" y="220662"/>
                      <a:pt x="251883" y="237596"/>
                      <a:pt x="248708" y="247650"/>
                    </a:cubicBezTo>
                    <a:cubicBezTo>
                      <a:pt x="245533" y="257704"/>
                      <a:pt x="244475" y="259821"/>
                      <a:pt x="239183" y="269875"/>
                    </a:cubicBezTo>
                    <a:cubicBezTo>
                      <a:pt x="233891" y="279929"/>
                      <a:pt x="226483" y="297392"/>
                      <a:pt x="216958" y="307975"/>
                    </a:cubicBezTo>
                    <a:cubicBezTo>
                      <a:pt x="207433" y="318558"/>
                      <a:pt x="195262" y="325438"/>
                      <a:pt x="182033" y="333375"/>
                    </a:cubicBezTo>
                    <a:cubicBezTo>
                      <a:pt x="168804" y="341312"/>
                      <a:pt x="155575" y="348721"/>
                      <a:pt x="137583" y="355600"/>
                    </a:cubicBezTo>
                    <a:cubicBezTo>
                      <a:pt x="119591" y="362479"/>
                      <a:pt x="96308" y="372533"/>
                      <a:pt x="74083" y="374650"/>
                    </a:cubicBezTo>
                    <a:cubicBezTo>
                      <a:pt x="51858" y="376767"/>
                      <a:pt x="0" y="370946"/>
                      <a:pt x="4233" y="368300"/>
                    </a:cubicBezTo>
                    <a:cubicBezTo>
                      <a:pt x="8466" y="365654"/>
                      <a:pt x="71966" y="367771"/>
                      <a:pt x="99483" y="358775"/>
                    </a:cubicBezTo>
                    <a:cubicBezTo>
                      <a:pt x="127000" y="349779"/>
                      <a:pt x="152929" y="328613"/>
                      <a:pt x="169333" y="314325"/>
                    </a:cubicBezTo>
                    <a:cubicBezTo>
                      <a:pt x="185737" y="300037"/>
                      <a:pt x="189971" y="286808"/>
                      <a:pt x="197908" y="273050"/>
                    </a:cubicBezTo>
                    <a:cubicBezTo>
                      <a:pt x="205846" y="259292"/>
                      <a:pt x="212725" y="250296"/>
                      <a:pt x="216958" y="231775"/>
                    </a:cubicBezTo>
                    <a:cubicBezTo>
                      <a:pt x="221191" y="213254"/>
                      <a:pt x="223308" y="181504"/>
                      <a:pt x="223308" y="161925"/>
                    </a:cubicBezTo>
                    <a:cubicBezTo>
                      <a:pt x="223308" y="142346"/>
                      <a:pt x="220133" y="132292"/>
                      <a:pt x="216958" y="114300"/>
                    </a:cubicBezTo>
                    <a:cubicBezTo>
                      <a:pt x="213783" y="96308"/>
                      <a:pt x="186266" y="19050"/>
                      <a:pt x="188383" y="9525"/>
                    </a:cubicBezTo>
                    <a:close/>
                  </a:path>
                </a:pathLst>
              </a:custGeom>
              <a:solidFill>
                <a:srgbClr val="ECBDC3"/>
              </a:solidFill>
              <a:ln>
                <a:solidFill>
                  <a:srgbClr val="ECBDC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9" name="Grouper 165">
              <a:extLst>
                <a:ext uri="{FF2B5EF4-FFF2-40B4-BE49-F238E27FC236}">
                  <a16:creationId xmlns:a16="http://schemas.microsoft.com/office/drawing/2014/main" id="{AAB60E28-D933-D348-A922-FC431802004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84569" y="3534312"/>
              <a:ext cx="112412" cy="100800"/>
              <a:chOff x="4252594" y="5064147"/>
              <a:chExt cx="614681" cy="551182"/>
            </a:xfrm>
          </p:grpSpPr>
          <p:sp>
            <p:nvSpPr>
              <p:cNvPr id="80" name="Ellipse 79">
                <a:extLst>
                  <a:ext uri="{FF2B5EF4-FFF2-40B4-BE49-F238E27FC236}">
                    <a16:creationId xmlns:a16="http://schemas.microsoft.com/office/drawing/2014/main" id="{82FEE695-C144-F746-8932-736276130B93}"/>
                  </a:ext>
                </a:extLst>
              </p:cNvPr>
              <p:cNvSpPr/>
              <p:nvPr/>
            </p:nvSpPr>
            <p:spPr>
              <a:xfrm>
                <a:off x="4252594" y="5064147"/>
                <a:ext cx="614681" cy="551182"/>
              </a:xfrm>
              <a:prstGeom prst="ellipse">
                <a:avLst/>
              </a:prstGeom>
              <a:solidFill>
                <a:srgbClr val="F8D4D6"/>
              </a:solidFill>
              <a:ln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Forme libre 80">
                <a:extLst>
                  <a:ext uri="{FF2B5EF4-FFF2-40B4-BE49-F238E27FC236}">
                    <a16:creationId xmlns:a16="http://schemas.microsoft.com/office/drawing/2014/main" id="{4399FBA7-ED5F-F44F-BAF2-F08FB076C22A}"/>
                  </a:ext>
                </a:extLst>
              </p:cNvPr>
              <p:cNvSpPr/>
              <p:nvPr/>
            </p:nvSpPr>
            <p:spPr>
              <a:xfrm rot="1626919">
                <a:off x="4501344" y="5174269"/>
                <a:ext cx="270994" cy="427696"/>
              </a:xfrm>
              <a:custGeom>
                <a:avLst/>
                <a:gdLst>
                  <a:gd name="connsiteX0" fmla="*/ 188383 w 261408"/>
                  <a:gd name="connsiteY0" fmla="*/ 9525 h 376767"/>
                  <a:gd name="connsiteX1" fmla="*/ 229658 w 261408"/>
                  <a:gd name="connsiteY1" fmla="*/ 57150 h 376767"/>
                  <a:gd name="connsiteX2" fmla="*/ 242358 w 261408"/>
                  <a:gd name="connsiteY2" fmla="*/ 85725 h 376767"/>
                  <a:gd name="connsiteX3" fmla="*/ 251883 w 261408"/>
                  <a:gd name="connsiteY3" fmla="*/ 107950 h 376767"/>
                  <a:gd name="connsiteX4" fmla="*/ 258233 w 261408"/>
                  <a:gd name="connsiteY4" fmla="*/ 146050 h 376767"/>
                  <a:gd name="connsiteX5" fmla="*/ 261408 w 261408"/>
                  <a:gd name="connsiteY5" fmla="*/ 180975 h 376767"/>
                  <a:gd name="connsiteX6" fmla="*/ 258233 w 261408"/>
                  <a:gd name="connsiteY6" fmla="*/ 209550 h 376767"/>
                  <a:gd name="connsiteX7" fmla="*/ 248708 w 261408"/>
                  <a:gd name="connsiteY7" fmla="*/ 247650 h 376767"/>
                  <a:gd name="connsiteX8" fmla="*/ 239183 w 261408"/>
                  <a:gd name="connsiteY8" fmla="*/ 269875 h 376767"/>
                  <a:gd name="connsiteX9" fmla="*/ 216958 w 261408"/>
                  <a:gd name="connsiteY9" fmla="*/ 307975 h 376767"/>
                  <a:gd name="connsiteX10" fmla="*/ 182033 w 261408"/>
                  <a:gd name="connsiteY10" fmla="*/ 333375 h 376767"/>
                  <a:gd name="connsiteX11" fmla="*/ 137583 w 261408"/>
                  <a:gd name="connsiteY11" fmla="*/ 355600 h 376767"/>
                  <a:gd name="connsiteX12" fmla="*/ 74083 w 261408"/>
                  <a:gd name="connsiteY12" fmla="*/ 374650 h 376767"/>
                  <a:gd name="connsiteX13" fmla="*/ 4233 w 261408"/>
                  <a:gd name="connsiteY13" fmla="*/ 368300 h 376767"/>
                  <a:gd name="connsiteX14" fmla="*/ 99483 w 261408"/>
                  <a:gd name="connsiteY14" fmla="*/ 358775 h 376767"/>
                  <a:gd name="connsiteX15" fmla="*/ 169333 w 261408"/>
                  <a:gd name="connsiteY15" fmla="*/ 314325 h 376767"/>
                  <a:gd name="connsiteX16" fmla="*/ 197908 w 261408"/>
                  <a:gd name="connsiteY16" fmla="*/ 273050 h 376767"/>
                  <a:gd name="connsiteX17" fmla="*/ 216958 w 261408"/>
                  <a:gd name="connsiteY17" fmla="*/ 231775 h 376767"/>
                  <a:gd name="connsiteX18" fmla="*/ 223308 w 261408"/>
                  <a:gd name="connsiteY18" fmla="*/ 161925 h 376767"/>
                  <a:gd name="connsiteX19" fmla="*/ 216958 w 261408"/>
                  <a:gd name="connsiteY19" fmla="*/ 114300 h 376767"/>
                  <a:gd name="connsiteX20" fmla="*/ 188383 w 261408"/>
                  <a:gd name="connsiteY20" fmla="*/ 9525 h 376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1408" h="376767">
                    <a:moveTo>
                      <a:pt x="188383" y="9525"/>
                    </a:moveTo>
                    <a:cubicBezTo>
                      <a:pt x="190500" y="0"/>
                      <a:pt x="220662" y="44450"/>
                      <a:pt x="229658" y="57150"/>
                    </a:cubicBezTo>
                    <a:cubicBezTo>
                      <a:pt x="238654" y="69850"/>
                      <a:pt x="238654" y="77258"/>
                      <a:pt x="242358" y="85725"/>
                    </a:cubicBezTo>
                    <a:cubicBezTo>
                      <a:pt x="246062" y="94192"/>
                      <a:pt x="249237" y="97896"/>
                      <a:pt x="251883" y="107950"/>
                    </a:cubicBezTo>
                    <a:cubicBezTo>
                      <a:pt x="254529" y="118004"/>
                      <a:pt x="256646" y="133879"/>
                      <a:pt x="258233" y="146050"/>
                    </a:cubicBezTo>
                    <a:cubicBezTo>
                      <a:pt x="259820" y="158221"/>
                      <a:pt x="261408" y="170392"/>
                      <a:pt x="261408" y="180975"/>
                    </a:cubicBezTo>
                    <a:cubicBezTo>
                      <a:pt x="261408" y="191558"/>
                      <a:pt x="260350" y="198438"/>
                      <a:pt x="258233" y="209550"/>
                    </a:cubicBezTo>
                    <a:cubicBezTo>
                      <a:pt x="256116" y="220662"/>
                      <a:pt x="251883" y="237596"/>
                      <a:pt x="248708" y="247650"/>
                    </a:cubicBezTo>
                    <a:cubicBezTo>
                      <a:pt x="245533" y="257704"/>
                      <a:pt x="244475" y="259821"/>
                      <a:pt x="239183" y="269875"/>
                    </a:cubicBezTo>
                    <a:cubicBezTo>
                      <a:pt x="233891" y="279929"/>
                      <a:pt x="226483" y="297392"/>
                      <a:pt x="216958" y="307975"/>
                    </a:cubicBezTo>
                    <a:cubicBezTo>
                      <a:pt x="207433" y="318558"/>
                      <a:pt x="195262" y="325438"/>
                      <a:pt x="182033" y="333375"/>
                    </a:cubicBezTo>
                    <a:cubicBezTo>
                      <a:pt x="168804" y="341312"/>
                      <a:pt x="155575" y="348721"/>
                      <a:pt x="137583" y="355600"/>
                    </a:cubicBezTo>
                    <a:cubicBezTo>
                      <a:pt x="119591" y="362479"/>
                      <a:pt x="96308" y="372533"/>
                      <a:pt x="74083" y="374650"/>
                    </a:cubicBezTo>
                    <a:cubicBezTo>
                      <a:pt x="51858" y="376767"/>
                      <a:pt x="0" y="370946"/>
                      <a:pt x="4233" y="368300"/>
                    </a:cubicBezTo>
                    <a:cubicBezTo>
                      <a:pt x="8466" y="365654"/>
                      <a:pt x="71966" y="367771"/>
                      <a:pt x="99483" y="358775"/>
                    </a:cubicBezTo>
                    <a:cubicBezTo>
                      <a:pt x="127000" y="349779"/>
                      <a:pt x="152929" y="328613"/>
                      <a:pt x="169333" y="314325"/>
                    </a:cubicBezTo>
                    <a:cubicBezTo>
                      <a:pt x="185737" y="300037"/>
                      <a:pt x="189971" y="286808"/>
                      <a:pt x="197908" y="273050"/>
                    </a:cubicBezTo>
                    <a:cubicBezTo>
                      <a:pt x="205846" y="259292"/>
                      <a:pt x="212725" y="250296"/>
                      <a:pt x="216958" y="231775"/>
                    </a:cubicBezTo>
                    <a:cubicBezTo>
                      <a:pt x="221191" y="213254"/>
                      <a:pt x="223308" y="181504"/>
                      <a:pt x="223308" y="161925"/>
                    </a:cubicBezTo>
                    <a:cubicBezTo>
                      <a:pt x="223308" y="142346"/>
                      <a:pt x="220133" y="132292"/>
                      <a:pt x="216958" y="114300"/>
                    </a:cubicBezTo>
                    <a:cubicBezTo>
                      <a:pt x="213783" y="96308"/>
                      <a:pt x="186266" y="19050"/>
                      <a:pt x="188383" y="9525"/>
                    </a:cubicBezTo>
                    <a:close/>
                  </a:path>
                </a:pathLst>
              </a:custGeom>
              <a:solidFill>
                <a:srgbClr val="ECBDC3"/>
              </a:solidFill>
              <a:ln>
                <a:solidFill>
                  <a:srgbClr val="ECBDC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90" name="Ellipse 89">
            <a:extLst>
              <a:ext uri="{FF2B5EF4-FFF2-40B4-BE49-F238E27FC236}">
                <a16:creationId xmlns:a16="http://schemas.microsoft.com/office/drawing/2014/main" id="{2F6BAD59-21C8-A346-AF8E-03563B079C27}"/>
              </a:ext>
            </a:extLst>
          </p:cNvPr>
          <p:cNvSpPr/>
          <p:nvPr/>
        </p:nvSpPr>
        <p:spPr>
          <a:xfrm>
            <a:off x="8595602" y="4629764"/>
            <a:ext cx="812024" cy="9273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B3B6ECFE-F66B-1A42-8FCB-29324EF224F3}"/>
              </a:ext>
            </a:extLst>
          </p:cNvPr>
          <p:cNvSpPr/>
          <p:nvPr/>
        </p:nvSpPr>
        <p:spPr>
          <a:xfrm>
            <a:off x="7982789" y="5427338"/>
            <a:ext cx="951455" cy="10328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2" name="Forme libre 91">
            <a:extLst>
              <a:ext uri="{FF2B5EF4-FFF2-40B4-BE49-F238E27FC236}">
                <a16:creationId xmlns:a16="http://schemas.microsoft.com/office/drawing/2014/main" id="{D4D481E8-329E-1047-82AD-628F4155D24D}"/>
              </a:ext>
            </a:extLst>
          </p:cNvPr>
          <p:cNvSpPr/>
          <p:nvPr/>
        </p:nvSpPr>
        <p:spPr>
          <a:xfrm rot="20466872">
            <a:off x="4322864" y="4587504"/>
            <a:ext cx="1592051" cy="1330419"/>
          </a:xfrm>
          <a:custGeom>
            <a:avLst/>
            <a:gdLst>
              <a:gd name="connsiteX0" fmla="*/ 40288 w 1744092"/>
              <a:gd name="connsiteY0" fmla="*/ 886559 h 1345413"/>
              <a:gd name="connsiteX1" fmla="*/ 8757 w 1744092"/>
              <a:gd name="connsiteY1" fmla="*/ 618545 h 1345413"/>
              <a:gd name="connsiteX2" fmla="*/ 182177 w 1744092"/>
              <a:gd name="connsiteY2" fmla="*/ 255938 h 1345413"/>
              <a:gd name="connsiteX3" fmla="*/ 623612 w 1744092"/>
              <a:gd name="connsiteY3" fmla="*/ 35221 h 1345413"/>
              <a:gd name="connsiteX4" fmla="*/ 1096577 w 1744092"/>
              <a:gd name="connsiteY4" fmla="*/ 19455 h 1345413"/>
              <a:gd name="connsiteX5" fmla="*/ 1427653 w 1744092"/>
              <a:gd name="connsiteY5" fmla="*/ 224407 h 1345413"/>
              <a:gd name="connsiteX6" fmla="*/ 1664136 w 1744092"/>
              <a:gd name="connsiteY6" fmla="*/ 445124 h 1345413"/>
              <a:gd name="connsiteX7" fmla="*/ 1742964 w 1744092"/>
              <a:gd name="connsiteY7" fmla="*/ 760435 h 1345413"/>
              <a:gd name="connsiteX8" fmla="*/ 1616840 w 1744092"/>
              <a:gd name="connsiteY8" fmla="*/ 902324 h 1345413"/>
              <a:gd name="connsiteX9" fmla="*/ 1506481 w 1744092"/>
              <a:gd name="connsiteY9" fmla="*/ 886559 h 1345413"/>
              <a:gd name="connsiteX10" fmla="*/ 1601074 w 1744092"/>
              <a:gd name="connsiteY10" fmla="*/ 1012683 h 1345413"/>
              <a:gd name="connsiteX11" fmla="*/ 1443419 w 1744092"/>
              <a:gd name="connsiteY11" fmla="*/ 1249166 h 1345413"/>
              <a:gd name="connsiteX12" fmla="*/ 1269998 w 1744092"/>
              <a:gd name="connsiteY12" fmla="*/ 1343759 h 1345413"/>
              <a:gd name="connsiteX13" fmla="*/ 1096577 w 1744092"/>
              <a:gd name="connsiteY13" fmla="*/ 1296462 h 1345413"/>
              <a:gd name="connsiteX14" fmla="*/ 986219 w 1744092"/>
              <a:gd name="connsiteY14" fmla="*/ 1138807 h 1345413"/>
              <a:gd name="connsiteX15" fmla="*/ 970453 w 1744092"/>
              <a:gd name="connsiteY15" fmla="*/ 1107276 h 1345413"/>
              <a:gd name="connsiteX16" fmla="*/ 765502 w 1744092"/>
              <a:gd name="connsiteY16" fmla="*/ 1154573 h 1345413"/>
              <a:gd name="connsiteX17" fmla="*/ 481722 w 1744092"/>
              <a:gd name="connsiteY17" fmla="*/ 1154573 h 1345413"/>
              <a:gd name="connsiteX18" fmla="*/ 355598 w 1744092"/>
              <a:gd name="connsiteY18" fmla="*/ 1091510 h 1345413"/>
              <a:gd name="connsiteX19" fmla="*/ 308302 w 1744092"/>
              <a:gd name="connsiteY19" fmla="*/ 1028448 h 1345413"/>
              <a:gd name="connsiteX20" fmla="*/ 166412 w 1744092"/>
              <a:gd name="connsiteY20" fmla="*/ 1012683 h 1345413"/>
              <a:gd name="connsiteX21" fmla="*/ 40288 w 1744092"/>
              <a:gd name="connsiteY21" fmla="*/ 886559 h 134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44092" h="1345413">
                <a:moveTo>
                  <a:pt x="40288" y="886559"/>
                </a:moveTo>
                <a:cubicBezTo>
                  <a:pt x="14012" y="820869"/>
                  <a:pt x="-14891" y="723649"/>
                  <a:pt x="8757" y="618545"/>
                </a:cubicBezTo>
                <a:cubicBezTo>
                  <a:pt x="32405" y="513441"/>
                  <a:pt x="79701" y="353159"/>
                  <a:pt x="182177" y="255938"/>
                </a:cubicBezTo>
                <a:cubicBezTo>
                  <a:pt x="284653" y="158717"/>
                  <a:pt x="471212" y="74635"/>
                  <a:pt x="623612" y="35221"/>
                </a:cubicBezTo>
                <a:cubicBezTo>
                  <a:pt x="776012" y="-4193"/>
                  <a:pt x="962570" y="-12076"/>
                  <a:pt x="1096577" y="19455"/>
                </a:cubicBezTo>
                <a:cubicBezTo>
                  <a:pt x="1230584" y="50986"/>
                  <a:pt x="1333060" y="153462"/>
                  <a:pt x="1427653" y="224407"/>
                </a:cubicBezTo>
                <a:cubicBezTo>
                  <a:pt x="1522246" y="295352"/>
                  <a:pt x="1611584" y="355786"/>
                  <a:pt x="1664136" y="445124"/>
                </a:cubicBezTo>
                <a:cubicBezTo>
                  <a:pt x="1716688" y="534462"/>
                  <a:pt x="1750847" y="684235"/>
                  <a:pt x="1742964" y="760435"/>
                </a:cubicBezTo>
                <a:cubicBezTo>
                  <a:pt x="1735081" y="836635"/>
                  <a:pt x="1656254" y="881303"/>
                  <a:pt x="1616840" y="902324"/>
                </a:cubicBezTo>
                <a:cubicBezTo>
                  <a:pt x="1577426" y="923345"/>
                  <a:pt x="1509109" y="868166"/>
                  <a:pt x="1506481" y="886559"/>
                </a:cubicBezTo>
                <a:cubicBezTo>
                  <a:pt x="1503853" y="904952"/>
                  <a:pt x="1611584" y="952249"/>
                  <a:pt x="1601074" y="1012683"/>
                </a:cubicBezTo>
                <a:cubicBezTo>
                  <a:pt x="1590564" y="1073117"/>
                  <a:pt x="1498598" y="1193987"/>
                  <a:pt x="1443419" y="1249166"/>
                </a:cubicBezTo>
                <a:cubicBezTo>
                  <a:pt x="1388240" y="1304345"/>
                  <a:pt x="1327805" y="1335876"/>
                  <a:pt x="1269998" y="1343759"/>
                </a:cubicBezTo>
                <a:cubicBezTo>
                  <a:pt x="1212191" y="1351642"/>
                  <a:pt x="1143873" y="1330621"/>
                  <a:pt x="1096577" y="1296462"/>
                </a:cubicBezTo>
                <a:cubicBezTo>
                  <a:pt x="1049281" y="1262303"/>
                  <a:pt x="1007240" y="1170338"/>
                  <a:pt x="986219" y="1138807"/>
                </a:cubicBezTo>
                <a:cubicBezTo>
                  <a:pt x="965198" y="1107276"/>
                  <a:pt x="1007239" y="1104648"/>
                  <a:pt x="970453" y="1107276"/>
                </a:cubicBezTo>
                <a:cubicBezTo>
                  <a:pt x="933667" y="1109904"/>
                  <a:pt x="846957" y="1146690"/>
                  <a:pt x="765502" y="1154573"/>
                </a:cubicBezTo>
                <a:cubicBezTo>
                  <a:pt x="684047" y="1162456"/>
                  <a:pt x="550039" y="1165084"/>
                  <a:pt x="481722" y="1154573"/>
                </a:cubicBezTo>
                <a:cubicBezTo>
                  <a:pt x="413405" y="1144063"/>
                  <a:pt x="384501" y="1112531"/>
                  <a:pt x="355598" y="1091510"/>
                </a:cubicBezTo>
                <a:cubicBezTo>
                  <a:pt x="326695" y="1070489"/>
                  <a:pt x="339833" y="1041586"/>
                  <a:pt x="308302" y="1028448"/>
                </a:cubicBezTo>
                <a:cubicBezTo>
                  <a:pt x="276771" y="1015310"/>
                  <a:pt x="213709" y="1036331"/>
                  <a:pt x="166412" y="1012683"/>
                </a:cubicBezTo>
                <a:cubicBezTo>
                  <a:pt x="119115" y="989035"/>
                  <a:pt x="66564" y="952249"/>
                  <a:pt x="40288" y="886559"/>
                </a:cubicBezTo>
                <a:close/>
              </a:path>
            </a:pathLst>
          </a:custGeom>
          <a:solidFill>
            <a:srgbClr val="ADC4FF">
              <a:alpha val="4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fr-FR" sz="1662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93" name="Forme libre 92">
            <a:extLst>
              <a:ext uri="{FF2B5EF4-FFF2-40B4-BE49-F238E27FC236}">
                <a16:creationId xmlns:a16="http://schemas.microsoft.com/office/drawing/2014/main" id="{0A997616-3D62-854B-99B5-AFDE1CBF27DF}"/>
              </a:ext>
            </a:extLst>
          </p:cNvPr>
          <p:cNvSpPr/>
          <p:nvPr/>
        </p:nvSpPr>
        <p:spPr>
          <a:xfrm>
            <a:off x="4941125" y="48080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Forme libre 93">
            <a:extLst>
              <a:ext uri="{FF2B5EF4-FFF2-40B4-BE49-F238E27FC236}">
                <a16:creationId xmlns:a16="http://schemas.microsoft.com/office/drawing/2014/main" id="{08FF6006-D9FF-3A45-8FF5-09C77FE1832A}"/>
              </a:ext>
            </a:extLst>
          </p:cNvPr>
          <p:cNvSpPr/>
          <p:nvPr/>
        </p:nvSpPr>
        <p:spPr>
          <a:xfrm>
            <a:off x="5093525" y="49604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Forme libre 94">
            <a:extLst>
              <a:ext uri="{FF2B5EF4-FFF2-40B4-BE49-F238E27FC236}">
                <a16:creationId xmlns:a16="http://schemas.microsoft.com/office/drawing/2014/main" id="{D9E8021C-B997-B641-8DCE-1A16FCA2630E}"/>
              </a:ext>
            </a:extLst>
          </p:cNvPr>
          <p:cNvSpPr/>
          <p:nvPr/>
        </p:nvSpPr>
        <p:spPr>
          <a:xfrm>
            <a:off x="5245925" y="51128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Forme libre 95">
            <a:extLst>
              <a:ext uri="{FF2B5EF4-FFF2-40B4-BE49-F238E27FC236}">
                <a16:creationId xmlns:a16="http://schemas.microsoft.com/office/drawing/2014/main" id="{66C54AE2-1019-3249-8D93-8333DB24DFCB}"/>
              </a:ext>
            </a:extLst>
          </p:cNvPr>
          <p:cNvSpPr/>
          <p:nvPr/>
        </p:nvSpPr>
        <p:spPr>
          <a:xfrm>
            <a:off x="5398325" y="52652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Forme libre 96">
            <a:extLst>
              <a:ext uri="{FF2B5EF4-FFF2-40B4-BE49-F238E27FC236}">
                <a16:creationId xmlns:a16="http://schemas.microsoft.com/office/drawing/2014/main" id="{5A0FB2AA-E4A0-944B-8D33-A9E8E5FA0665}"/>
              </a:ext>
            </a:extLst>
          </p:cNvPr>
          <p:cNvSpPr/>
          <p:nvPr/>
        </p:nvSpPr>
        <p:spPr>
          <a:xfrm>
            <a:off x="4808984" y="49604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Forme libre 97">
            <a:extLst>
              <a:ext uri="{FF2B5EF4-FFF2-40B4-BE49-F238E27FC236}">
                <a16:creationId xmlns:a16="http://schemas.microsoft.com/office/drawing/2014/main" id="{8658D1CB-F4F0-E544-91A8-02D9C1C5C9F7}"/>
              </a:ext>
            </a:extLst>
          </p:cNvPr>
          <p:cNvSpPr/>
          <p:nvPr/>
        </p:nvSpPr>
        <p:spPr>
          <a:xfrm>
            <a:off x="4676843" y="51128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Forme libre 98">
            <a:extLst>
              <a:ext uri="{FF2B5EF4-FFF2-40B4-BE49-F238E27FC236}">
                <a16:creationId xmlns:a16="http://schemas.microsoft.com/office/drawing/2014/main" id="{D6D73674-7114-B044-B84A-2C5B0F0F1E7F}"/>
              </a:ext>
            </a:extLst>
          </p:cNvPr>
          <p:cNvSpPr/>
          <p:nvPr/>
        </p:nvSpPr>
        <p:spPr>
          <a:xfrm>
            <a:off x="4788258" y="52652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Forme libre 99">
            <a:extLst>
              <a:ext uri="{FF2B5EF4-FFF2-40B4-BE49-F238E27FC236}">
                <a16:creationId xmlns:a16="http://schemas.microsoft.com/office/drawing/2014/main" id="{1147D0C9-014A-5948-9C80-2190461DE7BC}"/>
              </a:ext>
            </a:extLst>
          </p:cNvPr>
          <p:cNvSpPr/>
          <p:nvPr/>
        </p:nvSpPr>
        <p:spPr>
          <a:xfrm>
            <a:off x="4899673" y="54176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Forme libre 100">
            <a:extLst>
              <a:ext uri="{FF2B5EF4-FFF2-40B4-BE49-F238E27FC236}">
                <a16:creationId xmlns:a16="http://schemas.microsoft.com/office/drawing/2014/main" id="{CA2228EA-038B-7F4A-86A6-9F2E5D663F99}"/>
              </a:ext>
            </a:extLst>
          </p:cNvPr>
          <p:cNvSpPr/>
          <p:nvPr/>
        </p:nvSpPr>
        <p:spPr>
          <a:xfrm>
            <a:off x="4592960" y="5375894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Forme libre 101">
            <a:extLst>
              <a:ext uri="{FF2B5EF4-FFF2-40B4-BE49-F238E27FC236}">
                <a16:creationId xmlns:a16="http://schemas.microsoft.com/office/drawing/2014/main" id="{829AA445-94FF-CA4E-8827-8D6DBFC48596}"/>
              </a:ext>
            </a:extLst>
          </p:cNvPr>
          <p:cNvSpPr/>
          <p:nvPr/>
        </p:nvSpPr>
        <p:spPr>
          <a:xfrm>
            <a:off x="4428218" y="4943846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Forme libre 102">
            <a:extLst>
              <a:ext uri="{FF2B5EF4-FFF2-40B4-BE49-F238E27FC236}">
                <a16:creationId xmlns:a16="http://schemas.microsoft.com/office/drawing/2014/main" id="{C577AD79-3603-5941-A1CB-3A5F0CD01F95}"/>
              </a:ext>
            </a:extLst>
          </p:cNvPr>
          <p:cNvSpPr/>
          <p:nvPr/>
        </p:nvSpPr>
        <p:spPr>
          <a:xfrm>
            <a:off x="4644242" y="4810469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Forme libre 103">
            <a:extLst>
              <a:ext uri="{FF2B5EF4-FFF2-40B4-BE49-F238E27FC236}">
                <a16:creationId xmlns:a16="http://schemas.microsoft.com/office/drawing/2014/main" id="{4955C7C8-04CA-EE4A-8758-BADDA9CDC289}"/>
              </a:ext>
            </a:extLst>
          </p:cNvPr>
          <p:cNvSpPr/>
          <p:nvPr/>
        </p:nvSpPr>
        <p:spPr>
          <a:xfrm>
            <a:off x="5220306" y="4810469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Forme libre 107">
            <a:extLst>
              <a:ext uri="{FF2B5EF4-FFF2-40B4-BE49-F238E27FC236}">
                <a16:creationId xmlns:a16="http://schemas.microsoft.com/office/drawing/2014/main" id="{4423012B-6AC1-B74C-8950-E8532213775B}"/>
              </a:ext>
            </a:extLst>
          </p:cNvPr>
          <p:cNvSpPr/>
          <p:nvPr/>
        </p:nvSpPr>
        <p:spPr>
          <a:xfrm>
            <a:off x="4953000" y="4663776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Forme libre 108">
            <a:extLst>
              <a:ext uri="{FF2B5EF4-FFF2-40B4-BE49-F238E27FC236}">
                <a16:creationId xmlns:a16="http://schemas.microsoft.com/office/drawing/2014/main" id="{67493B11-3C1C-0C41-9F39-130EA16D1CED}"/>
              </a:ext>
            </a:extLst>
          </p:cNvPr>
          <p:cNvSpPr/>
          <p:nvPr/>
        </p:nvSpPr>
        <p:spPr>
          <a:xfrm>
            <a:off x="5508338" y="4951808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Forme libre 109">
            <a:extLst>
              <a:ext uri="{FF2B5EF4-FFF2-40B4-BE49-F238E27FC236}">
                <a16:creationId xmlns:a16="http://schemas.microsoft.com/office/drawing/2014/main" id="{65E0E8D3-5A6D-8943-9F77-40F131528C33}"/>
              </a:ext>
            </a:extLst>
          </p:cNvPr>
          <p:cNvSpPr/>
          <p:nvPr/>
        </p:nvSpPr>
        <p:spPr>
          <a:xfrm>
            <a:off x="5457056" y="5527872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Forme libre 110">
            <a:extLst>
              <a:ext uri="{FF2B5EF4-FFF2-40B4-BE49-F238E27FC236}">
                <a16:creationId xmlns:a16="http://schemas.microsoft.com/office/drawing/2014/main" id="{3DDC51A6-94B9-544F-A9FC-E107C5B111AA}"/>
              </a:ext>
            </a:extLst>
          </p:cNvPr>
          <p:cNvSpPr/>
          <p:nvPr/>
        </p:nvSpPr>
        <p:spPr>
          <a:xfrm>
            <a:off x="4428218" y="5301209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ZoneTexte 127">
            <a:extLst>
              <a:ext uri="{FF2B5EF4-FFF2-40B4-BE49-F238E27FC236}">
                <a16:creationId xmlns:a16="http://schemas.microsoft.com/office/drawing/2014/main" id="{410C00F8-E4FB-CA4C-AFD5-D286C8BF9C66}"/>
              </a:ext>
            </a:extLst>
          </p:cNvPr>
          <p:cNvSpPr txBox="1"/>
          <p:nvPr/>
        </p:nvSpPr>
        <p:spPr>
          <a:xfrm>
            <a:off x="2843544" y="3336650"/>
            <a:ext cx="3951210" cy="492443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600" dirty="0">
                <a:solidFill>
                  <a:schemeClr val="bg1"/>
                </a:solidFill>
              </a:rPr>
              <a:t>CICATRICES ÉPIGÉNÉTIQUES</a:t>
            </a:r>
          </a:p>
        </p:txBody>
      </p:sp>
      <p:sp>
        <p:nvSpPr>
          <p:cNvPr id="130" name="Titre 1">
            <a:extLst>
              <a:ext uri="{FF2B5EF4-FFF2-40B4-BE49-F238E27FC236}">
                <a16:creationId xmlns:a16="http://schemas.microsoft.com/office/drawing/2014/main" id="{E466E382-35CD-5E4B-8D45-1D6F7C74A7EF}"/>
              </a:ext>
            </a:extLst>
          </p:cNvPr>
          <p:cNvSpPr txBox="1">
            <a:spLocks/>
          </p:cNvSpPr>
          <p:nvPr/>
        </p:nvSpPr>
        <p:spPr>
          <a:xfrm>
            <a:off x="0" y="5648"/>
            <a:ext cx="9906000" cy="853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803587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"/>
                <a:cs typeface="Arial"/>
              </a:rPr>
              <a:t>Les enjeux de l’épigénétique</a:t>
            </a:r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18FB3B33-C290-A148-BEEC-9C59B55C6C1E}"/>
              </a:ext>
            </a:extLst>
          </p:cNvPr>
          <p:cNvSpPr/>
          <p:nvPr/>
        </p:nvSpPr>
        <p:spPr>
          <a:xfrm>
            <a:off x="2435366" y="3836572"/>
            <a:ext cx="4824159" cy="1719890"/>
          </a:xfrm>
          <a:prstGeom prst="ellipse">
            <a:avLst/>
          </a:prstGeom>
          <a:solidFill>
            <a:srgbClr val="FFF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8" name="ZoneTexte 137">
            <a:extLst>
              <a:ext uri="{FF2B5EF4-FFF2-40B4-BE49-F238E27FC236}">
                <a16:creationId xmlns:a16="http://schemas.microsoft.com/office/drawing/2014/main" id="{1CD3FCF6-0ABF-824F-90CE-DABCD993F569}"/>
              </a:ext>
            </a:extLst>
          </p:cNvPr>
          <p:cNvSpPr txBox="1"/>
          <p:nvPr/>
        </p:nvSpPr>
        <p:spPr>
          <a:xfrm>
            <a:off x="2885851" y="4074635"/>
            <a:ext cx="4148507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200" b="1" dirty="0">
                <a:solidFill>
                  <a:srgbClr val="002060"/>
                </a:solidFill>
              </a:rPr>
              <a:t>Les mêmes gènes affectés: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2060"/>
                </a:solidFill>
              </a:rPr>
              <a:t>formation et activité des synapses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2060"/>
                </a:solidFill>
              </a:rPr>
              <a:t>fonction immunitaire et inflammation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2060"/>
                </a:solidFill>
              </a:rPr>
              <a:t>acteurs épigénétiques </a:t>
            </a:r>
          </a:p>
          <a:p>
            <a:pPr algn="ctr"/>
            <a:endParaRPr lang="fr-FR" b="1" dirty="0">
              <a:solidFill>
                <a:srgbClr val="002060"/>
              </a:solidFill>
            </a:endParaRPr>
          </a:p>
          <a:p>
            <a:pPr algn="ctr"/>
            <a:endParaRPr lang="fr-FR" sz="2400" b="1" dirty="0">
              <a:solidFill>
                <a:srgbClr val="002060"/>
              </a:solidFill>
            </a:endParaRPr>
          </a:p>
          <a:p>
            <a:pPr algn="ctr"/>
            <a:endParaRPr lang="fr-F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737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73D9BBC-A1AF-8C42-B16E-80095971DCDB}"/>
              </a:ext>
            </a:extLst>
          </p:cNvPr>
          <p:cNvSpPr/>
          <p:nvPr/>
        </p:nvSpPr>
        <p:spPr>
          <a:xfrm>
            <a:off x="4020139" y="1106439"/>
            <a:ext cx="1828214" cy="3763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844083">
              <a:defRPr/>
            </a:pPr>
            <a:r>
              <a:rPr lang="fr-FR" sz="1846" dirty="0">
                <a:solidFill>
                  <a:srgbClr val="002060"/>
                </a:solidFill>
                <a:latin typeface="Segoe UI"/>
                <a:cs typeface="Segoe UI"/>
              </a:rPr>
              <a:t>Cerveau fœtal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BC815B-AEF6-014D-A3FC-59DAAEFAC2CA}"/>
              </a:ext>
            </a:extLst>
          </p:cNvPr>
          <p:cNvSpPr/>
          <p:nvPr/>
        </p:nvSpPr>
        <p:spPr>
          <a:xfrm>
            <a:off x="461945" y="1025728"/>
            <a:ext cx="8960927" cy="5725801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fr-FR" sz="1662" kern="0">
              <a:solidFill>
                <a:srgbClr val="5B9BD5"/>
              </a:solidFill>
            </a:endParaRPr>
          </a:p>
        </p:txBody>
      </p:sp>
      <p:sp>
        <p:nvSpPr>
          <p:cNvPr id="7" name="Éclair 6">
            <a:extLst>
              <a:ext uri="{FF2B5EF4-FFF2-40B4-BE49-F238E27FC236}">
                <a16:creationId xmlns:a16="http://schemas.microsoft.com/office/drawing/2014/main" id="{BE37981B-7C1D-A24F-8411-73B8195CE597}"/>
              </a:ext>
            </a:extLst>
          </p:cNvPr>
          <p:cNvSpPr/>
          <p:nvPr/>
        </p:nvSpPr>
        <p:spPr>
          <a:xfrm rot="18823745">
            <a:off x="3489053" y="1306941"/>
            <a:ext cx="496766" cy="1082920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Éclair 7">
            <a:extLst>
              <a:ext uri="{FF2B5EF4-FFF2-40B4-BE49-F238E27FC236}">
                <a16:creationId xmlns:a16="http://schemas.microsoft.com/office/drawing/2014/main" id="{76BFCCCC-474C-244F-B0D3-4D63C752C5D6}"/>
              </a:ext>
            </a:extLst>
          </p:cNvPr>
          <p:cNvSpPr/>
          <p:nvPr/>
        </p:nvSpPr>
        <p:spPr>
          <a:xfrm rot="17367830">
            <a:off x="3491336" y="1825689"/>
            <a:ext cx="496766" cy="1082919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Éclair 8">
            <a:extLst>
              <a:ext uri="{FF2B5EF4-FFF2-40B4-BE49-F238E27FC236}">
                <a16:creationId xmlns:a16="http://schemas.microsoft.com/office/drawing/2014/main" id="{7FB0EEAF-E7A4-4645-A307-889D8D5A6FC9}"/>
              </a:ext>
            </a:extLst>
          </p:cNvPr>
          <p:cNvSpPr/>
          <p:nvPr/>
        </p:nvSpPr>
        <p:spPr>
          <a:xfrm rot="16200000">
            <a:off x="3477331" y="2240391"/>
            <a:ext cx="496765" cy="1082920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Éclair 9">
            <a:extLst>
              <a:ext uri="{FF2B5EF4-FFF2-40B4-BE49-F238E27FC236}">
                <a16:creationId xmlns:a16="http://schemas.microsoft.com/office/drawing/2014/main" id="{7FC6847B-2338-724C-8605-EC3AE548F27B}"/>
              </a:ext>
            </a:extLst>
          </p:cNvPr>
          <p:cNvSpPr/>
          <p:nvPr/>
        </p:nvSpPr>
        <p:spPr>
          <a:xfrm rot="2776255" flipH="1">
            <a:off x="6015377" y="1349437"/>
            <a:ext cx="496765" cy="1082920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Éclair 10">
            <a:extLst>
              <a:ext uri="{FF2B5EF4-FFF2-40B4-BE49-F238E27FC236}">
                <a16:creationId xmlns:a16="http://schemas.microsoft.com/office/drawing/2014/main" id="{BC89304B-C7AE-3047-8A93-B2A5C3E652FB}"/>
              </a:ext>
            </a:extLst>
          </p:cNvPr>
          <p:cNvSpPr/>
          <p:nvPr/>
        </p:nvSpPr>
        <p:spPr>
          <a:xfrm rot="4987182" flipH="1">
            <a:off x="6015376" y="2241857"/>
            <a:ext cx="496766" cy="1082920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Éclair 11">
            <a:extLst>
              <a:ext uri="{FF2B5EF4-FFF2-40B4-BE49-F238E27FC236}">
                <a16:creationId xmlns:a16="http://schemas.microsoft.com/office/drawing/2014/main" id="{D1F86B53-9E00-E641-A519-1EA2DAEB4CD2}"/>
              </a:ext>
            </a:extLst>
          </p:cNvPr>
          <p:cNvSpPr/>
          <p:nvPr/>
        </p:nvSpPr>
        <p:spPr>
          <a:xfrm rot="4232170" flipH="1">
            <a:off x="6106962" y="1824956"/>
            <a:ext cx="496766" cy="1084385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Forme libre 19">
            <a:extLst>
              <a:ext uri="{FF2B5EF4-FFF2-40B4-BE49-F238E27FC236}">
                <a16:creationId xmlns:a16="http://schemas.microsoft.com/office/drawing/2014/main" id="{C0906E88-CDE2-0E44-8ADC-93E692EDD70E}"/>
              </a:ext>
            </a:extLst>
          </p:cNvPr>
          <p:cNvSpPr/>
          <p:nvPr/>
        </p:nvSpPr>
        <p:spPr>
          <a:xfrm rot="20466872">
            <a:off x="4467735" y="1736144"/>
            <a:ext cx="1075364" cy="898643"/>
          </a:xfrm>
          <a:custGeom>
            <a:avLst/>
            <a:gdLst>
              <a:gd name="connsiteX0" fmla="*/ 40288 w 1744092"/>
              <a:gd name="connsiteY0" fmla="*/ 886559 h 1345413"/>
              <a:gd name="connsiteX1" fmla="*/ 8757 w 1744092"/>
              <a:gd name="connsiteY1" fmla="*/ 618545 h 1345413"/>
              <a:gd name="connsiteX2" fmla="*/ 182177 w 1744092"/>
              <a:gd name="connsiteY2" fmla="*/ 255938 h 1345413"/>
              <a:gd name="connsiteX3" fmla="*/ 623612 w 1744092"/>
              <a:gd name="connsiteY3" fmla="*/ 35221 h 1345413"/>
              <a:gd name="connsiteX4" fmla="*/ 1096577 w 1744092"/>
              <a:gd name="connsiteY4" fmla="*/ 19455 h 1345413"/>
              <a:gd name="connsiteX5" fmla="*/ 1427653 w 1744092"/>
              <a:gd name="connsiteY5" fmla="*/ 224407 h 1345413"/>
              <a:gd name="connsiteX6" fmla="*/ 1664136 w 1744092"/>
              <a:gd name="connsiteY6" fmla="*/ 445124 h 1345413"/>
              <a:gd name="connsiteX7" fmla="*/ 1742964 w 1744092"/>
              <a:gd name="connsiteY7" fmla="*/ 760435 h 1345413"/>
              <a:gd name="connsiteX8" fmla="*/ 1616840 w 1744092"/>
              <a:gd name="connsiteY8" fmla="*/ 902324 h 1345413"/>
              <a:gd name="connsiteX9" fmla="*/ 1506481 w 1744092"/>
              <a:gd name="connsiteY9" fmla="*/ 886559 h 1345413"/>
              <a:gd name="connsiteX10" fmla="*/ 1601074 w 1744092"/>
              <a:gd name="connsiteY10" fmla="*/ 1012683 h 1345413"/>
              <a:gd name="connsiteX11" fmla="*/ 1443419 w 1744092"/>
              <a:gd name="connsiteY11" fmla="*/ 1249166 h 1345413"/>
              <a:gd name="connsiteX12" fmla="*/ 1269998 w 1744092"/>
              <a:gd name="connsiteY12" fmla="*/ 1343759 h 1345413"/>
              <a:gd name="connsiteX13" fmla="*/ 1096577 w 1744092"/>
              <a:gd name="connsiteY13" fmla="*/ 1296462 h 1345413"/>
              <a:gd name="connsiteX14" fmla="*/ 986219 w 1744092"/>
              <a:gd name="connsiteY14" fmla="*/ 1138807 h 1345413"/>
              <a:gd name="connsiteX15" fmla="*/ 970453 w 1744092"/>
              <a:gd name="connsiteY15" fmla="*/ 1107276 h 1345413"/>
              <a:gd name="connsiteX16" fmla="*/ 765502 w 1744092"/>
              <a:gd name="connsiteY16" fmla="*/ 1154573 h 1345413"/>
              <a:gd name="connsiteX17" fmla="*/ 481722 w 1744092"/>
              <a:gd name="connsiteY17" fmla="*/ 1154573 h 1345413"/>
              <a:gd name="connsiteX18" fmla="*/ 355598 w 1744092"/>
              <a:gd name="connsiteY18" fmla="*/ 1091510 h 1345413"/>
              <a:gd name="connsiteX19" fmla="*/ 308302 w 1744092"/>
              <a:gd name="connsiteY19" fmla="*/ 1028448 h 1345413"/>
              <a:gd name="connsiteX20" fmla="*/ 166412 w 1744092"/>
              <a:gd name="connsiteY20" fmla="*/ 1012683 h 1345413"/>
              <a:gd name="connsiteX21" fmla="*/ 40288 w 1744092"/>
              <a:gd name="connsiteY21" fmla="*/ 886559 h 134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44092" h="1345413">
                <a:moveTo>
                  <a:pt x="40288" y="886559"/>
                </a:moveTo>
                <a:cubicBezTo>
                  <a:pt x="14012" y="820869"/>
                  <a:pt x="-14891" y="723649"/>
                  <a:pt x="8757" y="618545"/>
                </a:cubicBezTo>
                <a:cubicBezTo>
                  <a:pt x="32405" y="513441"/>
                  <a:pt x="79701" y="353159"/>
                  <a:pt x="182177" y="255938"/>
                </a:cubicBezTo>
                <a:cubicBezTo>
                  <a:pt x="284653" y="158717"/>
                  <a:pt x="471212" y="74635"/>
                  <a:pt x="623612" y="35221"/>
                </a:cubicBezTo>
                <a:cubicBezTo>
                  <a:pt x="776012" y="-4193"/>
                  <a:pt x="962570" y="-12076"/>
                  <a:pt x="1096577" y="19455"/>
                </a:cubicBezTo>
                <a:cubicBezTo>
                  <a:pt x="1230584" y="50986"/>
                  <a:pt x="1333060" y="153462"/>
                  <a:pt x="1427653" y="224407"/>
                </a:cubicBezTo>
                <a:cubicBezTo>
                  <a:pt x="1522246" y="295352"/>
                  <a:pt x="1611584" y="355786"/>
                  <a:pt x="1664136" y="445124"/>
                </a:cubicBezTo>
                <a:cubicBezTo>
                  <a:pt x="1716688" y="534462"/>
                  <a:pt x="1750847" y="684235"/>
                  <a:pt x="1742964" y="760435"/>
                </a:cubicBezTo>
                <a:cubicBezTo>
                  <a:pt x="1735081" y="836635"/>
                  <a:pt x="1656254" y="881303"/>
                  <a:pt x="1616840" y="902324"/>
                </a:cubicBezTo>
                <a:cubicBezTo>
                  <a:pt x="1577426" y="923345"/>
                  <a:pt x="1509109" y="868166"/>
                  <a:pt x="1506481" y="886559"/>
                </a:cubicBezTo>
                <a:cubicBezTo>
                  <a:pt x="1503853" y="904952"/>
                  <a:pt x="1611584" y="952249"/>
                  <a:pt x="1601074" y="1012683"/>
                </a:cubicBezTo>
                <a:cubicBezTo>
                  <a:pt x="1590564" y="1073117"/>
                  <a:pt x="1498598" y="1193987"/>
                  <a:pt x="1443419" y="1249166"/>
                </a:cubicBezTo>
                <a:cubicBezTo>
                  <a:pt x="1388240" y="1304345"/>
                  <a:pt x="1327805" y="1335876"/>
                  <a:pt x="1269998" y="1343759"/>
                </a:cubicBezTo>
                <a:cubicBezTo>
                  <a:pt x="1212191" y="1351642"/>
                  <a:pt x="1143873" y="1330621"/>
                  <a:pt x="1096577" y="1296462"/>
                </a:cubicBezTo>
                <a:cubicBezTo>
                  <a:pt x="1049281" y="1262303"/>
                  <a:pt x="1007240" y="1170338"/>
                  <a:pt x="986219" y="1138807"/>
                </a:cubicBezTo>
                <a:cubicBezTo>
                  <a:pt x="965198" y="1107276"/>
                  <a:pt x="1007239" y="1104648"/>
                  <a:pt x="970453" y="1107276"/>
                </a:cubicBezTo>
                <a:cubicBezTo>
                  <a:pt x="933667" y="1109904"/>
                  <a:pt x="846957" y="1146690"/>
                  <a:pt x="765502" y="1154573"/>
                </a:cubicBezTo>
                <a:cubicBezTo>
                  <a:pt x="684047" y="1162456"/>
                  <a:pt x="550039" y="1165084"/>
                  <a:pt x="481722" y="1154573"/>
                </a:cubicBezTo>
                <a:cubicBezTo>
                  <a:pt x="413405" y="1144063"/>
                  <a:pt x="384501" y="1112531"/>
                  <a:pt x="355598" y="1091510"/>
                </a:cubicBezTo>
                <a:cubicBezTo>
                  <a:pt x="326695" y="1070489"/>
                  <a:pt x="339833" y="1041586"/>
                  <a:pt x="308302" y="1028448"/>
                </a:cubicBezTo>
                <a:cubicBezTo>
                  <a:pt x="276771" y="1015310"/>
                  <a:pt x="213709" y="1036331"/>
                  <a:pt x="166412" y="1012683"/>
                </a:cubicBezTo>
                <a:cubicBezTo>
                  <a:pt x="119115" y="989035"/>
                  <a:pt x="66564" y="952249"/>
                  <a:pt x="40288" y="886559"/>
                </a:cubicBezTo>
                <a:close/>
              </a:path>
            </a:pathLst>
          </a:custGeom>
          <a:solidFill>
            <a:srgbClr val="ADC4FF">
              <a:alpha val="4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fr-FR" sz="1662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32D841-3F68-374C-8BD5-0923750EDDA9}"/>
              </a:ext>
            </a:extLst>
          </p:cNvPr>
          <p:cNvSpPr/>
          <p:nvPr/>
        </p:nvSpPr>
        <p:spPr>
          <a:xfrm>
            <a:off x="4880695" y="2977479"/>
            <a:ext cx="140677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A2B9C08-ECC5-BE41-8436-34597EB2CF48}"/>
              </a:ext>
            </a:extLst>
          </p:cNvPr>
          <p:cNvSpPr/>
          <p:nvPr/>
        </p:nvSpPr>
        <p:spPr>
          <a:xfrm>
            <a:off x="4880695" y="3118156"/>
            <a:ext cx="140677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6CCCB90-4413-7B46-8987-E8508B81426C}"/>
              </a:ext>
            </a:extLst>
          </p:cNvPr>
          <p:cNvSpPr/>
          <p:nvPr/>
        </p:nvSpPr>
        <p:spPr>
          <a:xfrm>
            <a:off x="4880695" y="3258833"/>
            <a:ext cx="140677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9A39BC3-6642-0B47-BC53-877045595E05}"/>
              </a:ext>
            </a:extLst>
          </p:cNvPr>
          <p:cNvSpPr/>
          <p:nvPr/>
        </p:nvSpPr>
        <p:spPr>
          <a:xfrm>
            <a:off x="4880695" y="3399509"/>
            <a:ext cx="140677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Flèche vers le bas 24">
            <a:extLst>
              <a:ext uri="{FF2B5EF4-FFF2-40B4-BE49-F238E27FC236}">
                <a16:creationId xmlns:a16="http://schemas.microsoft.com/office/drawing/2014/main" id="{8DD83045-8EAD-BC43-9977-3AE10939AB43}"/>
              </a:ext>
            </a:extLst>
          </p:cNvPr>
          <p:cNvSpPr/>
          <p:nvPr/>
        </p:nvSpPr>
        <p:spPr>
          <a:xfrm>
            <a:off x="4808158" y="3521741"/>
            <a:ext cx="285750" cy="389792"/>
          </a:xfrm>
          <a:prstGeom prst="downArrow">
            <a:avLst/>
          </a:prstGeom>
          <a:solidFill>
            <a:schemeClr val="tx1"/>
          </a:solidFill>
          <a:ln>
            <a:solidFill>
              <a:srgbClr val="37609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" name="Flèche vers le bas 32">
            <a:extLst>
              <a:ext uri="{FF2B5EF4-FFF2-40B4-BE49-F238E27FC236}">
                <a16:creationId xmlns:a16="http://schemas.microsoft.com/office/drawing/2014/main" id="{F13BC19F-8337-1E44-83FD-563581B6BEA6}"/>
              </a:ext>
            </a:extLst>
          </p:cNvPr>
          <p:cNvSpPr/>
          <p:nvPr/>
        </p:nvSpPr>
        <p:spPr>
          <a:xfrm>
            <a:off x="4819149" y="4138028"/>
            <a:ext cx="263769" cy="389792"/>
          </a:xfrm>
          <a:prstGeom prst="downArrow">
            <a:avLst/>
          </a:prstGeom>
          <a:solidFill>
            <a:schemeClr val="tx1"/>
          </a:solidFill>
          <a:ln>
            <a:solidFill>
              <a:srgbClr val="37609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" name="ZoneTexte 26">
            <a:extLst>
              <a:ext uri="{FF2B5EF4-FFF2-40B4-BE49-F238E27FC236}">
                <a16:creationId xmlns:a16="http://schemas.microsoft.com/office/drawing/2014/main" id="{42594492-AA47-AF4F-9E28-F8A74C8D5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8166" y="5810536"/>
            <a:ext cx="13160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44083"/>
            <a:r>
              <a:rPr lang="fr-FR" dirty="0">
                <a:solidFill>
                  <a:srgbClr val="000090"/>
                </a:solidFill>
                <a:latin typeface="Segoe UI" pitchFamily="34" charset="0"/>
              </a:rPr>
              <a:t>Dépression</a:t>
            </a:r>
          </a:p>
        </p:txBody>
      </p:sp>
      <p:pic>
        <p:nvPicPr>
          <p:cNvPr id="47" name="Picture 2" descr="C:\Users\duchateau\AppData\Local\Microsoft\Windows\INetCache\IE\DQP4OPLE\mouse-47518_640[1].png">
            <a:extLst>
              <a:ext uri="{FF2B5EF4-FFF2-40B4-BE49-F238E27FC236}">
                <a16:creationId xmlns:a16="http://schemas.microsoft.com/office/drawing/2014/main" id="{C8E38EB0-4D5A-794A-8AB9-1091817EC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6736" y="5478954"/>
            <a:ext cx="897684" cy="958816"/>
          </a:xfrm>
          <a:prstGeom prst="rect">
            <a:avLst/>
          </a:prstGeom>
          <a:noFill/>
        </p:spPr>
      </p:pic>
      <p:grpSp>
        <p:nvGrpSpPr>
          <p:cNvPr id="48" name="Grouper 134">
            <a:extLst>
              <a:ext uri="{FF2B5EF4-FFF2-40B4-BE49-F238E27FC236}">
                <a16:creationId xmlns:a16="http://schemas.microsoft.com/office/drawing/2014/main" id="{40E5B160-4A39-FE4E-8383-38A2F1921611}"/>
              </a:ext>
            </a:extLst>
          </p:cNvPr>
          <p:cNvGrpSpPr/>
          <p:nvPr/>
        </p:nvGrpSpPr>
        <p:grpSpPr>
          <a:xfrm>
            <a:off x="707834" y="4796923"/>
            <a:ext cx="776794" cy="815816"/>
            <a:chOff x="545068" y="5044362"/>
            <a:chExt cx="765352" cy="741968"/>
          </a:xfrm>
        </p:grpSpPr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10FDC814-556D-C04E-9C8C-D0ECDD247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004" y="5051354"/>
              <a:ext cx="663479" cy="727984"/>
            </a:xfrm>
            <a:prstGeom prst="rect">
              <a:avLst/>
            </a:prstGeom>
          </p:spPr>
        </p:pic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1C9163A1-F53B-C34B-A355-EAD76FD485AF}"/>
                </a:ext>
              </a:extLst>
            </p:cNvPr>
            <p:cNvSpPr/>
            <p:nvPr/>
          </p:nvSpPr>
          <p:spPr>
            <a:xfrm>
              <a:off x="545068" y="5044362"/>
              <a:ext cx="765352" cy="741968"/>
            </a:xfrm>
            <a:prstGeom prst="ellips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grpSp>
        <p:nvGrpSpPr>
          <p:cNvPr id="51" name="Grouper 137">
            <a:extLst>
              <a:ext uri="{FF2B5EF4-FFF2-40B4-BE49-F238E27FC236}">
                <a16:creationId xmlns:a16="http://schemas.microsoft.com/office/drawing/2014/main" id="{595475A1-F2C5-A74D-A1AF-6C081526DD98}"/>
              </a:ext>
            </a:extLst>
          </p:cNvPr>
          <p:cNvGrpSpPr/>
          <p:nvPr/>
        </p:nvGrpSpPr>
        <p:grpSpPr>
          <a:xfrm>
            <a:off x="1347639" y="5531464"/>
            <a:ext cx="850723" cy="893459"/>
            <a:chOff x="1162007" y="5647905"/>
            <a:chExt cx="921617" cy="893459"/>
          </a:xfrm>
        </p:grpSpPr>
        <p:grpSp>
          <p:nvGrpSpPr>
            <p:cNvPr id="52" name="Grouper 138">
              <a:extLst>
                <a:ext uri="{FF2B5EF4-FFF2-40B4-BE49-F238E27FC236}">
                  <a16:creationId xmlns:a16="http://schemas.microsoft.com/office/drawing/2014/main" id="{0F92D92F-47EC-094E-AE53-19CF03562D8E}"/>
                </a:ext>
              </a:extLst>
            </p:cNvPr>
            <p:cNvGrpSpPr/>
            <p:nvPr/>
          </p:nvGrpSpPr>
          <p:grpSpPr>
            <a:xfrm>
              <a:off x="1267107" y="5685974"/>
              <a:ext cx="755926" cy="819616"/>
              <a:chOff x="8259502" y="3859946"/>
              <a:chExt cx="797954" cy="865190"/>
            </a:xfrm>
          </p:grpSpPr>
          <p:pic>
            <p:nvPicPr>
              <p:cNvPr id="54" name="Image 14" descr="human-aging-process-male.jpg">
                <a:extLst>
                  <a:ext uri="{FF2B5EF4-FFF2-40B4-BE49-F238E27FC236}">
                    <a16:creationId xmlns:a16="http://schemas.microsoft.com/office/drawing/2014/main" id="{E1F739B0-2857-3840-B021-5820240F0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044" r="25677"/>
              <a:stretch>
                <a:fillRect/>
              </a:stretch>
            </p:blipFill>
            <p:spPr bwMode="auto">
              <a:xfrm>
                <a:off x="8278539" y="3877195"/>
                <a:ext cx="392064" cy="7781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Image 12" descr="ageing.jpg">
                <a:extLst>
                  <a:ext uri="{FF2B5EF4-FFF2-40B4-BE49-F238E27FC236}">
                    <a16:creationId xmlns:a16="http://schemas.microsoft.com/office/drawing/2014/main" id="{B717625A-11F4-094F-ACB5-501060419B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702" r="31859" b="35281"/>
              <a:stretch>
                <a:fillRect/>
              </a:stretch>
            </p:blipFill>
            <p:spPr bwMode="auto">
              <a:xfrm>
                <a:off x="8700756" y="3859946"/>
                <a:ext cx="356641" cy="865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AB8DD0CA-A4A1-084F-8763-BAB9567E2424}"/>
                  </a:ext>
                </a:extLst>
              </p:cNvPr>
              <p:cNvSpPr/>
              <p:nvPr/>
            </p:nvSpPr>
            <p:spPr>
              <a:xfrm>
                <a:off x="8625351" y="3861041"/>
                <a:ext cx="45719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68B28D27-B13E-704D-894E-0C5520347575}"/>
                  </a:ext>
                </a:extLst>
              </p:cNvPr>
              <p:cNvSpPr/>
              <p:nvPr/>
            </p:nvSpPr>
            <p:spPr>
              <a:xfrm>
                <a:off x="8259502" y="3861041"/>
                <a:ext cx="45719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A6E4FD8D-C88B-7F4B-90AB-5CA65BE86EB5}"/>
                  </a:ext>
                </a:extLst>
              </p:cNvPr>
              <p:cNvSpPr/>
              <p:nvPr/>
            </p:nvSpPr>
            <p:spPr>
              <a:xfrm>
                <a:off x="9011737" y="4039380"/>
                <a:ext cx="45719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A2365FE4-F570-DF45-A5C9-9F02BAC24CAE}"/>
                </a:ext>
              </a:extLst>
            </p:cNvPr>
            <p:cNvSpPr/>
            <p:nvPr/>
          </p:nvSpPr>
          <p:spPr>
            <a:xfrm>
              <a:off x="1162007" y="5647905"/>
              <a:ext cx="921617" cy="893459"/>
            </a:xfrm>
            <a:prstGeom prst="ellips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grpSp>
        <p:nvGrpSpPr>
          <p:cNvPr id="59" name="Grouper 145">
            <a:extLst>
              <a:ext uri="{FF2B5EF4-FFF2-40B4-BE49-F238E27FC236}">
                <a16:creationId xmlns:a16="http://schemas.microsoft.com/office/drawing/2014/main" id="{18A9D741-A885-ED4C-825C-920253774379}"/>
              </a:ext>
            </a:extLst>
          </p:cNvPr>
          <p:cNvGrpSpPr/>
          <p:nvPr/>
        </p:nvGrpSpPr>
        <p:grpSpPr>
          <a:xfrm>
            <a:off x="8751318" y="4796923"/>
            <a:ext cx="492063" cy="649634"/>
            <a:chOff x="3286619" y="3447056"/>
            <a:chExt cx="813480" cy="991364"/>
          </a:xfrm>
        </p:grpSpPr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B99F299-763E-6649-A2FF-D281D836EC6E}"/>
                </a:ext>
              </a:extLst>
            </p:cNvPr>
            <p:cNvSpPr/>
            <p:nvPr/>
          </p:nvSpPr>
          <p:spPr>
            <a:xfrm>
              <a:off x="3908078" y="3947380"/>
              <a:ext cx="192021" cy="285853"/>
            </a:xfrm>
            <a:custGeom>
              <a:avLst/>
              <a:gdLst>
                <a:gd name="connsiteX0" fmla="*/ 6546 w 192021"/>
                <a:gd name="connsiteY0" fmla="*/ 242211 h 285853"/>
                <a:gd name="connsiteX1" fmla="*/ 124378 w 192021"/>
                <a:gd name="connsiteY1" fmla="*/ 242211 h 285853"/>
                <a:gd name="connsiteX2" fmla="*/ 111285 w 192021"/>
                <a:gd name="connsiteY2" fmla="*/ 163656 h 285853"/>
                <a:gd name="connsiteX3" fmla="*/ 72008 w 192021"/>
                <a:gd name="connsiteY3" fmla="*/ 91648 h 285853"/>
                <a:gd name="connsiteX4" fmla="*/ 85101 w 192021"/>
                <a:gd name="connsiteY4" fmla="*/ 52370 h 285853"/>
                <a:gd name="connsiteX5" fmla="*/ 183293 w 192021"/>
                <a:gd name="connsiteY5" fmla="*/ 0 h 285853"/>
                <a:gd name="connsiteX6" fmla="*/ 117831 w 192021"/>
                <a:gd name="connsiteY6" fmla="*/ 52370 h 285853"/>
                <a:gd name="connsiteX7" fmla="*/ 91647 w 192021"/>
                <a:gd name="connsiteY7" fmla="*/ 91648 h 285853"/>
                <a:gd name="connsiteX8" fmla="*/ 176747 w 192021"/>
                <a:gd name="connsiteY8" fmla="*/ 216026 h 285853"/>
                <a:gd name="connsiteX9" fmla="*/ 176747 w 192021"/>
                <a:gd name="connsiteY9" fmla="*/ 274942 h 285853"/>
                <a:gd name="connsiteX10" fmla="*/ 85101 w 192021"/>
                <a:gd name="connsiteY10" fmla="*/ 281489 h 285853"/>
                <a:gd name="connsiteX11" fmla="*/ 6546 w 192021"/>
                <a:gd name="connsiteY11" fmla="*/ 242211 h 28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2021" h="285853">
                  <a:moveTo>
                    <a:pt x="6546" y="242211"/>
                  </a:moveTo>
                  <a:cubicBezTo>
                    <a:pt x="13092" y="235665"/>
                    <a:pt x="106921" y="255304"/>
                    <a:pt x="124378" y="242211"/>
                  </a:cubicBezTo>
                  <a:cubicBezTo>
                    <a:pt x="141835" y="229118"/>
                    <a:pt x="120013" y="188750"/>
                    <a:pt x="111285" y="163656"/>
                  </a:cubicBezTo>
                  <a:cubicBezTo>
                    <a:pt x="102557" y="138562"/>
                    <a:pt x="76372" y="110196"/>
                    <a:pt x="72008" y="91648"/>
                  </a:cubicBezTo>
                  <a:cubicBezTo>
                    <a:pt x="67644" y="73100"/>
                    <a:pt x="66554" y="67645"/>
                    <a:pt x="85101" y="52370"/>
                  </a:cubicBezTo>
                  <a:cubicBezTo>
                    <a:pt x="103648" y="37095"/>
                    <a:pt x="177838" y="0"/>
                    <a:pt x="183293" y="0"/>
                  </a:cubicBezTo>
                  <a:cubicBezTo>
                    <a:pt x="188748" y="0"/>
                    <a:pt x="133105" y="37095"/>
                    <a:pt x="117831" y="52370"/>
                  </a:cubicBezTo>
                  <a:cubicBezTo>
                    <a:pt x="102557" y="67645"/>
                    <a:pt x="81828" y="64372"/>
                    <a:pt x="91647" y="91648"/>
                  </a:cubicBezTo>
                  <a:cubicBezTo>
                    <a:pt x="101466" y="118924"/>
                    <a:pt x="162564" y="185477"/>
                    <a:pt x="176747" y="216026"/>
                  </a:cubicBezTo>
                  <a:cubicBezTo>
                    <a:pt x="190930" y="246575"/>
                    <a:pt x="192021" y="264032"/>
                    <a:pt x="176747" y="274942"/>
                  </a:cubicBezTo>
                  <a:cubicBezTo>
                    <a:pt x="161473" y="285853"/>
                    <a:pt x="114559" y="282580"/>
                    <a:pt x="85101" y="281489"/>
                  </a:cubicBezTo>
                  <a:cubicBezTo>
                    <a:pt x="55643" y="280398"/>
                    <a:pt x="0" y="248757"/>
                    <a:pt x="6546" y="242211"/>
                  </a:cubicBezTo>
                  <a:close/>
                </a:path>
              </a:pathLst>
            </a:custGeom>
            <a:solidFill>
              <a:srgbClr val="A4A2A3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grpSp>
          <p:nvGrpSpPr>
            <p:cNvPr id="61" name="Grouper 147">
              <a:extLst>
                <a:ext uri="{FF2B5EF4-FFF2-40B4-BE49-F238E27FC236}">
                  <a16:creationId xmlns:a16="http://schemas.microsoft.com/office/drawing/2014/main" id="{BAC9C4C3-8EBE-D947-B49B-97718BCDADD6}"/>
                </a:ext>
              </a:extLst>
            </p:cNvPr>
            <p:cNvGrpSpPr/>
            <p:nvPr/>
          </p:nvGrpSpPr>
          <p:grpSpPr>
            <a:xfrm>
              <a:off x="3316022" y="3447324"/>
              <a:ext cx="268913" cy="257705"/>
              <a:chOff x="4178300" y="3254243"/>
              <a:chExt cx="477224" cy="457333"/>
            </a:xfrm>
          </p:grpSpPr>
          <p:sp>
            <p:nvSpPr>
              <p:cNvPr id="88" name="Ellipse 87">
                <a:extLst>
                  <a:ext uri="{FF2B5EF4-FFF2-40B4-BE49-F238E27FC236}">
                    <a16:creationId xmlns:a16="http://schemas.microsoft.com/office/drawing/2014/main" id="{B7AAFC0C-E531-834F-9F31-E3B9428A45EF}"/>
                  </a:ext>
                </a:extLst>
              </p:cNvPr>
              <p:cNvSpPr/>
              <p:nvPr/>
            </p:nvSpPr>
            <p:spPr>
              <a:xfrm>
                <a:off x="4178300" y="3254243"/>
                <a:ext cx="477224" cy="457333"/>
              </a:xfrm>
              <a:prstGeom prst="ellipse">
                <a:avLst/>
              </a:prstGeom>
              <a:solidFill>
                <a:srgbClr val="A4A2A3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Forme libre 88">
                <a:extLst>
                  <a:ext uri="{FF2B5EF4-FFF2-40B4-BE49-F238E27FC236}">
                    <a16:creationId xmlns:a16="http://schemas.microsoft.com/office/drawing/2014/main" id="{26E3864F-CE1E-E144-AA71-D010A5DACFB7}"/>
                  </a:ext>
                </a:extLst>
              </p:cNvPr>
              <p:cNvSpPr/>
              <p:nvPr/>
            </p:nvSpPr>
            <p:spPr>
              <a:xfrm>
                <a:off x="4202113" y="3278717"/>
                <a:ext cx="165099" cy="286808"/>
              </a:xfrm>
              <a:custGeom>
                <a:avLst/>
                <a:gdLst>
                  <a:gd name="connsiteX0" fmla="*/ 163512 w 165099"/>
                  <a:gd name="connsiteY0" fmla="*/ 4233 h 286808"/>
                  <a:gd name="connsiteX1" fmla="*/ 112712 w 165099"/>
                  <a:gd name="connsiteY1" fmla="*/ 23283 h 286808"/>
                  <a:gd name="connsiteX2" fmla="*/ 68262 w 165099"/>
                  <a:gd name="connsiteY2" fmla="*/ 51858 h 286808"/>
                  <a:gd name="connsiteX3" fmla="*/ 46037 w 165099"/>
                  <a:gd name="connsiteY3" fmla="*/ 74083 h 286808"/>
                  <a:gd name="connsiteX4" fmla="*/ 26987 w 165099"/>
                  <a:gd name="connsiteY4" fmla="*/ 102658 h 286808"/>
                  <a:gd name="connsiteX5" fmla="*/ 7937 w 165099"/>
                  <a:gd name="connsiteY5" fmla="*/ 140758 h 286808"/>
                  <a:gd name="connsiteX6" fmla="*/ 1587 w 165099"/>
                  <a:gd name="connsiteY6" fmla="*/ 172508 h 286808"/>
                  <a:gd name="connsiteX7" fmla="*/ 1587 w 165099"/>
                  <a:gd name="connsiteY7" fmla="*/ 204258 h 286808"/>
                  <a:gd name="connsiteX8" fmla="*/ 1587 w 165099"/>
                  <a:gd name="connsiteY8" fmla="*/ 236008 h 286808"/>
                  <a:gd name="connsiteX9" fmla="*/ 11112 w 165099"/>
                  <a:gd name="connsiteY9" fmla="*/ 267758 h 286808"/>
                  <a:gd name="connsiteX10" fmla="*/ 17462 w 165099"/>
                  <a:gd name="connsiteY10" fmla="*/ 280458 h 286808"/>
                  <a:gd name="connsiteX11" fmla="*/ 11112 w 165099"/>
                  <a:gd name="connsiteY11" fmla="*/ 229658 h 286808"/>
                  <a:gd name="connsiteX12" fmla="*/ 26987 w 165099"/>
                  <a:gd name="connsiteY12" fmla="*/ 150283 h 286808"/>
                  <a:gd name="connsiteX13" fmla="*/ 46037 w 165099"/>
                  <a:gd name="connsiteY13" fmla="*/ 118533 h 286808"/>
                  <a:gd name="connsiteX14" fmla="*/ 68262 w 165099"/>
                  <a:gd name="connsiteY14" fmla="*/ 77258 h 286808"/>
                  <a:gd name="connsiteX15" fmla="*/ 103187 w 165099"/>
                  <a:gd name="connsiteY15" fmla="*/ 48683 h 286808"/>
                  <a:gd name="connsiteX16" fmla="*/ 163512 w 165099"/>
                  <a:gd name="connsiteY16" fmla="*/ 4233 h 286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5099" h="286808">
                    <a:moveTo>
                      <a:pt x="163512" y="4233"/>
                    </a:moveTo>
                    <a:cubicBezTo>
                      <a:pt x="165099" y="0"/>
                      <a:pt x="128587" y="15346"/>
                      <a:pt x="112712" y="23283"/>
                    </a:cubicBezTo>
                    <a:cubicBezTo>
                      <a:pt x="96837" y="31220"/>
                      <a:pt x="79374" y="43391"/>
                      <a:pt x="68262" y="51858"/>
                    </a:cubicBezTo>
                    <a:cubicBezTo>
                      <a:pt x="57150" y="60325"/>
                      <a:pt x="52916" y="65616"/>
                      <a:pt x="46037" y="74083"/>
                    </a:cubicBezTo>
                    <a:cubicBezTo>
                      <a:pt x="39158" y="82550"/>
                      <a:pt x="33337" y="91546"/>
                      <a:pt x="26987" y="102658"/>
                    </a:cubicBezTo>
                    <a:cubicBezTo>
                      <a:pt x="20637" y="113770"/>
                      <a:pt x="12170" y="129116"/>
                      <a:pt x="7937" y="140758"/>
                    </a:cubicBezTo>
                    <a:cubicBezTo>
                      <a:pt x="3704" y="152400"/>
                      <a:pt x="2645" y="161925"/>
                      <a:pt x="1587" y="172508"/>
                    </a:cubicBezTo>
                    <a:cubicBezTo>
                      <a:pt x="529" y="183091"/>
                      <a:pt x="1587" y="204258"/>
                      <a:pt x="1587" y="204258"/>
                    </a:cubicBezTo>
                    <a:cubicBezTo>
                      <a:pt x="1587" y="214841"/>
                      <a:pt x="0" y="225425"/>
                      <a:pt x="1587" y="236008"/>
                    </a:cubicBezTo>
                    <a:cubicBezTo>
                      <a:pt x="3175" y="246591"/>
                      <a:pt x="8466" y="260350"/>
                      <a:pt x="11112" y="267758"/>
                    </a:cubicBezTo>
                    <a:cubicBezTo>
                      <a:pt x="13758" y="275166"/>
                      <a:pt x="17462" y="286808"/>
                      <a:pt x="17462" y="280458"/>
                    </a:cubicBezTo>
                    <a:cubicBezTo>
                      <a:pt x="17462" y="274108"/>
                      <a:pt x="9525" y="251354"/>
                      <a:pt x="11112" y="229658"/>
                    </a:cubicBezTo>
                    <a:cubicBezTo>
                      <a:pt x="12699" y="207962"/>
                      <a:pt x="21166" y="168804"/>
                      <a:pt x="26987" y="150283"/>
                    </a:cubicBezTo>
                    <a:cubicBezTo>
                      <a:pt x="32808" y="131762"/>
                      <a:pt x="39158" y="130704"/>
                      <a:pt x="46037" y="118533"/>
                    </a:cubicBezTo>
                    <a:cubicBezTo>
                      <a:pt x="52916" y="106362"/>
                      <a:pt x="58737" y="88900"/>
                      <a:pt x="68262" y="77258"/>
                    </a:cubicBezTo>
                    <a:cubicBezTo>
                      <a:pt x="77787" y="65616"/>
                      <a:pt x="93133" y="57150"/>
                      <a:pt x="103187" y="48683"/>
                    </a:cubicBezTo>
                    <a:cubicBezTo>
                      <a:pt x="113241" y="40216"/>
                      <a:pt x="161925" y="8466"/>
                      <a:pt x="163512" y="4233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solidFill>
                  <a:srgbClr val="E9E9E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2" name="Grouper 148">
              <a:extLst>
                <a:ext uri="{FF2B5EF4-FFF2-40B4-BE49-F238E27FC236}">
                  <a16:creationId xmlns:a16="http://schemas.microsoft.com/office/drawing/2014/main" id="{AFFA5454-41DD-BA4B-AFF8-86838FA2F4B3}"/>
                </a:ext>
              </a:extLst>
            </p:cNvPr>
            <p:cNvGrpSpPr/>
            <p:nvPr/>
          </p:nvGrpSpPr>
          <p:grpSpPr>
            <a:xfrm>
              <a:off x="3772448" y="3447056"/>
              <a:ext cx="250833" cy="251428"/>
              <a:chOff x="4178300" y="3254243"/>
              <a:chExt cx="477224" cy="457333"/>
            </a:xfrm>
          </p:grpSpPr>
          <p:sp>
            <p:nvSpPr>
              <p:cNvPr id="86" name="Ellipse 85">
                <a:extLst>
                  <a:ext uri="{FF2B5EF4-FFF2-40B4-BE49-F238E27FC236}">
                    <a16:creationId xmlns:a16="http://schemas.microsoft.com/office/drawing/2014/main" id="{9261F340-C46E-184C-9F04-F91CA6171993}"/>
                  </a:ext>
                </a:extLst>
              </p:cNvPr>
              <p:cNvSpPr/>
              <p:nvPr/>
            </p:nvSpPr>
            <p:spPr>
              <a:xfrm>
                <a:off x="4178300" y="3254243"/>
                <a:ext cx="477224" cy="457333"/>
              </a:xfrm>
              <a:prstGeom prst="ellipse">
                <a:avLst/>
              </a:prstGeom>
              <a:solidFill>
                <a:srgbClr val="A4A2A3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Forme libre 86">
                <a:extLst>
                  <a:ext uri="{FF2B5EF4-FFF2-40B4-BE49-F238E27FC236}">
                    <a16:creationId xmlns:a16="http://schemas.microsoft.com/office/drawing/2014/main" id="{6DB86BF5-2AC8-3947-9188-EA81B7ED7557}"/>
                  </a:ext>
                </a:extLst>
              </p:cNvPr>
              <p:cNvSpPr/>
              <p:nvPr/>
            </p:nvSpPr>
            <p:spPr>
              <a:xfrm>
                <a:off x="4202113" y="3278717"/>
                <a:ext cx="165099" cy="286808"/>
              </a:xfrm>
              <a:custGeom>
                <a:avLst/>
                <a:gdLst>
                  <a:gd name="connsiteX0" fmla="*/ 163512 w 165099"/>
                  <a:gd name="connsiteY0" fmla="*/ 4233 h 286808"/>
                  <a:gd name="connsiteX1" fmla="*/ 112712 w 165099"/>
                  <a:gd name="connsiteY1" fmla="*/ 23283 h 286808"/>
                  <a:gd name="connsiteX2" fmla="*/ 68262 w 165099"/>
                  <a:gd name="connsiteY2" fmla="*/ 51858 h 286808"/>
                  <a:gd name="connsiteX3" fmla="*/ 46037 w 165099"/>
                  <a:gd name="connsiteY3" fmla="*/ 74083 h 286808"/>
                  <a:gd name="connsiteX4" fmla="*/ 26987 w 165099"/>
                  <a:gd name="connsiteY4" fmla="*/ 102658 h 286808"/>
                  <a:gd name="connsiteX5" fmla="*/ 7937 w 165099"/>
                  <a:gd name="connsiteY5" fmla="*/ 140758 h 286808"/>
                  <a:gd name="connsiteX6" fmla="*/ 1587 w 165099"/>
                  <a:gd name="connsiteY6" fmla="*/ 172508 h 286808"/>
                  <a:gd name="connsiteX7" fmla="*/ 1587 w 165099"/>
                  <a:gd name="connsiteY7" fmla="*/ 204258 h 286808"/>
                  <a:gd name="connsiteX8" fmla="*/ 1587 w 165099"/>
                  <a:gd name="connsiteY8" fmla="*/ 236008 h 286808"/>
                  <a:gd name="connsiteX9" fmla="*/ 11112 w 165099"/>
                  <a:gd name="connsiteY9" fmla="*/ 267758 h 286808"/>
                  <a:gd name="connsiteX10" fmla="*/ 17462 w 165099"/>
                  <a:gd name="connsiteY10" fmla="*/ 280458 h 286808"/>
                  <a:gd name="connsiteX11" fmla="*/ 11112 w 165099"/>
                  <a:gd name="connsiteY11" fmla="*/ 229658 h 286808"/>
                  <a:gd name="connsiteX12" fmla="*/ 26987 w 165099"/>
                  <a:gd name="connsiteY12" fmla="*/ 150283 h 286808"/>
                  <a:gd name="connsiteX13" fmla="*/ 46037 w 165099"/>
                  <a:gd name="connsiteY13" fmla="*/ 118533 h 286808"/>
                  <a:gd name="connsiteX14" fmla="*/ 68262 w 165099"/>
                  <a:gd name="connsiteY14" fmla="*/ 77258 h 286808"/>
                  <a:gd name="connsiteX15" fmla="*/ 103187 w 165099"/>
                  <a:gd name="connsiteY15" fmla="*/ 48683 h 286808"/>
                  <a:gd name="connsiteX16" fmla="*/ 163512 w 165099"/>
                  <a:gd name="connsiteY16" fmla="*/ 4233 h 286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5099" h="286808">
                    <a:moveTo>
                      <a:pt x="163512" y="4233"/>
                    </a:moveTo>
                    <a:cubicBezTo>
                      <a:pt x="165099" y="0"/>
                      <a:pt x="128587" y="15346"/>
                      <a:pt x="112712" y="23283"/>
                    </a:cubicBezTo>
                    <a:cubicBezTo>
                      <a:pt x="96837" y="31220"/>
                      <a:pt x="79374" y="43391"/>
                      <a:pt x="68262" y="51858"/>
                    </a:cubicBezTo>
                    <a:cubicBezTo>
                      <a:pt x="57150" y="60325"/>
                      <a:pt x="52916" y="65616"/>
                      <a:pt x="46037" y="74083"/>
                    </a:cubicBezTo>
                    <a:cubicBezTo>
                      <a:pt x="39158" y="82550"/>
                      <a:pt x="33337" y="91546"/>
                      <a:pt x="26987" y="102658"/>
                    </a:cubicBezTo>
                    <a:cubicBezTo>
                      <a:pt x="20637" y="113770"/>
                      <a:pt x="12170" y="129116"/>
                      <a:pt x="7937" y="140758"/>
                    </a:cubicBezTo>
                    <a:cubicBezTo>
                      <a:pt x="3704" y="152400"/>
                      <a:pt x="2645" y="161925"/>
                      <a:pt x="1587" y="172508"/>
                    </a:cubicBezTo>
                    <a:cubicBezTo>
                      <a:pt x="529" y="183091"/>
                      <a:pt x="1587" y="204258"/>
                      <a:pt x="1587" y="204258"/>
                    </a:cubicBezTo>
                    <a:cubicBezTo>
                      <a:pt x="1587" y="214841"/>
                      <a:pt x="0" y="225425"/>
                      <a:pt x="1587" y="236008"/>
                    </a:cubicBezTo>
                    <a:cubicBezTo>
                      <a:pt x="3175" y="246591"/>
                      <a:pt x="8466" y="260350"/>
                      <a:pt x="11112" y="267758"/>
                    </a:cubicBezTo>
                    <a:cubicBezTo>
                      <a:pt x="13758" y="275166"/>
                      <a:pt x="17462" y="286808"/>
                      <a:pt x="17462" y="280458"/>
                    </a:cubicBezTo>
                    <a:cubicBezTo>
                      <a:pt x="17462" y="274108"/>
                      <a:pt x="9525" y="251354"/>
                      <a:pt x="11112" y="229658"/>
                    </a:cubicBezTo>
                    <a:cubicBezTo>
                      <a:pt x="12699" y="207962"/>
                      <a:pt x="21166" y="168804"/>
                      <a:pt x="26987" y="150283"/>
                    </a:cubicBezTo>
                    <a:cubicBezTo>
                      <a:pt x="32808" y="131762"/>
                      <a:pt x="39158" y="130704"/>
                      <a:pt x="46037" y="118533"/>
                    </a:cubicBezTo>
                    <a:cubicBezTo>
                      <a:pt x="52916" y="106362"/>
                      <a:pt x="58737" y="88900"/>
                      <a:pt x="68262" y="77258"/>
                    </a:cubicBezTo>
                    <a:cubicBezTo>
                      <a:pt x="77787" y="65616"/>
                      <a:pt x="93133" y="57150"/>
                      <a:pt x="103187" y="48683"/>
                    </a:cubicBezTo>
                    <a:cubicBezTo>
                      <a:pt x="113241" y="40216"/>
                      <a:pt x="161925" y="8466"/>
                      <a:pt x="163512" y="4233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solidFill>
                  <a:srgbClr val="E9E9E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3" name="Corde 62">
              <a:extLst>
                <a:ext uri="{FF2B5EF4-FFF2-40B4-BE49-F238E27FC236}">
                  <a16:creationId xmlns:a16="http://schemas.microsoft.com/office/drawing/2014/main" id="{45692024-7391-EF49-8CDC-F07700B72371}"/>
                </a:ext>
              </a:extLst>
            </p:cNvPr>
            <p:cNvSpPr/>
            <p:nvPr/>
          </p:nvSpPr>
          <p:spPr>
            <a:xfrm rot="15313421" flipH="1">
              <a:off x="3788143" y="4211968"/>
              <a:ext cx="112278" cy="340625"/>
            </a:xfrm>
            <a:prstGeom prst="chord">
              <a:avLst/>
            </a:prstGeom>
            <a:solidFill>
              <a:srgbClr val="A4A2A3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4" name="Corde 63">
              <a:extLst>
                <a:ext uri="{FF2B5EF4-FFF2-40B4-BE49-F238E27FC236}">
                  <a16:creationId xmlns:a16="http://schemas.microsoft.com/office/drawing/2014/main" id="{A4D33052-7EF4-2D45-A54A-878ED2E8E235}"/>
                </a:ext>
              </a:extLst>
            </p:cNvPr>
            <p:cNvSpPr/>
            <p:nvPr/>
          </p:nvSpPr>
          <p:spPr>
            <a:xfrm rot="6286579">
              <a:off x="3400793" y="4208793"/>
              <a:ext cx="112278" cy="340625"/>
            </a:xfrm>
            <a:prstGeom prst="chord">
              <a:avLst/>
            </a:prstGeom>
            <a:solidFill>
              <a:srgbClr val="A4A2A3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5C7FBCEE-C0BF-8941-B10E-02AA2586DF87}"/>
                </a:ext>
              </a:extLst>
            </p:cNvPr>
            <p:cNvSpPr/>
            <p:nvPr/>
          </p:nvSpPr>
          <p:spPr>
            <a:xfrm>
              <a:off x="3356523" y="3541909"/>
              <a:ext cx="619125" cy="879475"/>
            </a:xfrm>
            <a:prstGeom prst="ellipse">
              <a:avLst/>
            </a:prstGeom>
            <a:solidFill>
              <a:srgbClr val="A4A2A3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CACC6BA3-74AC-AD40-BDAC-1E75CAA27A1C}"/>
                </a:ext>
              </a:extLst>
            </p:cNvPr>
            <p:cNvSpPr/>
            <p:nvPr/>
          </p:nvSpPr>
          <p:spPr>
            <a:xfrm>
              <a:off x="3561310" y="4003872"/>
              <a:ext cx="209550" cy="346075"/>
            </a:xfrm>
            <a:prstGeom prst="ellipse">
              <a:avLst/>
            </a:prstGeom>
            <a:solidFill>
              <a:srgbClr val="F8D4D6"/>
            </a:solidFill>
            <a:ln w="1587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577BB75F-0140-BE44-92CF-2C7D6A373C5F}"/>
                </a:ext>
              </a:extLst>
            </p:cNvPr>
            <p:cNvSpPr/>
            <p:nvPr/>
          </p:nvSpPr>
          <p:spPr>
            <a:xfrm>
              <a:off x="3378748" y="3584712"/>
              <a:ext cx="213783" cy="465667"/>
            </a:xfrm>
            <a:custGeom>
              <a:avLst/>
              <a:gdLst>
                <a:gd name="connsiteX0" fmla="*/ 212725 w 213783"/>
                <a:gd name="connsiteY0" fmla="*/ 2646 h 465667"/>
                <a:gd name="connsiteX1" fmla="*/ 149225 w 213783"/>
                <a:gd name="connsiteY1" fmla="*/ 43921 h 465667"/>
                <a:gd name="connsiteX2" fmla="*/ 98425 w 213783"/>
                <a:gd name="connsiteY2" fmla="*/ 88371 h 465667"/>
                <a:gd name="connsiteX3" fmla="*/ 47625 w 213783"/>
                <a:gd name="connsiteY3" fmla="*/ 174096 h 465667"/>
                <a:gd name="connsiteX4" fmla="*/ 22225 w 213783"/>
                <a:gd name="connsiteY4" fmla="*/ 247121 h 465667"/>
                <a:gd name="connsiteX5" fmla="*/ 3175 w 213783"/>
                <a:gd name="connsiteY5" fmla="*/ 339196 h 465667"/>
                <a:gd name="connsiteX6" fmla="*/ 3175 w 213783"/>
                <a:gd name="connsiteY6" fmla="*/ 463021 h 465667"/>
                <a:gd name="connsiteX7" fmla="*/ 15875 w 213783"/>
                <a:gd name="connsiteY7" fmla="*/ 355071 h 465667"/>
                <a:gd name="connsiteX8" fmla="*/ 44450 w 213783"/>
                <a:gd name="connsiteY8" fmla="*/ 253471 h 465667"/>
                <a:gd name="connsiteX9" fmla="*/ 98425 w 213783"/>
                <a:gd name="connsiteY9" fmla="*/ 129646 h 465667"/>
                <a:gd name="connsiteX10" fmla="*/ 155575 w 213783"/>
                <a:gd name="connsiteY10" fmla="*/ 59796 h 465667"/>
                <a:gd name="connsiteX11" fmla="*/ 212725 w 213783"/>
                <a:gd name="connsiteY11" fmla="*/ 2646 h 46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3783" h="465667">
                  <a:moveTo>
                    <a:pt x="212725" y="2646"/>
                  </a:moveTo>
                  <a:cubicBezTo>
                    <a:pt x="211667" y="0"/>
                    <a:pt x="168275" y="29634"/>
                    <a:pt x="149225" y="43921"/>
                  </a:cubicBezTo>
                  <a:cubicBezTo>
                    <a:pt x="130175" y="58209"/>
                    <a:pt x="115358" y="66675"/>
                    <a:pt x="98425" y="88371"/>
                  </a:cubicBezTo>
                  <a:cubicBezTo>
                    <a:pt x="81492" y="110067"/>
                    <a:pt x="60325" y="147638"/>
                    <a:pt x="47625" y="174096"/>
                  </a:cubicBezTo>
                  <a:cubicBezTo>
                    <a:pt x="34925" y="200554"/>
                    <a:pt x="29633" y="219604"/>
                    <a:pt x="22225" y="247121"/>
                  </a:cubicBezTo>
                  <a:cubicBezTo>
                    <a:pt x="14817" y="274638"/>
                    <a:pt x="6350" y="303213"/>
                    <a:pt x="3175" y="339196"/>
                  </a:cubicBezTo>
                  <a:cubicBezTo>
                    <a:pt x="0" y="375179"/>
                    <a:pt x="1058" y="460375"/>
                    <a:pt x="3175" y="463021"/>
                  </a:cubicBezTo>
                  <a:cubicBezTo>
                    <a:pt x="5292" y="465667"/>
                    <a:pt x="8996" y="389996"/>
                    <a:pt x="15875" y="355071"/>
                  </a:cubicBezTo>
                  <a:cubicBezTo>
                    <a:pt x="22754" y="320146"/>
                    <a:pt x="30692" y="291042"/>
                    <a:pt x="44450" y="253471"/>
                  </a:cubicBezTo>
                  <a:cubicBezTo>
                    <a:pt x="58208" y="215900"/>
                    <a:pt x="79904" y="161925"/>
                    <a:pt x="98425" y="129646"/>
                  </a:cubicBezTo>
                  <a:cubicBezTo>
                    <a:pt x="116946" y="97367"/>
                    <a:pt x="137583" y="79904"/>
                    <a:pt x="155575" y="59796"/>
                  </a:cubicBezTo>
                  <a:cubicBezTo>
                    <a:pt x="173567" y="39688"/>
                    <a:pt x="213783" y="5292"/>
                    <a:pt x="212725" y="2646"/>
                  </a:cubicBezTo>
                  <a:close/>
                </a:path>
              </a:pathLst>
            </a:custGeom>
            <a:solidFill>
              <a:srgbClr val="CBCBCA"/>
            </a:solidFill>
            <a:ln w="6350" cap="flat" cmpd="sng" algn="ctr">
              <a:solidFill>
                <a:srgbClr val="E9E9E9">
                  <a:alpha val="46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E0EBB3F0-1C8E-A448-B599-2B9ECA174373}"/>
                </a:ext>
              </a:extLst>
            </p:cNvPr>
            <p:cNvSpPr/>
            <p:nvPr/>
          </p:nvSpPr>
          <p:spPr>
            <a:xfrm rot="10800000">
              <a:off x="3734348" y="3933962"/>
              <a:ext cx="213783" cy="465667"/>
            </a:xfrm>
            <a:custGeom>
              <a:avLst/>
              <a:gdLst>
                <a:gd name="connsiteX0" fmla="*/ 212725 w 213783"/>
                <a:gd name="connsiteY0" fmla="*/ 2646 h 465667"/>
                <a:gd name="connsiteX1" fmla="*/ 149225 w 213783"/>
                <a:gd name="connsiteY1" fmla="*/ 43921 h 465667"/>
                <a:gd name="connsiteX2" fmla="*/ 98425 w 213783"/>
                <a:gd name="connsiteY2" fmla="*/ 88371 h 465667"/>
                <a:gd name="connsiteX3" fmla="*/ 47625 w 213783"/>
                <a:gd name="connsiteY3" fmla="*/ 174096 h 465667"/>
                <a:gd name="connsiteX4" fmla="*/ 22225 w 213783"/>
                <a:gd name="connsiteY4" fmla="*/ 247121 h 465667"/>
                <a:gd name="connsiteX5" fmla="*/ 3175 w 213783"/>
                <a:gd name="connsiteY5" fmla="*/ 339196 h 465667"/>
                <a:gd name="connsiteX6" fmla="*/ 3175 w 213783"/>
                <a:gd name="connsiteY6" fmla="*/ 463021 h 465667"/>
                <a:gd name="connsiteX7" fmla="*/ 15875 w 213783"/>
                <a:gd name="connsiteY7" fmla="*/ 355071 h 465667"/>
                <a:gd name="connsiteX8" fmla="*/ 44450 w 213783"/>
                <a:gd name="connsiteY8" fmla="*/ 253471 h 465667"/>
                <a:gd name="connsiteX9" fmla="*/ 98425 w 213783"/>
                <a:gd name="connsiteY9" fmla="*/ 129646 h 465667"/>
                <a:gd name="connsiteX10" fmla="*/ 155575 w 213783"/>
                <a:gd name="connsiteY10" fmla="*/ 59796 h 465667"/>
                <a:gd name="connsiteX11" fmla="*/ 212725 w 213783"/>
                <a:gd name="connsiteY11" fmla="*/ 2646 h 46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3783" h="465667">
                  <a:moveTo>
                    <a:pt x="212725" y="2646"/>
                  </a:moveTo>
                  <a:cubicBezTo>
                    <a:pt x="211667" y="0"/>
                    <a:pt x="168275" y="29634"/>
                    <a:pt x="149225" y="43921"/>
                  </a:cubicBezTo>
                  <a:cubicBezTo>
                    <a:pt x="130175" y="58209"/>
                    <a:pt x="115358" y="66675"/>
                    <a:pt x="98425" y="88371"/>
                  </a:cubicBezTo>
                  <a:cubicBezTo>
                    <a:pt x="81492" y="110067"/>
                    <a:pt x="60325" y="147638"/>
                    <a:pt x="47625" y="174096"/>
                  </a:cubicBezTo>
                  <a:cubicBezTo>
                    <a:pt x="34925" y="200554"/>
                    <a:pt x="29633" y="219604"/>
                    <a:pt x="22225" y="247121"/>
                  </a:cubicBezTo>
                  <a:cubicBezTo>
                    <a:pt x="14817" y="274638"/>
                    <a:pt x="6350" y="303213"/>
                    <a:pt x="3175" y="339196"/>
                  </a:cubicBezTo>
                  <a:cubicBezTo>
                    <a:pt x="0" y="375179"/>
                    <a:pt x="1058" y="460375"/>
                    <a:pt x="3175" y="463021"/>
                  </a:cubicBezTo>
                  <a:cubicBezTo>
                    <a:pt x="5292" y="465667"/>
                    <a:pt x="8996" y="389996"/>
                    <a:pt x="15875" y="355071"/>
                  </a:cubicBezTo>
                  <a:cubicBezTo>
                    <a:pt x="22754" y="320146"/>
                    <a:pt x="30692" y="291042"/>
                    <a:pt x="44450" y="253471"/>
                  </a:cubicBezTo>
                  <a:cubicBezTo>
                    <a:pt x="58208" y="215900"/>
                    <a:pt x="79904" y="161925"/>
                    <a:pt x="98425" y="129646"/>
                  </a:cubicBezTo>
                  <a:cubicBezTo>
                    <a:pt x="116946" y="97367"/>
                    <a:pt x="137583" y="79904"/>
                    <a:pt x="155575" y="59796"/>
                  </a:cubicBezTo>
                  <a:cubicBezTo>
                    <a:pt x="173567" y="39688"/>
                    <a:pt x="213783" y="5292"/>
                    <a:pt x="212725" y="2646"/>
                  </a:cubicBezTo>
                  <a:close/>
                </a:path>
              </a:pathLst>
            </a:custGeom>
            <a:solidFill>
              <a:srgbClr val="82817F"/>
            </a:solidFill>
            <a:ln w="6350" cap="flat" cmpd="sng" algn="ctr">
              <a:solidFill>
                <a:srgbClr val="82817F">
                  <a:alpha val="46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7B648C55-9398-B247-8B16-1C9D6C41F209}"/>
                </a:ext>
              </a:extLst>
            </p:cNvPr>
            <p:cNvSpPr/>
            <p:nvPr/>
          </p:nvSpPr>
          <p:spPr>
            <a:xfrm>
              <a:off x="3609464" y="4157800"/>
              <a:ext cx="137583" cy="170391"/>
            </a:xfrm>
            <a:custGeom>
              <a:avLst/>
              <a:gdLst>
                <a:gd name="connsiteX0" fmla="*/ 130175 w 137583"/>
                <a:gd name="connsiteY0" fmla="*/ 1058 h 170391"/>
                <a:gd name="connsiteX1" fmla="*/ 136525 w 137583"/>
                <a:gd name="connsiteY1" fmla="*/ 58208 h 170391"/>
                <a:gd name="connsiteX2" fmla="*/ 136525 w 137583"/>
                <a:gd name="connsiteY2" fmla="*/ 77258 h 170391"/>
                <a:gd name="connsiteX3" fmla="*/ 130175 w 137583"/>
                <a:gd name="connsiteY3" fmla="*/ 96308 h 170391"/>
                <a:gd name="connsiteX4" fmla="*/ 123825 w 137583"/>
                <a:gd name="connsiteY4" fmla="*/ 112183 h 170391"/>
                <a:gd name="connsiteX5" fmla="*/ 117475 w 137583"/>
                <a:gd name="connsiteY5" fmla="*/ 124883 h 170391"/>
                <a:gd name="connsiteX6" fmla="*/ 107950 w 137583"/>
                <a:gd name="connsiteY6" fmla="*/ 140758 h 170391"/>
                <a:gd name="connsiteX7" fmla="*/ 92075 w 137583"/>
                <a:gd name="connsiteY7" fmla="*/ 153458 h 170391"/>
                <a:gd name="connsiteX8" fmla="*/ 92075 w 137583"/>
                <a:gd name="connsiteY8" fmla="*/ 153458 h 170391"/>
                <a:gd name="connsiteX9" fmla="*/ 79375 w 137583"/>
                <a:gd name="connsiteY9" fmla="*/ 162983 h 170391"/>
                <a:gd name="connsiteX10" fmla="*/ 60325 w 137583"/>
                <a:gd name="connsiteY10" fmla="*/ 169333 h 170391"/>
                <a:gd name="connsiteX11" fmla="*/ 41275 w 137583"/>
                <a:gd name="connsiteY11" fmla="*/ 169333 h 170391"/>
                <a:gd name="connsiteX12" fmla="*/ 25400 w 137583"/>
                <a:gd name="connsiteY12" fmla="*/ 166158 h 170391"/>
                <a:gd name="connsiteX13" fmla="*/ 15875 w 137583"/>
                <a:gd name="connsiteY13" fmla="*/ 159808 h 170391"/>
                <a:gd name="connsiteX14" fmla="*/ 9525 w 137583"/>
                <a:gd name="connsiteY14" fmla="*/ 150283 h 170391"/>
                <a:gd name="connsiteX15" fmla="*/ 0 w 137583"/>
                <a:gd name="connsiteY15" fmla="*/ 140758 h 170391"/>
                <a:gd name="connsiteX16" fmla="*/ 9525 w 137583"/>
                <a:gd name="connsiteY16" fmla="*/ 150283 h 170391"/>
                <a:gd name="connsiteX17" fmla="*/ 28575 w 137583"/>
                <a:gd name="connsiteY17" fmla="*/ 159808 h 170391"/>
                <a:gd name="connsiteX18" fmla="*/ 41275 w 137583"/>
                <a:gd name="connsiteY18" fmla="*/ 162983 h 170391"/>
                <a:gd name="connsiteX19" fmla="*/ 57150 w 137583"/>
                <a:gd name="connsiteY19" fmla="*/ 162983 h 170391"/>
                <a:gd name="connsiteX20" fmla="*/ 73025 w 137583"/>
                <a:gd name="connsiteY20" fmla="*/ 150283 h 170391"/>
                <a:gd name="connsiteX21" fmla="*/ 92075 w 137583"/>
                <a:gd name="connsiteY21" fmla="*/ 131233 h 170391"/>
                <a:gd name="connsiteX22" fmla="*/ 101600 w 137583"/>
                <a:gd name="connsiteY22" fmla="*/ 118533 h 170391"/>
                <a:gd name="connsiteX23" fmla="*/ 111125 w 137583"/>
                <a:gd name="connsiteY23" fmla="*/ 96308 h 170391"/>
                <a:gd name="connsiteX24" fmla="*/ 123825 w 137583"/>
                <a:gd name="connsiteY24" fmla="*/ 64558 h 170391"/>
                <a:gd name="connsiteX25" fmla="*/ 130175 w 137583"/>
                <a:gd name="connsiteY25" fmla="*/ 1058 h 170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7583" h="170391">
                  <a:moveTo>
                    <a:pt x="130175" y="1058"/>
                  </a:moveTo>
                  <a:cubicBezTo>
                    <a:pt x="132292" y="0"/>
                    <a:pt x="135467" y="45508"/>
                    <a:pt x="136525" y="58208"/>
                  </a:cubicBezTo>
                  <a:cubicBezTo>
                    <a:pt x="137583" y="70908"/>
                    <a:pt x="137583" y="70908"/>
                    <a:pt x="136525" y="77258"/>
                  </a:cubicBezTo>
                  <a:cubicBezTo>
                    <a:pt x="135467" y="83608"/>
                    <a:pt x="132292" y="90487"/>
                    <a:pt x="130175" y="96308"/>
                  </a:cubicBezTo>
                  <a:cubicBezTo>
                    <a:pt x="128058" y="102129"/>
                    <a:pt x="125942" y="107421"/>
                    <a:pt x="123825" y="112183"/>
                  </a:cubicBezTo>
                  <a:cubicBezTo>
                    <a:pt x="121708" y="116945"/>
                    <a:pt x="120121" y="120121"/>
                    <a:pt x="117475" y="124883"/>
                  </a:cubicBezTo>
                  <a:cubicBezTo>
                    <a:pt x="114829" y="129645"/>
                    <a:pt x="112183" y="135996"/>
                    <a:pt x="107950" y="140758"/>
                  </a:cubicBezTo>
                  <a:cubicBezTo>
                    <a:pt x="103717" y="145520"/>
                    <a:pt x="92075" y="153458"/>
                    <a:pt x="92075" y="153458"/>
                  </a:cubicBezTo>
                  <a:lnTo>
                    <a:pt x="92075" y="153458"/>
                  </a:lnTo>
                  <a:cubicBezTo>
                    <a:pt x="89958" y="155046"/>
                    <a:pt x="84667" y="160337"/>
                    <a:pt x="79375" y="162983"/>
                  </a:cubicBezTo>
                  <a:cubicBezTo>
                    <a:pt x="74083" y="165629"/>
                    <a:pt x="66675" y="168275"/>
                    <a:pt x="60325" y="169333"/>
                  </a:cubicBezTo>
                  <a:cubicBezTo>
                    <a:pt x="53975" y="170391"/>
                    <a:pt x="47096" y="169862"/>
                    <a:pt x="41275" y="169333"/>
                  </a:cubicBezTo>
                  <a:cubicBezTo>
                    <a:pt x="35454" y="168804"/>
                    <a:pt x="29633" y="167745"/>
                    <a:pt x="25400" y="166158"/>
                  </a:cubicBezTo>
                  <a:cubicBezTo>
                    <a:pt x="21167" y="164571"/>
                    <a:pt x="18521" y="162454"/>
                    <a:pt x="15875" y="159808"/>
                  </a:cubicBezTo>
                  <a:cubicBezTo>
                    <a:pt x="13229" y="157162"/>
                    <a:pt x="12171" y="153458"/>
                    <a:pt x="9525" y="150283"/>
                  </a:cubicBezTo>
                  <a:cubicBezTo>
                    <a:pt x="6879" y="147108"/>
                    <a:pt x="0" y="140758"/>
                    <a:pt x="0" y="140758"/>
                  </a:cubicBezTo>
                  <a:cubicBezTo>
                    <a:pt x="0" y="140758"/>
                    <a:pt x="4763" y="147108"/>
                    <a:pt x="9525" y="150283"/>
                  </a:cubicBezTo>
                  <a:cubicBezTo>
                    <a:pt x="14287" y="153458"/>
                    <a:pt x="23283" y="157691"/>
                    <a:pt x="28575" y="159808"/>
                  </a:cubicBezTo>
                  <a:cubicBezTo>
                    <a:pt x="33867" y="161925"/>
                    <a:pt x="36513" y="162454"/>
                    <a:pt x="41275" y="162983"/>
                  </a:cubicBezTo>
                  <a:cubicBezTo>
                    <a:pt x="46038" y="163512"/>
                    <a:pt x="51858" y="165100"/>
                    <a:pt x="57150" y="162983"/>
                  </a:cubicBezTo>
                  <a:cubicBezTo>
                    <a:pt x="62442" y="160866"/>
                    <a:pt x="67204" y="155575"/>
                    <a:pt x="73025" y="150283"/>
                  </a:cubicBezTo>
                  <a:cubicBezTo>
                    <a:pt x="78846" y="144991"/>
                    <a:pt x="87313" y="136525"/>
                    <a:pt x="92075" y="131233"/>
                  </a:cubicBezTo>
                  <a:cubicBezTo>
                    <a:pt x="96838" y="125941"/>
                    <a:pt x="98425" y="124354"/>
                    <a:pt x="101600" y="118533"/>
                  </a:cubicBezTo>
                  <a:cubicBezTo>
                    <a:pt x="104775" y="112712"/>
                    <a:pt x="107421" y="105304"/>
                    <a:pt x="111125" y="96308"/>
                  </a:cubicBezTo>
                  <a:cubicBezTo>
                    <a:pt x="114829" y="87312"/>
                    <a:pt x="121179" y="74612"/>
                    <a:pt x="123825" y="64558"/>
                  </a:cubicBezTo>
                  <a:cubicBezTo>
                    <a:pt x="126471" y="54504"/>
                    <a:pt x="128058" y="2116"/>
                    <a:pt x="130175" y="1058"/>
                  </a:cubicBezTo>
                  <a:close/>
                </a:path>
              </a:pathLst>
            </a:custGeom>
            <a:solidFill>
              <a:srgbClr val="ECBDC3"/>
            </a:solidFill>
            <a:ln>
              <a:solidFill>
                <a:srgbClr val="ECBDC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DAD37168-E439-3F4A-A8D6-763472960B4F}"/>
                </a:ext>
              </a:extLst>
            </p:cNvPr>
            <p:cNvSpPr/>
            <p:nvPr/>
          </p:nvSpPr>
          <p:spPr>
            <a:xfrm>
              <a:off x="3508923" y="3701658"/>
              <a:ext cx="45719" cy="889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D84BD820-DA98-9844-94FB-76A1522EC976}"/>
                </a:ext>
              </a:extLst>
            </p:cNvPr>
            <p:cNvSpPr/>
            <p:nvPr/>
          </p:nvSpPr>
          <p:spPr>
            <a:xfrm>
              <a:off x="3801023" y="3701658"/>
              <a:ext cx="45719" cy="889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grpSp>
          <p:nvGrpSpPr>
            <p:cNvPr id="72" name="Grouper 158">
              <a:extLst>
                <a:ext uri="{FF2B5EF4-FFF2-40B4-BE49-F238E27FC236}">
                  <a16:creationId xmlns:a16="http://schemas.microsoft.com/office/drawing/2014/main" id="{318737DD-52BB-AC40-89C7-5F751DAC104F}"/>
                </a:ext>
              </a:extLst>
            </p:cNvPr>
            <p:cNvGrpSpPr/>
            <p:nvPr/>
          </p:nvGrpSpPr>
          <p:grpSpPr>
            <a:xfrm rot="193724">
              <a:off x="3617834" y="3855986"/>
              <a:ext cx="94111" cy="94620"/>
              <a:chOff x="4839038" y="5440189"/>
              <a:chExt cx="128034" cy="128726"/>
            </a:xfrm>
          </p:grpSpPr>
          <p:sp>
            <p:nvSpPr>
              <p:cNvPr id="84" name="Corde 83">
                <a:extLst>
                  <a:ext uri="{FF2B5EF4-FFF2-40B4-BE49-F238E27FC236}">
                    <a16:creationId xmlns:a16="http://schemas.microsoft.com/office/drawing/2014/main" id="{DAE25D76-17B8-8241-A221-69BE52C3152F}"/>
                  </a:ext>
                </a:extLst>
              </p:cNvPr>
              <p:cNvSpPr/>
              <p:nvPr/>
            </p:nvSpPr>
            <p:spPr>
              <a:xfrm rot="20258032" flipV="1">
                <a:off x="4839038" y="5443329"/>
                <a:ext cx="81457" cy="125586"/>
              </a:xfrm>
              <a:prstGeom prst="chord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Corde 84">
                <a:extLst>
                  <a:ext uri="{FF2B5EF4-FFF2-40B4-BE49-F238E27FC236}">
                    <a16:creationId xmlns:a16="http://schemas.microsoft.com/office/drawing/2014/main" id="{FC3571EF-9C3B-864C-82C9-94E4418D3E7D}"/>
                  </a:ext>
                </a:extLst>
              </p:cNvPr>
              <p:cNvSpPr/>
              <p:nvPr/>
            </p:nvSpPr>
            <p:spPr>
              <a:xfrm rot="11781109">
                <a:off x="4885615" y="5440189"/>
                <a:ext cx="81457" cy="125586"/>
              </a:xfrm>
              <a:prstGeom prst="chord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3" name="Corde 72">
              <a:extLst>
                <a:ext uri="{FF2B5EF4-FFF2-40B4-BE49-F238E27FC236}">
                  <a16:creationId xmlns:a16="http://schemas.microsoft.com/office/drawing/2014/main" id="{17C9E2F0-0E55-5149-ABED-69588B48F518}"/>
                </a:ext>
              </a:extLst>
            </p:cNvPr>
            <p:cNvSpPr/>
            <p:nvPr/>
          </p:nvSpPr>
          <p:spPr>
            <a:xfrm rot="17759564">
              <a:off x="3573376" y="3816332"/>
              <a:ext cx="83390" cy="93798"/>
            </a:xfrm>
            <a:prstGeom prst="chord">
              <a:avLst/>
            </a:prstGeom>
            <a:solidFill>
              <a:srgbClr val="A4A2A3"/>
            </a:solidFill>
            <a:ln w="952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74" name="Corde 73">
              <a:extLst>
                <a:ext uri="{FF2B5EF4-FFF2-40B4-BE49-F238E27FC236}">
                  <a16:creationId xmlns:a16="http://schemas.microsoft.com/office/drawing/2014/main" id="{D2C4E9ED-27B8-2745-86DD-3E969D50FDBD}"/>
                </a:ext>
              </a:extLst>
            </p:cNvPr>
            <p:cNvSpPr/>
            <p:nvPr/>
          </p:nvSpPr>
          <p:spPr>
            <a:xfrm rot="3840436" flipH="1">
              <a:off x="3668626" y="3816332"/>
              <a:ext cx="83390" cy="93798"/>
            </a:xfrm>
            <a:prstGeom prst="chord">
              <a:avLst/>
            </a:prstGeom>
            <a:solidFill>
              <a:srgbClr val="A4A2A3"/>
            </a:solidFill>
            <a:ln w="952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C81CF339-AF15-F549-8032-C48732C42E92}"/>
                </a:ext>
              </a:extLst>
            </p:cNvPr>
            <p:cNvCxnSpPr/>
            <p:nvPr/>
          </p:nvCxnSpPr>
          <p:spPr>
            <a:xfrm rot="10800000" flipH="1" flipV="1">
              <a:off x="3575053" y="3842676"/>
              <a:ext cx="93600" cy="6201"/>
            </a:xfrm>
            <a:prstGeom prst="line">
              <a:avLst/>
            </a:prstGeom>
            <a:ln w="15875" cap="flat" cmpd="sng" algn="ctr">
              <a:solidFill>
                <a:srgbClr val="A4A2A3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>
              <a:extLst>
                <a:ext uri="{FF2B5EF4-FFF2-40B4-BE49-F238E27FC236}">
                  <a16:creationId xmlns:a16="http://schemas.microsoft.com/office/drawing/2014/main" id="{D1DE6EB0-E349-7945-A255-9E15B81D2681}"/>
                </a:ext>
              </a:extLst>
            </p:cNvPr>
            <p:cNvCxnSpPr/>
            <p:nvPr/>
          </p:nvCxnSpPr>
          <p:spPr>
            <a:xfrm rot="10800000" flipH="1">
              <a:off x="3668165" y="3842676"/>
              <a:ext cx="95739" cy="6201"/>
            </a:xfrm>
            <a:prstGeom prst="line">
              <a:avLst/>
            </a:prstGeom>
            <a:ln w="15875" cap="flat" cmpd="sng" algn="ctr">
              <a:solidFill>
                <a:srgbClr val="A4A2A3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Ellipse 76">
              <a:extLst>
                <a:ext uri="{FF2B5EF4-FFF2-40B4-BE49-F238E27FC236}">
                  <a16:creationId xmlns:a16="http://schemas.microsoft.com/office/drawing/2014/main" id="{80146F99-22AA-F44E-80D3-7300395B5D6D}"/>
                </a:ext>
              </a:extLst>
            </p:cNvPr>
            <p:cNvSpPr/>
            <p:nvPr/>
          </p:nvSpPr>
          <p:spPr>
            <a:xfrm>
              <a:off x="3635910" y="3821339"/>
              <a:ext cx="57600" cy="32400"/>
            </a:xfrm>
            <a:prstGeom prst="ellipse">
              <a:avLst/>
            </a:prstGeom>
            <a:solidFill>
              <a:srgbClr val="F8D4D6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grpSp>
          <p:nvGrpSpPr>
            <p:cNvPr id="78" name="Grouper 164">
              <a:extLst>
                <a:ext uri="{FF2B5EF4-FFF2-40B4-BE49-F238E27FC236}">
                  <a16:creationId xmlns:a16="http://schemas.microsoft.com/office/drawing/2014/main" id="{09504903-E08E-D54C-A2AB-CD91B6E15A8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34661" y="3534312"/>
              <a:ext cx="112412" cy="100800"/>
              <a:chOff x="4252594" y="5064147"/>
              <a:chExt cx="614681" cy="551182"/>
            </a:xfrm>
          </p:grpSpPr>
          <p:sp>
            <p:nvSpPr>
              <p:cNvPr id="82" name="Ellipse 81">
                <a:extLst>
                  <a:ext uri="{FF2B5EF4-FFF2-40B4-BE49-F238E27FC236}">
                    <a16:creationId xmlns:a16="http://schemas.microsoft.com/office/drawing/2014/main" id="{0509FDE4-ACA5-3A4D-9692-440683EADB03}"/>
                  </a:ext>
                </a:extLst>
              </p:cNvPr>
              <p:cNvSpPr/>
              <p:nvPr/>
            </p:nvSpPr>
            <p:spPr>
              <a:xfrm>
                <a:off x="4252594" y="5064147"/>
                <a:ext cx="614681" cy="551182"/>
              </a:xfrm>
              <a:prstGeom prst="ellipse">
                <a:avLst/>
              </a:prstGeom>
              <a:solidFill>
                <a:srgbClr val="F8D4D6"/>
              </a:solidFill>
              <a:ln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Forme libre 82">
                <a:extLst>
                  <a:ext uri="{FF2B5EF4-FFF2-40B4-BE49-F238E27FC236}">
                    <a16:creationId xmlns:a16="http://schemas.microsoft.com/office/drawing/2014/main" id="{96435143-25C1-2D43-9894-F0FCC72A638A}"/>
                  </a:ext>
                </a:extLst>
              </p:cNvPr>
              <p:cNvSpPr/>
              <p:nvPr/>
            </p:nvSpPr>
            <p:spPr>
              <a:xfrm rot="1626919">
                <a:off x="4501344" y="5174269"/>
                <a:ext cx="270994" cy="427696"/>
              </a:xfrm>
              <a:custGeom>
                <a:avLst/>
                <a:gdLst>
                  <a:gd name="connsiteX0" fmla="*/ 188383 w 261408"/>
                  <a:gd name="connsiteY0" fmla="*/ 9525 h 376767"/>
                  <a:gd name="connsiteX1" fmla="*/ 229658 w 261408"/>
                  <a:gd name="connsiteY1" fmla="*/ 57150 h 376767"/>
                  <a:gd name="connsiteX2" fmla="*/ 242358 w 261408"/>
                  <a:gd name="connsiteY2" fmla="*/ 85725 h 376767"/>
                  <a:gd name="connsiteX3" fmla="*/ 251883 w 261408"/>
                  <a:gd name="connsiteY3" fmla="*/ 107950 h 376767"/>
                  <a:gd name="connsiteX4" fmla="*/ 258233 w 261408"/>
                  <a:gd name="connsiteY4" fmla="*/ 146050 h 376767"/>
                  <a:gd name="connsiteX5" fmla="*/ 261408 w 261408"/>
                  <a:gd name="connsiteY5" fmla="*/ 180975 h 376767"/>
                  <a:gd name="connsiteX6" fmla="*/ 258233 w 261408"/>
                  <a:gd name="connsiteY6" fmla="*/ 209550 h 376767"/>
                  <a:gd name="connsiteX7" fmla="*/ 248708 w 261408"/>
                  <a:gd name="connsiteY7" fmla="*/ 247650 h 376767"/>
                  <a:gd name="connsiteX8" fmla="*/ 239183 w 261408"/>
                  <a:gd name="connsiteY8" fmla="*/ 269875 h 376767"/>
                  <a:gd name="connsiteX9" fmla="*/ 216958 w 261408"/>
                  <a:gd name="connsiteY9" fmla="*/ 307975 h 376767"/>
                  <a:gd name="connsiteX10" fmla="*/ 182033 w 261408"/>
                  <a:gd name="connsiteY10" fmla="*/ 333375 h 376767"/>
                  <a:gd name="connsiteX11" fmla="*/ 137583 w 261408"/>
                  <a:gd name="connsiteY11" fmla="*/ 355600 h 376767"/>
                  <a:gd name="connsiteX12" fmla="*/ 74083 w 261408"/>
                  <a:gd name="connsiteY12" fmla="*/ 374650 h 376767"/>
                  <a:gd name="connsiteX13" fmla="*/ 4233 w 261408"/>
                  <a:gd name="connsiteY13" fmla="*/ 368300 h 376767"/>
                  <a:gd name="connsiteX14" fmla="*/ 99483 w 261408"/>
                  <a:gd name="connsiteY14" fmla="*/ 358775 h 376767"/>
                  <a:gd name="connsiteX15" fmla="*/ 169333 w 261408"/>
                  <a:gd name="connsiteY15" fmla="*/ 314325 h 376767"/>
                  <a:gd name="connsiteX16" fmla="*/ 197908 w 261408"/>
                  <a:gd name="connsiteY16" fmla="*/ 273050 h 376767"/>
                  <a:gd name="connsiteX17" fmla="*/ 216958 w 261408"/>
                  <a:gd name="connsiteY17" fmla="*/ 231775 h 376767"/>
                  <a:gd name="connsiteX18" fmla="*/ 223308 w 261408"/>
                  <a:gd name="connsiteY18" fmla="*/ 161925 h 376767"/>
                  <a:gd name="connsiteX19" fmla="*/ 216958 w 261408"/>
                  <a:gd name="connsiteY19" fmla="*/ 114300 h 376767"/>
                  <a:gd name="connsiteX20" fmla="*/ 188383 w 261408"/>
                  <a:gd name="connsiteY20" fmla="*/ 9525 h 376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1408" h="376767">
                    <a:moveTo>
                      <a:pt x="188383" y="9525"/>
                    </a:moveTo>
                    <a:cubicBezTo>
                      <a:pt x="190500" y="0"/>
                      <a:pt x="220662" y="44450"/>
                      <a:pt x="229658" y="57150"/>
                    </a:cubicBezTo>
                    <a:cubicBezTo>
                      <a:pt x="238654" y="69850"/>
                      <a:pt x="238654" y="77258"/>
                      <a:pt x="242358" y="85725"/>
                    </a:cubicBezTo>
                    <a:cubicBezTo>
                      <a:pt x="246062" y="94192"/>
                      <a:pt x="249237" y="97896"/>
                      <a:pt x="251883" y="107950"/>
                    </a:cubicBezTo>
                    <a:cubicBezTo>
                      <a:pt x="254529" y="118004"/>
                      <a:pt x="256646" y="133879"/>
                      <a:pt x="258233" y="146050"/>
                    </a:cubicBezTo>
                    <a:cubicBezTo>
                      <a:pt x="259820" y="158221"/>
                      <a:pt x="261408" y="170392"/>
                      <a:pt x="261408" y="180975"/>
                    </a:cubicBezTo>
                    <a:cubicBezTo>
                      <a:pt x="261408" y="191558"/>
                      <a:pt x="260350" y="198438"/>
                      <a:pt x="258233" y="209550"/>
                    </a:cubicBezTo>
                    <a:cubicBezTo>
                      <a:pt x="256116" y="220662"/>
                      <a:pt x="251883" y="237596"/>
                      <a:pt x="248708" y="247650"/>
                    </a:cubicBezTo>
                    <a:cubicBezTo>
                      <a:pt x="245533" y="257704"/>
                      <a:pt x="244475" y="259821"/>
                      <a:pt x="239183" y="269875"/>
                    </a:cubicBezTo>
                    <a:cubicBezTo>
                      <a:pt x="233891" y="279929"/>
                      <a:pt x="226483" y="297392"/>
                      <a:pt x="216958" y="307975"/>
                    </a:cubicBezTo>
                    <a:cubicBezTo>
                      <a:pt x="207433" y="318558"/>
                      <a:pt x="195262" y="325438"/>
                      <a:pt x="182033" y="333375"/>
                    </a:cubicBezTo>
                    <a:cubicBezTo>
                      <a:pt x="168804" y="341312"/>
                      <a:pt x="155575" y="348721"/>
                      <a:pt x="137583" y="355600"/>
                    </a:cubicBezTo>
                    <a:cubicBezTo>
                      <a:pt x="119591" y="362479"/>
                      <a:pt x="96308" y="372533"/>
                      <a:pt x="74083" y="374650"/>
                    </a:cubicBezTo>
                    <a:cubicBezTo>
                      <a:pt x="51858" y="376767"/>
                      <a:pt x="0" y="370946"/>
                      <a:pt x="4233" y="368300"/>
                    </a:cubicBezTo>
                    <a:cubicBezTo>
                      <a:pt x="8466" y="365654"/>
                      <a:pt x="71966" y="367771"/>
                      <a:pt x="99483" y="358775"/>
                    </a:cubicBezTo>
                    <a:cubicBezTo>
                      <a:pt x="127000" y="349779"/>
                      <a:pt x="152929" y="328613"/>
                      <a:pt x="169333" y="314325"/>
                    </a:cubicBezTo>
                    <a:cubicBezTo>
                      <a:pt x="185737" y="300037"/>
                      <a:pt x="189971" y="286808"/>
                      <a:pt x="197908" y="273050"/>
                    </a:cubicBezTo>
                    <a:cubicBezTo>
                      <a:pt x="205846" y="259292"/>
                      <a:pt x="212725" y="250296"/>
                      <a:pt x="216958" y="231775"/>
                    </a:cubicBezTo>
                    <a:cubicBezTo>
                      <a:pt x="221191" y="213254"/>
                      <a:pt x="223308" y="181504"/>
                      <a:pt x="223308" y="161925"/>
                    </a:cubicBezTo>
                    <a:cubicBezTo>
                      <a:pt x="223308" y="142346"/>
                      <a:pt x="220133" y="132292"/>
                      <a:pt x="216958" y="114300"/>
                    </a:cubicBezTo>
                    <a:cubicBezTo>
                      <a:pt x="213783" y="96308"/>
                      <a:pt x="186266" y="19050"/>
                      <a:pt x="188383" y="9525"/>
                    </a:cubicBezTo>
                    <a:close/>
                  </a:path>
                </a:pathLst>
              </a:custGeom>
              <a:solidFill>
                <a:srgbClr val="ECBDC3"/>
              </a:solidFill>
              <a:ln>
                <a:solidFill>
                  <a:srgbClr val="ECBDC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9" name="Grouper 165">
              <a:extLst>
                <a:ext uri="{FF2B5EF4-FFF2-40B4-BE49-F238E27FC236}">
                  <a16:creationId xmlns:a16="http://schemas.microsoft.com/office/drawing/2014/main" id="{AAB60E28-D933-D348-A922-FC431802004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84569" y="3534312"/>
              <a:ext cx="112412" cy="100800"/>
              <a:chOff x="4252594" y="5064147"/>
              <a:chExt cx="614681" cy="551182"/>
            </a:xfrm>
          </p:grpSpPr>
          <p:sp>
            <p:nvSpPr>
              <p:cNvPr id="80" name="Ellipse 79">
                <a:extLst>
                  <a:ext uri="{FF2B5EF4-FFF2-40B4-BE49-F238E27FC236}">
                    <a16:creationId xmlns:a16="http://schemas.microsoft.com/office/drawing/2014/main" id="{82FEE695-C144-F746-8932-736276130B93}"/>
                  </a:ext>
                </a:extLst>
              </p:cNvPr>
              <p:cNvSpPr/>
              <p:nvPr/>
            </p:nvSpPr>
            <p:spPr>
              <a:xfrm>
                <a:off x="4252594" y="5064147"/>
                <a:ext cx="614681" cy="551182"/>
              </a:xfrm>
              <a:prstGeom prst="ellipse">
                <a:avLst/>
              </a:prstGeom>
              <a:solidFill>
                <a:srgbClr val="F8D4D6"/>
              </a:solidFill>
              <a:ln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Forme libre 80">
                <a:extLst>
                  <a:ext uri="{FF2B5EF4-FFF2-40B4-BE49-F238E27FC236}">
                    <a16:creationId xmlns:a16="http://schemas.microsoft.com/office/drawing/2014/main" id="{4399FBA7-ED5F-F44F-BAF2-F08FB076C22A}"/>
                  </a:ext>
                </a:extLst>
              </p:cNvPr>
              <p:cNvSpPr/>
              <p:nvPr/>
            </p:nvSpPr>
            <p:spPr>
              <a:xfrm rot="1626919">
                <a:off x="4501344" y="5174269"/>
                <a:ext cx="270994" cy="427696"/>
              </a:xfrm>
              <a:custGeom>
                <a:avLst/>
                <a:gdLst>
                  <a:gd name="connsiteX0" fmla="*/ 188383 w 261408"/>
                  <a:gd name="connsiteY0" fmla="*/ 9525 h 376767"/>
                  <a:gd name="connsiteX1" fmla="*/ 229658 w 261408"/>
                  <a:gd name="connsiteY1" fmla="*/ 57150 h 376767"/>
                  <a:gd name="connsiteX2" fmla="*/ 242358 w 261408"/>
                  <a:gd name="connsiteY2" fmla="*/ 85725 h 376767"/>
                  <a:gd name="connsiteX3" fmla="*/ 251883 w 261408"/>
                  <a:gd name="connsiteY3" fmla="*/ 107950 h 376767"/>
                  <a:gd name="connsiteX4" fmla="*/ 258233 w 261408"/>
                  <a:gd name="connsiteY4" fmla="*/ 146050 h 376767"/>
                  <a:gd name="connsiteX5" fmla="*/ 261408 w 261408"/>
                  <a:gd name="connsiteY5" fmla="*/ 180975 h 376767"/>
                  <a:gd name="connsiteX6" fmla="*/ 258233 w 261408"/>
                  <a:gd name="connsiteY6" fmla="*/ 209550 h 376767"/>
                  <a:gd name="connsiteX7" fmla="*/ 248708 w 261408"/>
                  <a:gd name="connsiteY7" fmla="*/ 247650 h 376767"/>
                  <a:gd name="connsiteX8" fmla="*/ 239183 w 261408"/>
                  <a:gd name="connsiteY8" fmla="*/ 269875 h 376767"/>
                  <a:gd name="connsiteX9" fmla="*/ 216958 w 261408"/>
                  <a:gd name="connsiteY9" fmla="*/ 307975 h 376767"/>
                  <a:gd name="connsiteX10" fmla="*/ 182033 w 261408"/>
                  <a:gd name="connsiteY10" fmla="*/ 333375 h 376767"/>
                  <a:gd name="connsiteX11" fmla="*/ 137583 w 261408"/>
                  <a:gd name="connsiteY11" fmla="*/ 355600 h 376767"/>
                  <a:gd name="connsiteX12" fmla="*/ 74083 w 261408"/>
                  <a:gd name="connsiteY12" fmla="*/ 374650 h 376767"/>
                  <a:gd name="connsiteX13" fmla="*/ 4233 w 261408"/>
                  <a:gd name="connsiteY13" fmla="*/ 368300 h 376767"/>
                  <a:gd name="connsiteX14" fmla="*/ 99483 w 261408"/>
                  <a:gd name="connsiteY14" fmla="*/ 358775 h 376767"/>
                  <a:gd name="connsiteX15" fmla="*/ 169333 w 261408"/>
                  <a:gd name="connsiteY15" fmla="*/ 314325 h 376767"/>
                  <a:gd name="connsiteX16" fmla="*/ 197908 w 261408"/>
                  <a:gd name="connsiteY16" fmla="*/ 273050 h 376767"/>
                  <a:gd name="connsiteX17" fmla="*/ 216958 w 261408"/>
                  <a:gd name="connsiteY17" fmla="*/ 231775 h 376767"/>
                  <a:gd name="connsiteX18" fmla="*/ 223308 w 261408"/>
                  <a:gd name="connsiteY18" fmla="*/ 161925 h 376767"/>
                  <a:gd name="connsiteX19" fmla="*/ 216958 w 261408"/>
                  <a:gd name="connsiteY19" fmla="*/ 114300 h 376767"/>
                  <a:gd name="connsiteX20" fmla="*/ 188383 w 261408"/>
                  <a:gd name="connsiteY20" fmla="*/ 9525 h 376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1408" h="376767">
                    <a:moveTo>
                      <a:pt x="188383" y="9525"/>
                    </a:moveTo>
                    <a:cubicBezTo>
                      <a:pt x="190500" y="0"/>
                      <a:pt x="220662" y="44450"/>
                      <a:pt x="229658" y="57150"/>
                    </a:cubicBezTo>
                    <a:cubicBezTo>
                      <a:pt x="238654" y="69850"/>
                      <a:pt x="238654" y="77258"/>
                      <a:pt x="242358" y="85725"/>
                    </a:cubicBezTo>
                    <a:cubicBezTo>
                      <a:pt x="246062" y="94192"/>
                      <a:pt x="249237" y="97896"/>
                      <a:pt x="251883" y="107950"/>
                    </a:cubicBezTo>
                    <a:cubicBezTo>
                      <a:pt x="254529" y="118004"/>
                      <a:pt x="256646" y="133879"/>
                      <a:pt x="258233" y="146050"/>
                    </a:cubicBezTo>
                    <a:cubicBezTo>
                      <a:pt x="259820" y="158221"/>
                      <a:pt x="261408" y="170392"/>
                      <a:pt x="261408" y="180975"/>
                    </a:cubicBezTo>
                    <a:cubicBezTo>
                      <a:pt x="261408" y="191558"/>
                      <a:pt x="260350" y="198438"/>
                      <a:pt x="258233" y="209550"/>
                    </a:cubicBezTo>
                    <a:cubicBezTo>
                      <a:pt x="256116" y="220662"/>
                      <a:pt x="251883" y="237596"/>
                      <a:pt x="248708" y="247650"/>
                    </a:cubicBezTo>
                    <a:cubicBezTo>
                      <a:pt x="245533" y="257704"/>
                      <a:pt x="244475" y="259821"/>
                      <a:pt x="239183" y="269875"/>
                    </a:cubicBezTo>
                    <a:cubicBezTo>
                      <a:pt x="233891" y="279929"/>
                      <a:pt x="226483" y="297392"/>
                      <a:pt x="216958" y="307975"/>
                    </a:cubicBezTo>
                    <a:cubicBezTo>
                      <a:pt x="207433" y="318558"/>
                      <a:pt x="195262" y="325438"/>
                      <a:pt x="182033" y="333375"/>
                    </a:cubicBezTo>
                    <a:cubicBezTo>
                      <a:pt x="168804" y="341312"/>
                      <a:pt x="155575" y="348721"/>
                      <a:pt x="137583" y="355600"/>
                    </a:cubicBezTo>
                    <a:cubicBezTo>
                      <a:pt x="119591" y="362479"/>
                      <a:pt x="96308" y="372533"/>
                      <a:pt x="74083" y="374650"/>
                    </a:cubicBezTo>
                    <a:cubicBezTo>
                      <a:pt x="51858" y="376767"/>
                      <a:pt x="0" y="370946"/>
                      <a:pt x="4233" y="368300"/>
                    </a:cubicBezTo>
                    <a:cubicBezTo>
                      <a:pt x="8466" y="365654"/>
                      <a:pt x="71966" y="367771"/>
                      <a:pt x="99483" y="358775"/>
                    </a:cubicBezTo>
                    <a:cubicBezTo>
                      <a:pt x="127000" y="349779"/>
                      <a:pt x="152929" y="328613"/>
                      <a:pt x="169333" y="314325"/>
                    </a:cubicBezTo>
                    <a:cubicBezTo>
                      <a:pt x="185737" y="300037"/>
                      <a:pt x="189971" y="286808"/>
                      <a:pt x="197908" y="273050"/>
                    </a:cubicBezTo>
                    <a:cubicBezTo>
                      <a:pt x="205846" y="259292"/>
                      <a:pt x="212725" y="250296"/>
                      <a:pt x="216958" y="231775"/>
                    </a:cubicBezTo>
                    <a:cubicBezTo>
                      <a:pt x="221191" y="213254"/>
                      <a:pt x="223308" y="181504"/>
                      <a:pt x="223308" y="161925"/>
                    </a:cubicBezTo>
                    <a:cubicBezTo>
                      <a:pt x="223308" y="142346"/>
                      <a:pt x="220133" y="132292"/>
                      <a:pt x="216958" y="114300"/>
                    </a:cubicBezTo>
                    <a:cubicBezTo>
                      <a:pt x="213783" y="96308"/>
                      <a:pt x="186266" y="19050"/>
                      <a:pt x="188383" y="9525"/>
                    </a:cubicBezTo>
                    <a:close/>
                  </a:path>
                </a:pathLst>
              </a:custGeom>
              <a:solidFill>
                <a:srgbClr val="ECBDC3"/>
              </a:solidFill>
              <a:ln>
                <a:solidFill>
                  <a:srgbClr val="ECBDC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90" name="Ellipse 89">
            <a:extLst>
              <a:ext uri="{FF2B5EF4-FFF2-40B4-BE49-F238E27FC236}">
                <a16:creationId xmlns:a16="http://schemas.microsoft.com/office/drawing/2014/main" id="{2F6BAD59-21C8-A346-AF8E-03563B079C27}"/>
              </a:ext>
            </a:extLst>
          </p:cNvPr>
          <p:cNvSpPr/>
          <p:nvPr/>
        </p:nvSpPr>
        <p:spPr>
          <a:xfrm>
            <a:off x="8595602" y="4629764"/>
            <a:ext cx="812024" cy="9273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B3B6ECFE-F66B-1A42-8FCB-29324EF224F3}"/>
              </a:ext>
            </a:extLst>
          </p:cNvPr>
          <p:cNvSpPr/>
          <p:nvPr/>
        </p:nvSpPr>
        <p:spPr>
          <a:xfrm>
            <a:off x="7982789" y="5427338"/>
            <a:ext cx="951455" cy="10328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2" name="Forme libre 91">
            <a:extLst>
              <a:ext uri="{FF2B5EF4-FFF2-40B4-BE49-F238E27FC236}">
                <a16:creationId xmlns:a16="http://schemas.microsoft.com/office/drawing/2014/main" id="{D4D481E8-329E-1047-82AD-628F4155D24D}"/>
              </a:ext>
            </a:extLst>
          </p:cNvPr>
          <p:cNvSpPr/>
          <p:nvPr/>
        </p:nvSpPr>
        <p:spPr>
          <a:xfrm rot="20466872">
            <a:off x="4322864" y="4587504"/>
            <a:ext cx="1592051" cy="1330419"/>
          </a:xfrm>
          <a:custGeom>
            <a:avLst/>
            <a:gdLst>
              <a:gd name="connsiteX0" fmla="*/ 40288 w 1744092"/>
              <a:gd name="connsiteY0" fmla="*/ 886559 h 1345413"/>
              <a:gd name="connsiteX1" fmla="*/ 8757 w 1744092"/>
              <a:gd name="connsiteY1" fmla="*/ 618545 h 1345413"/>
              <a:gd name="connsiteX2" fmla="*/ 182177 w 1744092"/>
              <a:gd name="connsiteY2" fmla="*/ 255938 h 1345413"/>
              <a:gd name="connsiteX3" fmla="*/ 623612 w 1744092"/>
              <a:gd name="connsiteY3" fmla="*/ 35221 h 1345413"/>
              <a:gd name="connsiteX4" fmla="*/ 1096577 w 1744092"/>
              <a:gd name="connsiteY4" fmla="*/ 19455 h 1345413"/>
              <a:gd name="connsiteX5" fmla="*/ 1427653 w 1744092"/>
              <a:gd name="connsiteY5" fmla="*/ 224407 h 1345413"/>
              <a:gd name="connsiteX6" fmla="*/ 1664136 w 1744092"/>
              <a:gd name="connsiteY6" fmla="*/ 445124 h 1345413"/>
              <a:gd name="connsiteX7" fmla="*/ 1742964 w 1744092"/>
              <a:gd name="connsiteY7" fmla="*/ 760435 h 1345413"/>
              <a:gd name="connsiteX8" fmla="*/ 1616840 w 1744092"/>
              <a:gd name="connsiteY8" fmla="*/ 902324 h 1345413"/>
              <a:gd name="connsiteX9" fmla="*/ 1506481 w 1744092"/>
              <a:gd name="connsiteY9" fmla="*/ 886559 h 1345413"/>
              <a:gd name="connsiteX10" fmla="*/ 1601074 w 1744092"/>
              <a:gd name="connsiteY10" fmla="*/ 1012683 h 1345413"/>
              <a:gd name="connsiteX11" fmla="*/ 1443419 w 1744092"/>
              <a:gd name="connsiteY11" fmla="*/ 1249166 h 1345413"/>
              <a:gd name="connsiteX12" fmla="*/ 1269998 w 1744092"/>
              <a:gd name="connsiteY12" fmla="*/ 1343759 h 1345413"/>
              <a:gd name="connsiteX13" fmla="*/ 1096577 w 1744092"/>
              <a:gd name="connsiteY13" fmla="*/ 1296462 h 1345413"/>
              <a:gd name="connsiteX14" fmla="*/ 986219 w 1744092"/>
              <a:gd name="connsiteY14" fmla="*/ 1138807 h 1345413"/>
              <a:gd name="connsiteX15" fmla="*/ 970453 w 1744092"/>
              <a:gd name="connsiteY15" fmla="*/ 1107276 h 1345413"/>
              <a:gd name="connsiteX16" fmla="*/ 765502 w 1744092"/>
              <a:gd name="connsiteY16" fmla="*/ 1154573 h 1345413"/>
              <a:gd name="connsiteX17" fmla="*/ 481722 w 1744092"/>
              <a:gd name="connsiteY17" fmla="*/ 1154573 h 1345413"/>
              <a:gd name="connsiteX18" fmla="*/ 355598 w 1744092"/>
              <a:gd name="connsiteY18" fmla="*/ 1091510 h 1345413"/>
              <a:gd name="connsiteX19" fmla="*/ 308302 w 1744092"/>
              <a:gd name="connsiteY19" fmla="*/ 1028448 h 1345413"/>
              <a:gd name="connsiteX20" fmla="*/ 166412 w 1744092"/>
              <a:gd name="connsiteY20" fmla="*/ 1012683 h 1345413"/>
              <a:gd name="connsiteX21" fmla="*/ 40288 w 1744092"/>
              <a:gd name="connsiteY21" fmla="*/ 886559 h 134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44092" h="1345413">
                <a:moveTo>
                  <a:pt x="40288" y="886559"/>
                </a:moveTo>
                <a:cubicBezTo>
                  <a:pt x="14012" y="820869"/>
                  <a:pt x="-14891" y="723649"/>
                  <a:pt x="8757" y="618545"/>
                </a:cubicBezTo>
                <a:cubicBezTo>
                  <a:pt x="32405" y="513441"/>
                  <a:pt x="79701" y="353159"/>
                  <a:pt x="182177" y="255938"/>
                </a:cubicBezTo>
                <a:cubicBezTo>
                  <a:pt x="284653" y="158717"/>
                  <a:pt x="471212" y="74635"/>
                  <a:pt x="623612" y="35221"/>
                </a:cubicBezTo>
                <a:cubicBezTo>
                  <a:pt x="776012" y="-4193"/>
                  <a:pt x="962570" y="-12076"/>
                  <a:pt x="1096577" y="19455"/>
                </a:cubicBezTo>
                <a:cubicBezTo>
                  <a:pt x="1230584" y="50986"/>
                  <a:pt x="1333060" y="153462"/>
                  <a:pt x="1427653" y="224407"/>
                </a:cubicBezTo>
                <a:cubicBezTo>
                  <a:pt x="1522246" y="295352"/>
                  <a:pt x="1611584" y="355786"/>
                  <a:pt x="1664136" y="445124"/>
                </a:cubicBezTo>
                <a:cubicBezTo>
                  <a:pt x="1716688" y="534462"/>
                  <a:pt x="1750847" y="684235"/>
                  <a:pt x="1742964" y="760435"/>
                </a:cubicBezTo>
                <a:cubicBezTo>
                  <a:pt x="1735081" y="836635"/>
                  <a:pt x="1656254" y="881303"/>
                  <a:pt x="1616840" y="902324"/>
                </a:cubicBezTo>
                <a:cubicBezTo>
                  <a:pt x="1577426" y="923345"/>
                  <a:pt x="1509109" y="868166"/>
                  <a:pt x="1506481" y="886559"/>
                </a:cubicBezTo>
                <a:cubicBezTo>
                  <a:pt x="1503853" y="904952"/>
                  <a:pt x="1611584" y="952249"/>
                  <a:pt x="1601074" y="1012683"/>
                </a:cubicBezTo>
                <a:cubicBezTo>
                  <a:pt x="1590564" y="1073117"/>
                  <a:pt x="1498598" y="1193987"/>
                  <a:pt x="1443419" y="1249166"/>
                </a:cubicBezTo>
                <a:cubicBezTo>
                  <a:pt x="1388240" y="1304345"/>
                  <a:pt x="1327805" y="1335876"/>
                  <a:pt x="1269998" y="1343759"/>
                </a:cubicBezTo>
                <a:cubicBezTo>
                  <a:pt x="1212191" y="1351642"/>
                  <a:pt x="1143873" y="1330621"/>
                  <a:pt x="1096577" y="1296462"/>
                </a:cubicBezTo>
                <a:cubicBezTo>
                  <a:pt x="1049281" y="1262303"/>
                  <a:pt x="1007240" y="1170338"/>
                  <a:pt x="986219" y="1138807"/>
                </a:cubicBezTo>
                <a:cubicBezTo>
                  <a:pt x="965198" y="1107276"/>
                  <a:pt x="1007239" y="1104648"/>
                  <a:pt x="970453" y="1107276"/>
                </a:cubicBezTo>
                <a:cubicBezTo>
                  <a:pt x="933667" y="1109904"/>
                  <a:pt x="846957" y="1146690"/>
                  <a:pt x="765502" y="1154573"/>
                </a:cubicBezTo>
                <a:cubicBezTo>
                  <a:pt x="684047" y="1162456"/>
                  <a:pt x="550039" y="1165084"/>
                  <a:pt x="481722" y="1154573"/>
                </a:cubicBezTo>
                <a:cubicBezTo>
                  <a:pt x="413405" y="1144063"/>
                  <a:pt x="384501" y="1112531"/>
                  <a:pt x="355598" y="1091510"/>
                </a:cubicBezTo>
                <a:cubicBezTo>
                  <a:pt x="326695" y="1070489"/>
                  <a:pt x="339833" y="1041586"/>
                  <a:pt x="308302" y="1028448"/>
                </a:cubicBezTo>
                <a:cubicBezTo>
                  <a:pt x="276771" y="1015310"/>
                  <a:pt x="213709" y="1036331"/>
                  <a:pt x="166412" y="1012683"/>
                </a:cubicBezTo>
                <a:cubicBezTo>
                  <a:pt x="119115" y="989035"/>
                  <a:pt x="66564" y="952249"/>
                  <a:pt x="40288" y="886559"/>
                </a:cubicBezTo>
                <a:close/>
              </a:path>
            </a:pathLst>
          </a:custGeom>
          <a:solidFill>
            <a:srgbClr val="ADC4FF">
              <a:alpha val="4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fr-FR" sz="1662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93" name="Forme libre 92">
            <a:extLst>
              <a:ext uri="{FF2B5EF4-FFF2-40B4-BE49-F238E27FC236}">
                <a16:creationId xmlns:a16="http://schemas.microsoft.com/office/drawing/2014/main" id="{0A997616-3D62-854B-99B5-AFDE1CBF27DF}"/>
              </a:ext>
            </a:extLst>
          </p:cNvPr>
          <p:cNvSpPr/>
          <p:nvPr/>
        </p:nvSpPr>
        <p:spPr>
          <a:xfrm>
            <a:off x="4941125" y="48080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Forme libre 93">
            <a:extLst>
              <a:ext uri="{FF2B5EF4-FFF2-40B4-BE49-F238E27FC236}">
                <a16:creationId xmlns:a16="http://schemas.microsoft.com/office/drawing/2014/main" id="{08FF6006-D9FF-3A45-8FF5-09C77FE1832A}"/>
              </a:ext>
            </a:extLst>
          </p:cNvPr>
          <p:cNvSpPr/>
          <p:nvPr/>
        </p:nvSpPr>
        <p:spPr>
          <a:xfrm>
            <a:off x="5093525" y="49604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Forme libre 94">
            <a:extLst>
              <a:ext uri="{FF2B5EF4-FFF2-40B4-BE49-F238E27FC236}">
                <a16:creationId xmlns:a16="http://schemas.microsoft.com/office/drawing/2014/main" id="{D9E8021C-B997-B641-8DCE-1A16FCA2630E}"/>
              </a:ext>
            </a:extLst>
          </p:cNvPr>
          <p:cNvSpPr/>
          <p:nvPr/>
        </p:nvSpPr>
        <p:spPr>
          <a:xfrm>
            <a:off x="5245925" y="51128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Forme libre 95">
            <a:extLst>
              <a:ext uri="{FF2B5EF4-FFF2-40B4-BE49-F238E27FC236}">
                <a16:creationId xmlns:a16="http://schemas.microsoft.com/office/drawing/2014/main" id="{66C54AE2-1019-3249-8D93-8333DB24DFCB}"/>
              </a:ext>
            </a:extLst>
          </p:cNvPr>
          <p:cNvSpPr/>
          <p:nvPr/>
        </p:nvSpPr>
        <p:spPr>
          <a:xfrm>
            <a:off x="5398325" y="52652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Forme libre 96">
            <a:extLst>
              <a:ext uri="{FF2B5EF4-FFF2-40B4-BE49-F238E27FC236}">
                <a16:creationId xmlns:a16="http://schemas.microsoft.com/office/drawing/2014/main" id="{5A0FB2AA-E4A0-944B-8D33-A9E8E5FA0665}"/>
              </a:ext>
            </a:extLst>
          </p:cNvPr>
          <p:cNvSpPr/>
          <p:nvPr/>
        </p:nvSpPr>
        <p:spPr>
          <a:xfrm>
            <a:off x="4808984" y="49604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Forme libre 97">
            <a:extLst>
              <a:ext uri="{FF2B5EF4-FFF2-40B4-BE49-F238E27FC236}">
                <a16:creationId xmlns:a16="http://schemas.microsoft.com/office/drawing/2014/main" id="{8658D1CB-F4F0-E544-91A8-02D9C1C5C9F7}"/>
              </a:ext>
            </a:extLst>
          </p:cNvPr>
          <p:cNvSpPr/>
          <p:nvPr/>
        </p:nvSpPr>
        <p:spPr>
          <a:xfrm>
            <a:off x="4676843" y="51128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Forme libre 98">
            <a:extLst>
              <a:ext uri="{FF2B5EF4-FFF2-40B4-BE49-F238E27FC236}">
                <a16:creationId xmlns:a16="http://schemas.microsoft.com/office/drawing/2014/main" id="{D6D73674-7114-B044-B84A-2C5B0F0F1E7F}"/>
              </a:ext>
            </a:extLst>
          </p:cNvPr>
          <p:cNvSpPr/>
          <p:nvPr/>
        </p:nvSpPr>
        <p:spPr>
          <a:xfrm>
            <a:off x="4788258" y="52652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Forme libre 99">
            <a:extLst>
              <a:ext uri="{FF2B5EF4-FFF2-40B4-BE49-F238E27FC236}">
                <a16:creationId xmlns:a16="http://schemas.microsoft.com/office/drawing/2014/main" id="{1147D0C9-014A-5948-9C80-2190461DE7BC}"/>
              </a:ext>
            </a:extLst>
          </p:cNvPr>
          <p:cNvSpPr/>
          <p:nvPr/>
        </p:nvSpPr>
        <p:spPr>
          <a:xfrm>
            <a:off x="4899673" y="54176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Forme libre 100">
            <a:extLst>
              <a:ext uri="{FF2B5EF4-FFF2-40B4-BE49-F238E27FC236}">
                <a16:creationId xmlns:a16="http://schemas.microsoft.com/office/drawing/2014/main" id="{CA2228EA-038B-7F4A-86A6-9F2E5D663F99}"/>
              </a:ext>
            </a:extLst>
          </p:cNvPr>
          <p:cNvSpPr/>
          <p:nvPr/>
        </p:nvSpPr>
        <p:spPr>
          <a:xfrm>
            <a:off x="4592960" y="5375894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Forme libre 101">
            <a:extLst>
              <a:ext uri="{FF2B5EF4-FFF2-40B4-BE49-F238E27FC236}">
                <a16:creationId xmlns:a16="http://schemas.microsoft.com/office/drawing/2014/main" id="{829AA445-94FF-CA4E-8827-8D6DBFC48596}"/>
              </a:ext>
            </a:extLst>
          </p:cNvPr>
          <p:cNvSpPr/>
          <p:nvPr/>
        </p:nvSpPr>
        <p:spPr>
          <a:xfrm>
            <a:off x="4428218" y="4943846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Forme libre 102">
            <a:extLst>
              <a:ext uri="{FF2B5EF4-FFF2-40B4-BE49-F238E27FC236}">
                <a16:creationId xmlns:a16="http://schemas.microsoft.com/office/drawing/2014/main" id="{C577AD79-3603-5941-A1CB-3A5F0CD01F95}"/>
              </a:ext>
            </a:extLst>
          </p:cNvPr>
          <p:cNvSpPr/>
          <p:nvPr/>
        </p:nvSpPr>
        <p:spPr>
          <a:xfrm>
            <a:off x="4644242" y="4810469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Forme libre 103">
            <a:extLst>
              <a:ext uri="{FF2B5EF4-FFF2-40B4-BE49-F238E27FC236}">
                <a16:creationId xmlns:a16="http://schemas.microsoft.com/office/drawing/2014/main" id="{4955C7C8-04CA-EE4A-8758-BADDA9CDC289}"/>
              </a:ext>
            </a:extLst>
          </p:cNvPr>
          <p:cNvSpPr/>
          <p:nvPr/>
        </p:nvSpPr>
        <p:spPr>
          <a:xfrm>
            <a:off x="5220306" y="4810469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Forme libre 107">
            <a:extLst>
              <a:ext uri="{FF2B5EF4-FFF2-40B4-BE49-F238E27FC236}">
                <a16:creationId xmlns:a16="http://schemas.microsoft.com/office/drawing/2014/main" id="{4423012B-6AC1-B74C-8950-E8532213775B}"/>
              </a:ext>
            </a:extLst>
          </p:cNvPr>
          <p:cNvSpPr/>
          <p:nvPr/>
        </p:nvSpPr>
        <p:spPr>
          <a:xfrm>
            <a:off x="4953000" y="4663776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Forme libre 108">
            <a:extLst>
              <a:ext uri="{FF2B5EF4-FFF2-40B4-BE49-F238E27FC236}">
                <a16:creationId xmlns:a16="http://schemas.microsoft.com/office/drawing/2014/main" id="{67493B11-3C1C-0C41-9F39-130EA16D1CED}"/>
              </a:ext>
            </a:extLst>
          </p:cNvPr>
          <p:cNvSpPr/>
          <p:nvPr/>
        </p:nvSpPr>
        <p:spPr>
          <a:xfrm>
            <a:off x="5508338" y="4951808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Forme libre 109">
            <a:extLst>
              <a:ext uri="{FF2B5EF4-FFF2-40B4-BE49-F238E27FC236}">
                <a16:creationId xmlns:a16="http://schemas.microsoft.com/office/drawing/2014/main" id="{65E0E8D3-5A6D-8943-9F77-40F131528C33}"/>
              </a:ext>
            </a:extLst>
          </p:cNvPr>
          <p:cNvSpPr/>
          <p:nvPr/>
        </p:nvSpPr>
        <p:spPr>
          <a:xfrm>
            <a:off x="5457056" y="5527872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Forme libre 110">
            <a:extLst>
              <a:ext uri="{FF2B5EF4-FFF2-40B4-BE49-F238E27FC236}">
                <a16:creationId xmlns:a16="http://schemas.microsoft.com/office/drawing/2014/main" id="{3DDC51A6-94B9-544F-A9FC-E107C5B111AA}"/>
              </a:ext>
            </a:extLst>
          </p:cNvPr>
          <p:cNvSpPr/>
          <p:nvPr/>
        </p:nvSpPr>
        <p:spPr>
          <a:xfrm>
            <a:off x="4428218" y="5301209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ZoneTexte 125">
            <a:extLst>
              <a:ext uri="{FF2B5EF4-FFF2-40B4-BE49-F238E27FC236}">
                <a16:creationId xmlns:a16="http://schemas.microsoft.com/office/drawing/2014/main" id="{DC42A290-1253-9247-896C-BA444D72B916}"/>
              </a:ext>
            </a:extLst>
          </p:cNvPr>
          <p:cNvSpPr txBox="1"/>
          <p:nvPr/>
        </p:nvSpPr>
        <p:spPr>
          <a:xfrm>
            <a:off x="6865328" y="2820758"/>
            <a:ext cx="2524276" cy="1015663"/>
          </a:xfrm>
          <a:prstGeom prst="rect">
            <a:avLst/>
          </a:prstGeom>
          <a:solidFill>
            <a:srgbClr val="CEFDCB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Historique d’exposition pas toujours connue</a:t>
            </a:r>
          </a:p>
        </p:txBody>
      </p:sp>
      <p:pic>
        <p:nvPicPr>
          <p:cNvPr id="127" name="Image 126">
            <a:extLst>
              <a:ext uri="{FF2B5EF4-FFF2-40B4-BE49-F238E27FC236}">
                <a16:creationId xmlns:a16="http://schemas.microsoft.com/office/drawing/2014/main" id="{F22DAEF4-7A11-F64D-B890-98F7DC6323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34">
            <a:off x="3865540" y="3062002"/>
            <a:ext cx="2087400" cy="2097838"/>
          </a:xfrm>
          <a:prstGeom prst="rect">
            <a:avLst/>
          </a:prstGeom>
        </p:spPr>
      </p:pic>
      <p:sp>
        <p:nvSpPr>
          <p:cNvPr id="128" name="ZoneTexte 127">
            <a:extLst>
              <a:ext uri="{FF2B5EF4-FFF2-40B4-BE49-F238E27FC236}">
                <a16:creationId xmlns:a16="http://schemas.microsoft.com/office/drawing/2014/main" id="{410C00F8-E4FB-CA4C-AFD5-D286C8BF9C66}"/>
              </a:ext>
            </a:extLst>
          </p:cNvPr>
          <p:cNvSpPr txBox="1"/>
          <p:nvPr/>
        </p:nvSpPr>
        <p:spPr>
          <a:xfrm>
            <a:off x="2843544" y="3336650"/>
            <a:ext cx="3951210" cy="492443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600" dirty="0">
                <a:solidFill>
                  <a:schemeClr val="bg1"/>
                </a:solidFill>
              </a:rPr>
              <a:t>CICATRICES ÉPIGÉNÉTIQUES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9DD4781-3DE0-DC4D-8A95-B110B34985F6}"/>
              </a:ext>
            </a:extLst>
          </p:cNvPr>
          <p:cNvSpPr txBox="1"/>
          <p:nvPr/>
        </p:nvSpPr>
        <p:spPr>
          <a:xfrm>
            <a:off x="4087937" y="3862324"/>
            <a:ext cx="16515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Biomarqueurs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fr-FR" sz="2000" dirty="0">
                <a:sym typeface="Wingdings" pitchFamily="2" charset="2"/>
              </a:rPr>
              <a:t>Suivi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fr-FR" sz="2000" dirty="0">
                <a:sym typeface="Wingdings" pitchFamily="2" charset="2"/>
              </a:rPr>
              <a:t>Thérapie?</a:t>
            </a:r>
            <a:endParaRPr lang="fr-FR" sz="2000" dirty="0"/>
          </a:p>
        </p:txBody>
      </p:sp>
      <p:sp>
        <p:nvSpPr>
          <p:cNvPr id="129" name="ZoneTexte 128">
            <a:extLst>
              <a:ext uri="{FF2B5EF4-FFF2-40B4-BE49-F238E27FC236}">
                <a16:creationId xmlns:a16="http://schemas.microsoft.com/office/drawing/2014/main" id="{E3E0BA82-BCD3-2646-BC97-3B4BCCA02BBB}"/>
              </a:ext>
            </a:extLst>
          </p:cNvPr>
          <p:cNvSpPr txBox="1"/>
          <p:nvPr/>
        </p:nvSpPr>
        <p:spPr>
          <a:xfrm>
            <a:off x="6132871" y="4566212"/>
            <a:ext cx="2305407" cy="400110"/>
          </a:xfrm>
          <a:prstGeom prst="rect">
            <a:avLst/>
          </a:prstGeom>
          <a:solidFill>
            <a:srgbClr val="CEFDCB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Diagnostic précoce</a:t>
            </a:r>
          </a:p>
        </p:txBody>
      </p:sp>
      <p:sp>
        <p:nvSpPr>
          <p:cNvPr id="130" name="Titre 1">
            <a:extLst>
              <a:ext uri="{FF2B5EF4-FFF2-40B4-BE49-F238E27FC236}">
                <a16:creationId xmlns:a16="http://schemas.microsoft.com/office/drawing/2014/main" id="{E466E382-35CD-5E4B-8D45-1D6F7C74A7EF}"/>
              </a:ext>
            </a:extLst>
          </p:cNvPr>
          <p:cNvSpPr txBox="1">
            <a:spLocks/>
          </p:cNvSpPr>
          <p:nvPr/>
        </p:nvSpPr>
        <p:spPr>
          <a:xfrm>
            <a:off x="0" y="5648"/>
            <a:ext cx="9906000" cy="853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803587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"/>
                <a:cs typeface="Arial"/>
              </a:rPr>
              <a:t>Les enjeux de l’épigénétique</a:t>
            </a:r>
          </a:p>
        </p:txBody>
      </p:sp>
    </p:spTree>
    <p:extLst>
      <p:ext uri="{BB962C8B-B14F-4D97-AF65-F5344CB8AC3E}">
        <p14:creationId xmlns:p14="http://schemas.microsoft.com/office/powerpoint/2010/main" val="2532885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7682" y="883919"/>
            <a:ext cx="9707671" cy="5867610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fr-FR" sz="1662" kern="0">
              <a:solidFill>
                <a:schemeClr val="accent1"/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734046" y="-210525"/>
            <a:ext cx="8543925" cy="1325563"/>
          </a:xfrm>
        </p:spPr>
        <p:txBody>
          <a:bodyPr>
            <a:noAutofit/>
          </a:bodyPr>
          <a:lstStyle/>
          <a:p>
            <a:pPr algn="ctr"/>
            <a:r>
              <a:rPr lang="fr-FR" sz="3200" dirty="0">
                <a:solidFill>
                  <a:srgbClr val="002060"/>
                </a:solidFill>
                <a:latin typeface="+mn-lt"/>
                <a:ea typeface="Arial" charset="0"/>
                <a:cs typeface="Arial" charset="0"/>
              </a:rPr>
              <a:t>Qu’est-ce que l’épigénétique?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789" y="2166031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27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6135" y="966156"/>
            <a:ext cx="7537335" cy="5504103"/>
          </a:xfrm>
        </p:spPr>
      </p:pic>
      <p:sp>
        <p:nvSpPr>
          <p:cNvPr id="5" name="ZoneTexte 4"/>
          <p:cNvSpPr txBox="1"/>
          <p:nvPr/>
        </p:nvSpPr>
        <p:spPr>
          <a:xfrm>
            <a:off x="1531592" y="103513"/>
            <a:ext cx="6816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002060"/>
                </a:solidFill>
              </a:rPr>
              <a:t>La génétique est </a:t>
            </a:r>
            <a:r>
              <a:rPr lang="fr-FR" sz="3200">
                <a:solidFill>
                  <a:srgbClr val="002060"/>
                </a:solidFill>
              </a:rPr>
              <a:t>la première </a:t>
            </a:r>
            <a:r>
              <a:rPr lang="fr-FR" sz="3200" dirty="0">
                <a:solidFill>
                  <a:srgbClr val="002060"/>
                </a:solidFill>
              </a:rPr>
              <a:t>«</a:t>
            </a:r>
            <a:r>
              <a:rPr lang="fr-FR" sz="3200">
                <a:solidFill>
                  <a:srgbClr val="002060"/>
                </a:solidFill>
              </a:rPr>
              <a:t> couche</a:t>
            </a:r>
            <a:r>
              <a:rPr lang="fr-FR" sz="3200" dirty="0">
                <a:solidFill>
                  <a:srgbClr val="002060"/>
                </a:solidFill>
              </a:rPr>
              <a:t> »</a:t>
            </a:r>
          </a:p>
        </p:txBody>
      </p:sp>
      <p:sp>
        <p:nvSpPr>
          <p:cNvPr id="6" name="Rectangle 5"/>
          <p:cNvSpPr/>
          <p:nvPr/>
        </p:nvSpPr>
        <p:spPr>
          <a:xfrm>
            <a:off x="488504" y="851022"/>
            <a:ext cx="8875834" cy="5803636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endParaRPr lang="fr-FR" sz="1662">
              <a:solidFill>
                <a:prstClr val="white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350" y="2711807"/>
            <a:ext cx="3035300" cy="2159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2" descr="nature01403-f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36" y="915357"/>
            <a:ext cx="2477807" cy="3248555"/>
          </a:xfrm>
          <a:prstGeom prst="rect">
            <a:avLst/>
          </a:prstGeom>
          <a:noFill/>
          <a:ln w="9525">
            <a:solidFill>
              <a:srgbClr val="8EB4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406" y="907597"/>
            <a:ext cx="2398223" cy="32420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725773" y="4985941"/>
            <a:ext cx="2603867" cy="1446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fr-FR" sz="1800" b="1" dirty="0">
                <a:solidFill>
                  <a:srgbClr val="000090"/>
                </a:solidFill>
                <a:latin typeface="Calibri" charset="0"/>
                <a:ea typeface="MS PGothic" charset="-128"/>
              </a:rPr>
              <a:t>Human Genome Project</a:t>
            </a:r>
          </a:p>
          <a:p>
            <a:pPr algn="ctr" eaLnBrk="1" hangingPunct="1"/>
            <a:r>
              <a:rPr lang="fr-FR" altLang="fr-FR" sz="1400" b="1" dirty="0">
                <a:latin typeface="Calibri" charset="0"/>
                <a:ea typeface="MS PGothic" charset="-128"/>
              </a:rPr>
              <a:t>2001</a:t>
            </a:r>
            <a:endParaRPr lang="en-US" altLang="fr-FR" sz="1400" b="1" dirty="0">
              <a:latin typeface="Calibri" charset="0"/>
              <a:ea typeface="MS PGothic" charset="-128"/>
            </a:endParaRPr>
          </a:p>
          <a:p>
            <a:pPr algn="ctr" eaLnBrk="1" hangingPunct="1"/>
            <a:endParaRPr lang="en-US" altLang="fr-FR" sz="1400" dirty="0">
              <a:latin typeface="Calibri" charset="0"/>
              <a:ea typeface="MS PGothic" charset="-128"/>
            </a:endParaRPr>
          </a:p>
          <a:p>
            <a:pPr algn="ctr" eaLnBrk="1" hangingPunct="1"/>
            <a:r>
              <a:rPr lang="en-US" altLang="fr-FR" sz="1400" dirty="0">
                <a:latin typeface="Calibri" charset="0"/>
                <a:ea typeface="MS PGothic" charset="-128"/>
              </a:rPr>
              <a:t>300 000 000 </a:t>
            </a:r>
            <a:r>
              <a:rPr lang="en-US" altLang="fr-FR" sz="1400" dirty="0" err="1">
                <a:latin typeface="Calibri" charset="0"/>
                <a:ea typeface="MS PGothic" charset="-128"/>
              </a:rPr>
              <a:t>nucléotides</a:t>
            </a:r>
            <a:endParaRPr lang="en-US" altLang="fr-FR" sz="1400" dirty="0">
              <a:latin typeface="Calibri" charset="0"/>
              <a:ea typeface="MS PGothic" charset="-128"/>
            </a:endParaRPr>
          </a:p>
          <a:p>
            <a:pPr algn="ctr" eaLnBrk="1" hangingPunct="1"/>
            <a:endParaRPr lang="fr-FR" altLang="fr-FR" sz="1400" dirty="0">
              <a:latin typeface="Calibri" charset="0"/>
              <a:ea typeface="MS PGothic" charset="-128"/>
            </a:endParaRPr>
          </a:p>
          <a:p>
            <a:pPr algn="ctr" eaLnBrk="1" hangingPunct="1"/>
            <a:r>
              <a:rPr lang="fr-FR" altLang="fr-FR" sz="1400" dirty="0">
                <a:latin typeface="Calibri" charset="0"/>
                <a:ea typeface="MS PGothic" charset="-128"/>
              </a:rPr>
              <a:t>2,7 $ milliards</a:t>
            </a:r>
          </a:p>
        </p:txBody>
      </p:sp>
    </p:spTree>
    <p:extLst>
      <p:ext uri="{BB962C8B-B14F-4D97-AF65-F5344CB8AC3E}">
        <p14:creationId xmlns:p14="http://schemas.microsoft.com/office/powerpoint/2010/main" val="233108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26074" y="760413"/>
            <a:ext cx="8875834" cy="6033969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endParaRPr lang="fr-FR" sz="1662" dirty="0">
              <a:solidFill>
                <a:prstClr val="white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938245" y="2393833"/>
            <a:ext cx="4737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2 m d’ADN dans un noyau de 4-7 µM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683833" y="4117739"/>
            <a:ext cx="1767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« Sport » version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713605" y="3330533"/>
            <a:ext cx="15229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fr-FR" altLang="fr-FR" b="1">
                <a:solidFill>
                  <a:srgbClr val="000099"/>
                </a:solidFill>
                <a:latin typeface="Segoe UI" charset="0"/>
              </a:rPr>
              <a:t>Basket </a:t>
            </a:r>
            <a:r>
              <a:rPr lang="fr-FR" altLang="fr-FR" b="1" dirty="0" err="1">
                <a:solidFill>
                  <a:srgbClr val="000099"/>
                </a:solidFill>
                <a:latin typeface="Segoe UI" charset="0"/>
              </a:rPr>
              <a:t>ball</a:t>
            </a:r>
            <a:endParaRPr lang="en-US" altLang="fr-FR" b="1" dirty="0">
              <a:solidFill>
                <a:srgbClr val="000099"/>
              </a:solidFill>
              <a:latin typeface="Segoe UI" charset="0"/>
            </a:endParaRPr>
          </a:p>
        </p:txBody>
      </p:sp>
      <p:pic>
        <p:nvPicPr>
          <p:cNvPr id="12" name="Picture 4" descr="spaghetti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2201" y="2949374"/>
            <a:ext cx="3354340" cy="2848527"/>
          </a:xfrm>
          <a:ln>
            <a:solidFill>
              <a:srgbClr val="000090"/>
            </a:solidFill>
            <a:miter lim="800000"/>
            <a:headEnd/>
            <a:tailEnd/>
          </a:ln>
        </p:spPr>
      </p:pic>
      <p:pic>
        <p:nvPicPr>
          <p:cNvPr id="13" name="Picture 10" descr="basketball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61515" y="3867946"/>
            <a:ext cx="1276350" cy="1238250"/>
          </a:xfrm>
          <a:ln>
            <a:solidFill>
              <a:srgbClr val="000090"/>
            </a:solidFill>
            <a:miter lim="800000"/>
            <a:headEnd/>
            <a:tailEnd/>
          </a:ln>
        </p:spPr>
      </p:pic>
      <p:sp>
        <p:nvSpPr>
          <p:cNvPr id="14" name="Flèche courbée vers le bas 13"/>
          <p:cNvSpPr/>
          <p:nvPr/>
        </p:nvSpPr>
        <p:spPr>
          <a:xfrm>
            <a:off x="4406541" y="1055569"/>
            <a:ext cx="1703388" cy="922338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ZoneTexte 8"/>
          <p:cNvSpPr txBox="1">
            <a:spLocks noChangeArrowheads="1"/>
          </p:cNvSpPr>
          <p:nvPr/>
        </p:nvSpPr>
        <p:spPr bwMode="auto">
          <a:xfrm>
            <a:off x="563881" y="6484506"/>
            <a:ext cx="26252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200" i="1" dirty="0" err="1"/>
              <a:t>Courtesy</a:t>
            </a:r>
            <a:r>
              <a:rPr lang="fr-FR" sz="1200" i="1" dirty="0"/>
              <a:t> </a:t>
            </a:r>
            <a:r>
              <a:rPr lang="fr-FR" sz="1200" i="1" dirty="0" err="1"/>
              <a:t>from</a:t>
            </a:r>
            <a:r>
              <a:rPr lang="fr-FR" sz="1200" i="1" dirty="0"/>
              <a:t> Prof Jonathan </a:t>
            </a:r>
            <a:r>
              <a:rPr lang="fr-FR" sz="1200" i="1" dirty="0" err="1"/>
              <a:t>Weitzman</a:t>
            </a:r>
            <a:endParaRPr lang="fr-FR" sz="1200" i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-78508" y="87090"/>
            <a:ext cx="10050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002060"/>
                </a:solidFill>
                <a:cs typeface="ＭＳ Ｐゴシック" charset="-128"/>
              </a:rPr>
              <a:t> Problème d’accès à l’information contenue dans </a:t>
            </a:r>
            <a:r>
              <a:rPr lang="fr-FR" sz="2800">
                <a:solidFill>
                  <a:srgbClr val="002060"/>
                </a:solidFill>
                <a:cs typeface="ＭＳ Ｐゴシック" charset="-128"/>
              </a:rPr>
              <a:t>la séquence d’ADN</a:t>
            </a:r>
            <a:endParaRPr lang="fr-FR" sz="2800" dirty="0">
              <a:solidFill>
                <a:srgbClr val="002060"/>
              </a:solidFill>
              <a:cs typeface="ＭＳ Ｐゴシック" charset="-128"/>
            </a:endParaRPr>
          </a:p>
        </p:txBody>
      </p:sp>
      <p:grpSp>
        <p:nvGrpSpPr>
          <p:cNvPr id="29" name="Grouper 28"/>
          <p:cNvGrpSpPr/>
          <p:nvPr/>
        </p:nvGrpSpPr>
        <p:grpSpPr>
          <a:xfrm>
            <a:off x="1072806" y="1091960"/>
            <a:ext cx="1222099" cy="980527"/>
            <a:chOff x="7951763" y="1199233"/>
            <a:chExt cx="183569" cy="147283"/>
          </a:xfrm>
        </p:grpSpPr>
        <p:sp>
          <p:nvSpPr>
            <p:cNvPr id="30" name="Ellipse 29"/>
            <p:cNvSpPr/>
            <p:nvPr/>
          </p:nvSpPr>
          <p:spPr>
            <a:xfrm>
              <a:off x="7951763" y="1199233"/>
              <a:ext cx="183569" cy="147283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Ellipse 30"/>
            <p:cNvSpPr/>
            <p:nvPr/>
          </p:nvSpPr>
          <p:spPr>
            <a:xfrm rot="19924533">
              <a:off x="8003818" y="1238637"/>
              <a:ext cx="105313" cy="8163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ZoneTexte 31"/>
          <p:cNvSpPr txBox="1"/>
          <p:nvPr/>
        </p:nvSpPr>
        <p:spPr>
          <a:xfrm>
            <a:off x="1274127" y="2085835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</a:t>
            </a:r>
            <a:r>
              <a:rPr lang="fr-FR"/>
              <a:t>ellule</a:t>
            </a:r>
            <a:endParaRPr lang="fr-FR" dirty="0"/>
          </a:p>
        </p:txBody>
      </p:sp>
      <p:cxnSp>
        <p:nvCxnSpPr>
          <p:cNvPr id="33" name="Connecteur droit avec flèche 32"/>
          <p:cNvCxnSpPr/>
          <p:nvPr/>
        </p:nvCxnSpPr>
        <p:spPr>
          <a:xfrm flipH="1">
            <a:off x="2011172" y="1085472"/>
            <a:ext cx="380654" cy="35133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626529" y="893757"/>
            <a:ext cx="60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ADN</a:t>
            </a:r>
          </a:p>
        </p:txBody>
      </p:sp>
      <p:cxnSp>
        <p:nvCxnSpPr>
          <p:cNvPr id="35" name="Connecteur droit avec flèche 34"/>
          <p:cNvCxnSpPr/>
          <p:nvPr/>
        </p:nvCxnSpPr>
        <p:spPr>
          <a:xfrm>
            <a:off x="1081962" y="1162464"/>
            <a:ext cx="552706" cy="4635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2423595" y="942587"/>
            <a:ext cx="787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Noyau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86C8793-FAB0-304D-9DC6-A78365D85312}"/>
              </a:ext>
            </a:extLst>
          </p:cNvPr>
          <p:cNvSpPr txBox="1"/>
          <p:nvPr/>
        </p:nvSpPr>
        <p:spPr>
          <a:xfrm>
            <a:off x="2206921" y="5928852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15 km</a:t>
            </a:r>
          </a:p>
        </p:txBody>
      </p:sp>
    </p:spTree>
    <p:extLst>
      <p:ext uri="{BB962C8B-B14F-4D97-AF65-F5344CB8AC3E}">
        <p14:creationId xmlns:p14="http://schemas.microsoft.com/office/powerpoint/2010/main" val="174849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Image 11" descr="image1probst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1" y="1335088"/>
            <a:ext cx="3057525" cy="5295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10" name="Rectangle 15"/>
          <p:cNvSpPr>
            <a:spLocks noChangeArrowheads="1"/>
          </p:cNvSpPr>
          <p:nvPr/>
        </p:nvSpPr>
        <p:spPr bwMode="auto">
          <a:xfrm>
            <a:off x="1427992" y="6574245"/>
            <a:ext cx="305904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en-US" altLang="fr-FR" sz="1200" i="1">
                <a:latin typeface="Segoe UI" charset="0"/>
              </a:rPr>
              <a:t>From Probst et al., Nat Rev Mol Cell Biol, 2009</a:t>
            </a:r>
          </a:p>
        </p:txBody>
      </p:sp>
      <p:sp>
        <p:nvSpPr>
          <p:cNvPr id="72711" name="Rectangle 6"/>
          <p:cNvSpPr>
            <a:spLocks noChangeArrowheads="1"/>
          </p:cNvSpPr>
          <p:nvPr/>
        </p:nvSpPr>
        <p:spPr bwMode="auto">
          <a:xfrm>
            <a:off x="690564" y="12701"/>
            <a:ext cx="85804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fr-FR" altLang="fr-FR" sz="3600" dirty="0">
                <a:solidFill>
                  <a:srgbClr val="002060"/>
                </a:solidFill>
                <a:latin typeface="Segoe UI" charset="0"/>
                <a:ea typeface="MS PGothic" charset="-128"/>
              </a:rPr>
              <a:t>Mécanismes épigénétiques</a:t>
            </a:r>
            <a:endParaRPr lang="en-US" altLang="fr-FR" sz="3600" dirty="0">
              <a:solidFill>
                <a:srgbClr val="002060"/>
              </a:solidFill>
              <a:latin typeface="Segoe UI" charset="0"/>
              <a:ea typeface="MS PGothic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3238" y="736601"/>
            <a:ext cx="88900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6D9F1"/>
            </a:solidFill>
          </a:ln>
        </p:spPr>
        <p:txBody>
          <a:bodyPr>
            <a:spAutoFit/>
          </a:bodyPr>
          <a:lstStyle/>
          <a:p>
            <a:pPr algn="ctr"/>
            <a:r>
              <a:rPr lang="fr-FR" sz="2400">
                <a:solidFill>
                  <a:srgbClr val="002060"/>
                </a:solidFill>
                <a:cs typeface="ＭＳ Ｐゴシック" charset="-128"/>
              </a:rPr>
              <a:t>Problème d’accessibilité à  l’information contenue dans l’ADN</a:t>
            </a:r>
            <a:endParaRPr lang="fr-FR" sz="2400" dirty="0">
              <a:solidFill>
                <a:srgbClr val="002060"/>
              </a:solidFill>
              <a:cs typeface="ＭＳ Ｐゴシック" charset="-128"/>
            </a:endParaRPr>
          </a:p>
        </p:txBody>
      </p:sp>
      <p:sp>
        <p:nvSpPr>
          <p:cNvPr id="16" name="Hexagone 15"/>
          <p:cNvSpPr/>
          <p:nvPr/>
        </p:nvSpPr>
        <p:spPr>
          <a:xfrm>
            <a:off x="3851276" y="5110163"/>
            <a:ext cx="347663" cy="342900"/>
          </a:xfrm>
          <a:prstGeom prst="hexagon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716" name="ZoneTexte 16"/>
          <p:cNvSpPr txBox="1">
            <a:spLocks noChangeArrowheads="1"/>
          </p:cNvSpPr>
          <p:nvPr/>
        </p:nvSpPr>
        <p:spPr bwMode="auto">
          <a:xfrm>
            <a:off x="3814764" y="5110164"/>
            <a:ext cx="441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fr-FR" sz="1400" b="1"/>
              <a:t>Me</a:t>
            </a:r>
          </a:p>
        </p:txBody>
      </p:sp>
      <p:grpSp>
        <p:nvGrpSpPr>
          <p:cNvPr id="72717" name="Grouper 21"/>
          <p:cNvGrpSpPr>
            <a:grpSpLocks/>
          </p:cNvGrpSpPr>
          <p:nvPr/>
        </p:nvGrpSpPr>
        <p:grpSpPr bwMode="auto">
          <a:xfrm>
            <a:off x="2940051" y="4510090"/>
            <a:ext cx="341313" cy="331917"/>
            <a:chOff x="7439025" y="4813086"/>
            <a:chExt cx="340901" cy="332057"/>
          </a:xfrm>
        </p:grpSpPr>
        <p:sp>
          <p:nvSpPr>
            <p:cNvPr id="18" name="Ellipse 17"/>
            <p:cNvSpPr/>
            <p:nvPr/>
          </p:nvSpPr>
          <p:spPr>
            <a:xfrm>
              <a:off x="7439025" y="4813086"/>
              <a:ext cx="340901" cy="331927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736" name="ZoneTexte 18"/>
            <p:cNvSpPr txBox="1">
              <a:spLocks noChangeArrowheads="1"/>
            </p:cNvSpPr>
            <p:nvPr/>
          </p:nvSpPr>
          <p:spPr bwMode="auto">
            <a:xfrm>
              <a:off x="7457839" y="4837236"/>
              <a:ext cx="304524" cy="307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fr-FR" altLang="fr-FR" sz="1400" b="1"/>
                <a:t>P</a:t>
              </a:r>
            </a:p>
          </p:txBody>
        </p:sp>
      </p:grpSp>
      <p:grpSp>
        <p:nvGrpSpPr>
          <p:cNvPr id="72718" name="Grouper 22"/>
          <p:cNvGrpSpPr>
            <a:grpSpLocks/>
          </p:cNvGrpSpPr>
          <p:nvPr/>
        </p:nvGrpSpPr>
        <p:grpSpPr bwMode="auto">
          <a:xfrm>
            <a:off x="2216150" y="4929189"/>
            <a:ext cx="431800" cy="363537"/>
            <a:chOff x="7883419" y="4781631"/>
            <a:chExt cx="432741" cy="363382"/>
          </a:xfrm>
        </p:grpSpPr>
        <p:sp>
          <p:nvSpPr>
            <p:cNvPr id="20" name="Triangle isocèle 19"/>
            <p:cNvSpPr/>
            <p:nvPr/>
          </p:nvSpPr>
          <p:spPr>
            <a:xfrm>
              <a:off x="7883419" y="4781631"/>
              <a:ext cx="432741" cy="363382"/>
            </a:xfrm>
            <a:prstGeom prst="triangle">
              <a:avLst/>
            </a:prstGeom>
            <a:solidFill>
              <a:srgbClr val="28FD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734" name="ZoneTexte 20"/>
            <p:cNvSpPr txBox="1">
              <a:spLocks noChangeArrowheads="1"/>
            </p:cNvSpPr>
            <p:nvPr/>
          </p:nvSpPr>
          <p:spPr bwMode="auto">
            <a:xfrm>
              <a:off x="7883419" y="4837236"/>
              <a:ext cx="41417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fr-FR" altLang="fr-FR" sz="1400" b="1"/>
                <a:t>Ac</a:t>
              </a:r>
            </a:p>
          </p:txBody>
        </p:sp>
      </p:grpSp>
      <p:grpSp>
        <p:nvGrpSpPr>
          <p:cNvPr id="72722" name="Grouper 32"/>
          <p:cNvGrpSpPr>
            <a:grpSpLocks/>
          </p:cNvGrpSpPr>
          <p:nvPr/>
        </p:nvGrpSpPr>
        <p:grpSpPr bwMode="auto">
          <a:xfrm>
            <a:off x="1538288" y="4078289"/>
            <a:ext cx="544512" cy="358775"/>
            <a:chOff x="7063159" y="4437063"/>
            <a:chExt cx="543826" cy="359225"/>
          </a:xfrm>
        </p:grpSpPr>
        <p:sp>
          <p:nvSpPr>
            <p:cNvPr id="34" name="Ellipse 33"/>
            <p:cNvSpPr/>
            <p:nvPr/>
          </p:nvSpPr>
          <p:spPr>
            <a:xfrm>
              <a:off x="7131335" y="4437063"/>
              <a:ext cx="440769" cy="359225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726" name="ZoneTexte 34"/>
            <p:cNvSpPr txBox="1">
              <a:spLocks noChangeArrowheads="1"/>
            </p:cNvSpPr>
            <p:nvPr/>
          </p:nvSpPr>
          <p:spPr bwMode="auto">
            <a:xfrm>
              <a:off x="7063159" y="4469697"/>
              <a:ext cx="54382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fr-FR" altLang="fr-FR" sz="1400" b="1"/>
                <a:t>CH3</a:t>
              </a:r>
            </a:p>
          </p:txBody>
        </p:sp>
      </p:grpSp>
      <p:cxnSp>
        <p:nvCxnSpPr>
          <p:cNvPr id="37" name="Connecteur droit 36"/>
          <p:cNvCxnSpPr/>
          <p:nvPr/>
        </p:nvCxnSpPr>
        <p:spPr>
          <a:xfrm rot="10800000" flipV="1">
            <a:off x="1554163" y="4408489"/>
            <a:ext cx="107950" cy="5238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205740" y="658815"/>
            <a:ext cx="9509760" cy="6135568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endParaRPr lang="fr-FR" sz="1662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642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Image 11" descr="image1probst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1" y="1335088"/>
            <a:ext cx="3057525" cy="5295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10" name="Rectangle 15"/>
          <p:cNvSpPr>
            <a:spLocks noChangeArrowheads="1"/>
          </p:cNvSpPr>
          <p:nvPr/>
        </p:nvSpPr>
        <p:spPr bwMode="auto">
          <a:xfrm>
            <a:off x="1427992" y="6574245"/>
            <a:ext cx="305904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en-US" altLang="fr-FR" sz="1200" i="1">
                <a:latin typeface="Segoe UI" charset="0"/>
              </a:rPr>
              <a:t>From Probst et al., Nat Rev Mol Cell Biol, 2009</a:t>
            </a:r>
          </a:p>
        </p:txBody>
      </p:sp>
      <p:sp>
        <p:nvSpPr>
          <p:cNvPr id="72711" name="Rectangle 6"/>
          <p:cNvSpPr>
            <a:spLocks noChangeArrowheads="1"/>
          </p:cNvSpPr>
          <p:nvPr/>
        </p:nvSpPr>
        <p:spPr bwMode="auto">
          <a:xfrm>
            <a:off x="690564" y="12701"/>
            <a:ext cx="85804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fr-FR" altLang="fr-FR" sz="3600" dirty="0">
                <a:solidFill>
                  <a:srgbClr val="002060"/>
                </a:solidFill>
                <a:latin typeface="Segoe UI" charset="0"/>
                <a:ea typeface="MS PGothic" charset="-128"/>
              </a:rPr>
              <a:t>Mécanismes épigénétiques</a:t>
            </a:r>
            <a:endParaRPr lang="en-US" altLang="fr-FR" sz="3600" dirty="0">
              <a:solidFill>
                <a:srgbClr val="002060"/>
              </a:solidFill>
              <a:latin typeface="Segoe UI" charset="0"/>
              <a:ea typeface="MS PGothic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3238" y="736601"/>
            <a:ext cx="88900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6D9F1"/>
            </a:solidFill>
          </a:ln>
        </p:spPr>
        <p:txBody>
          <a:bodyPr>
            <a:spAutoFit/>
          </a:bodyPr>
          <a:lstStyle/>
          <a:p>
            <a:pPr algn="ctr"/>
            <a:r>
              <a:rPr lang="fr-FR" sz="2400">
                <a:solidFill>
                  <a:srgbClr val="002060"/>
                </a:solidFill>
                <a:cs typeface="ＭＳ Ｐゴシック" charset="-128"/>
              </a:rPr>
              <a:t>Problème d’accessibilité à  l’information contenue dans l’ADN</a:t>
            </a:r>
            <a:endParaRPr lang="fr-FR" sz="2400" dirty="0">
              <a:solidFill>
                <a:srgbClr val="002060"/>
              </a:solidFill>
              <a:cs typeface="ＭＳ Ｐゴシック" charset="-128"/>
            </a:endParaRPr>
          </a:p>
        </p:txBody>
      </p:sp>
      <p:sp>
        <p:nvSpPr>
          <p:cNvPr id="16" name="Hexagone 15"/>
          <p:cNvSpPr/>
          <p:nvPr/>
        </p:nvSpPr>
        <p:spPr>
          <a:xfrm>
            <a:off x="3851276" y="5110163"/>
            <a:ext cx="347663" cy="342900"/>
          </a:xfrm>
          <a:prstGeom prst="hexagon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716" name="ZoneTexte 16"/>
          <p:cNvSpPr txBox="1">
            <a:spLocks noChangeArrowheads="1"/>
          </p:cNvSpPr>
          <p:nvPr/>
        </p:nvSpPr>
        <p:spPr bwMode="auto">
          <a:xfrm>
            <a:off x="3814764" y="5110164"/>
            <a:ext cx="441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fr-FR" sz="1400" b="1"/>
              <a:t>Me</a:t>
            </a:r>
          </a:p>
        </p:txBody>
      </p:sp>
      <p:grpSp>
        <p:nvGrpSpPr>
          <p:cNvPr id="72717" name="Grouper 21"/>
          <p:cNvGrpSpPr>
            <a:grpSpLocks/>
          </p:cNvGrpSpPr>
          <p:nvPr/>
        </p:nvGrpSpPr>
        <p:grpSpPr bwMode="auto">
          <a:xfrm>
            <a:off x="2940051" y="4510090"/>
            <a:ext cx="341313" cy="331917"/>
            <a:chOff x="7439025" y="4813086"/>
            <a:chExt cx="340901" cy="332057"/>
          </a:xfrm>
        </p:grpSpPr>
        <p:sp>
          <p:nvSpPr>
            <p:cNvPr id="18" name="Ellipse 17"/>
            <p:cNvSpPr/>
            <p:nvPr/>
          </p:nvSpPr>
          <p:spPr>
            <a:xfrm>
              <a:off x="7439025" y="4813086"/>
              <a:ext cx="340901" cy="331927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736" name="ZoneTexte 18"/>
            <p:cNvSpPr txBox="1">
              <a:spLocks noChangeArrowheads="1"/>
            </p:cNvSpPr>
            <p:nvPr/>
          </p:nvSpPr>
          <p:spPr bwMode="auto">
            <a:xfrm>
              <a:off x="7457839" y="4837236"/>
              <a:ext cx="304524" cy="307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fr-FR" altLang="fr-FR" sz="1400" b="1"/>
                <a:t>P</a:t>
              </a:r>
            </a:p>
          </p:txBody>
        </p:sp>
      </p:grpSp>
      <p:grpSp>
        <p:nvGrpSpPr>
          <p:cNvPr id="72718" name="Grouper 22"/>
          <p:cNvGrpSpPr>
            <a:grpSpLocks/>
          </p:cNvGrpSpPr>
          <p:nvPr/>
        </p:nvGrpSpPr>
        <p:grpSpPr bwMode="auto">
          <a:xfrm>
            <a:off x="2216150" y="4929189"/>
            <a:ext cx="431800" cy="363537"/>
            <a:chOff x="7883419" y="4781631"/>
            <a:chExt cx="432741" cy="363382"/>
          </a:xfrm>
        </p:grpSpPr>
        <p:sp>
          <p:nvSpPr>
            <p:cNvPr id="20" name="Triangle isocèle 19"/>
            <p:cNvSpPr/>
            <p:nvPr/>
          </p:nvSpPr>
          <p:spPr>
            <a:xfrm>
              <a:off x="7883419" y="4781631"/>
              <a:ext cx="432741" cy="363382"/>
            </a:xfrm>
            <a:prstGeom prst="triangle">
              <a:avLst/>
            </a:prstGeom>
            <a:solidFill>
              <a:srgbClr val="28FD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734" name="ZoneTexte 20"/>
            <p:cNvSpPr txBox="1">
              <a:spLocks noChangeArrowheads="1"/>
            </p:cNvSpPr>
            <p:nvPr/>
          </p:nvSpPr>
          <p:spPr bwMode="auto">
            <a:xfrm>
              <a:off x="7883419" y="4837236"/>
              <a:ext cx="41417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fr-FR" altLang="fr-FR" sz="1400" b="1"/>
                <a:t>Ac</a:t>
              </a:r>
            </a:p>
          </p:txBody>
        </p:sp>
      </p:grpSp>
      <p:grpSp>
        <p:nvGrpSpPr>
          <p:cNvPr id="72722" name="Grouper 32"/>
          <p:cNvGrpSpPr>
            <a:grpSpLocks/>
          </p:cNvGrpSpPr>
          <p:nvPr/>
        </p:nvGrpSpPr>
        <p:grpSpPr bwMode="auto">
          <a:xfrm>
            <a:off x="1538288" y="4078289"/>
            <a:ext cx="544512" cy="358775"/>
            <a:chOff x="7063159" y="4437063"/>
            <a:chExt cx="543826" cy="359225"/>
          </a:xfrm>
        </p:grpSpPr>
        <p:sp>
          <p:nvSpPr>
            <p:cNvPr id="34" name="Ellipse 33"/>
            <p:cNvSpPr/>
            <p:nvPr/>
          </p:nvSpPr>
          <p:spPr>
            <a:xfrm>
              <a:off x="7131335" y="4437063"/>
              <a:ext cx="440769" cy="359225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726" name="ZoneTexte 34"/>
            <p:cNvSpPr txBox="1">
              <a:spLocks noChangeArrowheads="1"/>
            </p:cNvSpPr>
            <p:nvPr/>
          </p:nvSpPr>
          <p:spPr bwMode="auto">
            <a:xfrm>
              <a:off x="7063159" y="4469697"/>
              <a:ext cx="54382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fr-FR" altLang="fr-FR" sz="1400" b="1"/>
                <a:t>CH3</a:t>
              </a:r>
            </a:p>
          </p:txBody>
        </p:sp>
      </p:grpSp>
      <p:cxnSp>
        <p:nvCxnSpPr>
          <p:cNvPr id="37" name="Connecteur droit 36"/>
          <p:cNvCxnSpPr/>
          <p:nvPr/>
        </p:nvCxnSpPr>
        <p:spPr>
          <a:xfrm rot="10800000" flipV="1">
            <a:off x="1554163" y="4408489"/>
            <a:ext cx="107950" cy="5238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205740" y="658815"/>
            <a:ext cx="9509760" cy="6135568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endParaRPr lang="fr-FR" sz="1662">
              <a:solidFill>
                <a:prstClr val="white"/>
              </a:solidFill>
            </a:endParaRPr>
          </a:p>
        </p:txBody>
      </p:sp>
      <p:pic>
        <p:nvPicPr>
          <p:cNvPr id="1026" name="Picture 2" descr="Best nightclubs in Las Vega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582" y="3868702"/>
            <a:ext cx="4081797" cy="223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21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Connecteur droit 17"/>
          <p:cNvCxnSpPr/>
          <p:nvPr/>
        </p:nvCxnSpPr>
        <p:spPr>
          <a:xfrm flipV="1">
            <a:off x="2500875" y="2196479"/>
            <a:ext cx="6192000" cy="6350"/>
          </a:xfrm>
          <a:prstGeom prst="line">
            <a:avLst/>
          </a:pr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flipV="1">
            <a:off x="4339768" y="1968115"/>
            <a:ext cx="0" cy="2428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/>
          <p:cNvSpPr/>
          <p:nvPr/>
        </p:nvSpPr>
        <p:spPr>
          <a:xfrm>
            <a:off x="4217357" y="1812259"/>
            <a:ext cx="241738" cy="24173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52" name="Connecteur droit 51"/>
          <p:cNvCxnSpPr/>
          <p:nvPr/>
        </p:nvCxnSpPr>
        <p:spPr>
          <a:xfrm flipV="1">
            <a:off x="4048417" y="1972598"/>
            <a:ext cx="0" cy="2428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Ellipse 52"/>
          <p:cNvSpPr/>
          <p:nvPr/>
        </p:nvSpPr>
        <p:spPr>
          <a:xfrm>
            <a:off x="3926006" y="1812259"/>
            <a:ext cx="241738" cy="24173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54" name="Connecteur droit 53"/>
          <p:cNvCxnSpPr/>
          <p:nvPr/>
        </p:nvCxnSpPr>
        <p:spPr>
          <a:xfrm flipV="1">
            <a:off x="3757066" y="1977081"/>
            <a:ext cx="0" cy="2428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lipse 54"/>
          <p:cNvSpPr/>
          <p:nvPr/>
        </p:nvSpPr>
        <p:spPr>
          <a:xfrm>
            <a:off x="3634655" y="1812259"/>
            <a:ext cx="241738" cy="24173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56" name="Connecteur droit 55"/>
          <p:cNvCxnSpPr/>
          <p:nvPr/>
        </p:nvCxnSpPr>
        <p:spPr>
          <a:xfrm flipV="1">
            <a:off x="3465715" y="1981564"/>
            <a:ext cx="0" cy="2428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/>
          <p:cNvSpPr/>
          <p:nvPr/>
        </p:nvSpPr>
        <p:spPr>
          <a:xfrm>
            <a:off x="3343304" y="1812259"/>
            <a:ext cx="241738" cy="24173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58" name="Connecteur droit 57"/>
          <p:cNvCxnSpPr/>
          <p:nvPr/>
        </p:nvCxnSpPr>
        <p:spPr>
          <a:xfrm flipV="1">
            <a:off x="3174364" y="1959153"/>
            <a:ext cx="0" cy="2428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Ellipse 58"/>
          <p:cNvSpPr/>
          <p:nvPr/>
        </p:nvSpPr>
        <p:spPr>
          <a:xfrm>
            <a:off x="3051953" y="1812259"/>
            <a:ext cx="241738" cy="24173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149" name="Connecteur droit avec flèche 148"/>
          <p:cNvCxnSpPr/>
          <p:nvPr/>
        </p:nvCxnSpPr>
        <p:spPr>
          <a:xfrm>
            <a:off x="4704011" y="1752515"/>
            <a:ext cx="504000" cy="1425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Connecteur droit avec flèche 149"/>
          <p:cNvCxnSpPr/>
          <p:nvPr/>
        </p:nvCxnSpPr>
        <p:spPr>
          <a:xfrm rot="5400000">
            <a:off x="4461531" y="1976577"/>
            <a:ext cx="468000" cy="1425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ZoneTexte 50"/>
          <p:cNvSpPr txBox="1"/>
          <p:nvPr/>
        </p:nvSpPr>
        <p:spPr>
          <a:xfrm>
            <a:off x="2584892" y="1401196"/>
            <a:ext cx="205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ADN NON MÉTHYLÉ</a:t>
            </a:r>
          </a:p>
        </p:txBody>
      </p:sp>
      <p:sp>
        <p:nvSpPr>
          <p:cNvPr id="61" name="ZoneTexte 60"/>
          <p:cNvSpPr txBox="1"/>
          <p:nvPr/>
        </p:nvSpPr>
        <p:spPr>
          <a:xfrm>
            <a:off x="7524166" y="2484827"/>
            <a:ext cx="183960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rgbClr val="FF0000"/>
                </a:solidFill>
              </a:rPr>
              <a:t>Gène </a:t>
            </a:r>
            <a:r>
              <a:rPr lang="fr-FR" dirty="0">
                <a:solidFill>
                  <a:srgbClr val="FF0000"/>
                </a:solidFill>
              </a:rPr>
              <a:t>« exprimé »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8816052" y="1992857"/>
            <a:ext cx="62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ADN</a:t>
            </a:r>
          </a:p>
        </p:txBody>
      </p:sp>
      <p:sp>
        <p:nvSpPr>
          <p:cNvPr id="63" name="ZoneTexte 62"/>
          <p:cNvSpPr txBox="1"/>
          <p:nvPr/>
        </p:nvSpPr>
        <p:spPr>
          <a:xfrm>
            <a:off x="5253623" y="1496368"/>
            <a:ext cx="3440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Lecture de l’information génétique</a:t>
            </a:r>
          </a:p>
        </p:txBody>
      </p:sp>
      <p:pic>
        <p:nvPicPr>
          <p:cNvPr id="74" name="Image 8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3778" y="1647634"/>
            <a:ext cx="1393674" cy="147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" name="ZoneTexte 77"/>
          <p:cNvSpPr txBox="1"/>
          <p:nvPr/>
        </p:nvSpPr>
        <p:spPr bwMode="auto">
          <a:xfrm>
            <a:off x="416272" y="1184164"/>
            <a:ext cx="991565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fr-FR">
                <a:cs typeface="ＭＳ Ｐゴシック" charset="-128"/>
              </a:rPr>
              <a:t>SCRIBES </a:t>
            </a:r>
            <a:endParaRPr lang="fr-FR" dirty="0">
              <a:cs typeface="ＭＳ Ｐゴシック" charset="-128"/>
            </a:endParaRPr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B2C3A02E-59CD-CE40-AAF1-A4D26D3B3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701"/>
            <a:ext cx="9906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fr-FR" altLang="fr-FR" sz="3600" dirty="0">
                <a:solidFill>
                  <a:srgbClr val="002060"/>
                </a:solidFill>
                <a:latin typeface="Segoe UI" charset="0"/>
                <a:ea typeface="MS PGothic" charset="-128"/>
              </a:rPr>
              <a:t>Mécanismes épigénétiques: écrivains et lecteurs…</a:t>
            </a:r>
            <a:endParaRPr lang="en-US" altLang="fr-FR" sz="3600" dirty="0">
              <a:solidFill>
                <a:srgbClr val="002060"/>
              </a:solidFill>
              <a:latin typeface="Segoe UI" charset="0"/>
              <a:ea typeface="MS PGothic" charset="-12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E6CA5A9-A83D-D545-A85C-656974E6BED8}"/>
              </a:ext>
            </a:extLst>
          </p:cNvPr>
          <p:cNvSpPr/>
          <p:nvPr/>
        </p:nvSpPr>
        <p:spPr>
          <a:xfrm>
            <a:off x="1848666" y="1338542"/>
            <a:ext cx="7790634" cy="4840585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081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age 21" descr="sophie_201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0927" y="4759338"/>
            <a:ext cx="89388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4" descr="Logo EDC french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1384" y="1198742"/>
            <a:ext cx="3244053" cy="158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Text Box 11"/>
          <p:cNvSpPr txBox="1">
            <a:spLocks noChangeArrowheads="1"/>
          </p:cNvSpPr>
          <p:nvPr/>
        </p:nvSpPr>
        <p:spPr bwMode="auto">
          <a:xfrm>
            <a:off x="4300394" y="3868115"/>
            <a:ext cx="103105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Pierre-</a:t>
            </a:r>
          </a:p>
          <a:p>
            <a:pPr algn="ctr"/>
            <a:r>
              <a:rPr lang="en-US" dirty="0">
                <a:solidFill>
                  <a:srgbClr val="002060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Antoine</a:t>
            </a:r>
          </a:p>
          <a:p>
            <a:pPr algn="ctr"/>
            <a:r>
              <a:rPr lang="en-US" dirty="0">
                <a:solidFill>
                  <a:srgbClr val="002060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Defossez</a:t>
            </a:r>
            <a:endParaRPr lang="en-GB" dirty="0">
              <a:solidFill>
                <a:srgbClr val="002060"/>
              </a:solidFill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pic>
        <p:nvPicPr>
          <p:cNvPr id="19464" name="Picture 18" descr="JB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84323" y="4756150"/>
            <a:ext cx="832338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73904" y="4756258"/>
            <a:ext cx="1049215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5" descr="Rougeulle Claire_2 copie.jpg"/>
          <p:cNvPicPr>
            <a:picLocks noChangeAspect="1"/>
          </p:cNvPicPr>
          <p:nvPr/>
        </p:nvPicPr>
        <p:blipFill rotWithShape="1">
          <a:blip r:embed="rId7"/>
          <a:srcRect l="20153" r="20119"/>
          <a:stretch/>
        </p:blipFill>
        <p:spPr bwMode="auto">
          <a:xfrm>
            <a:off x="1881699" y="4775200"/>
            <a:ext cx="1034543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16" descr="Valy.jpg"/>
          <p:cNvPicPr>
            <a:picLocks noChangeAspect="1"/>
          </p:cNvPicPr>
          <p:nvPr/>
        </p:nvPicPr>
        <p:blipFill rotWithShape="1">
          <a:blip r:embed="rId8"/>
          <a:srcRect l="3256" r="15037" b="17125"/>
          <a:stretch/>
        </p:blipFill>
        <p:spPr bwMode="auto">
          <a:xfrm>
            <a:off x="593536" y="4775211"/>
            <a:ext cx="1063327" cy="124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8" name="Text Box 11"/>
          <p:cNvSpPr txBox="1">
            <a:spLocks noChangeArrowheads="1"/>
          </p:cNvSpPr>
          <p:nvPr/>
        </p:nvSpPr>
        <p:spPr bwMode="auto">
          <a:xfrm>
            <a:off x="3173011" y="4145126"/>
            <a:ext cx="101602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Slimane</a:t>
            </a:r>
            <a:endParaRPr lang="en-US" dirty="0">
              <a:solidFill>
                <a:srgbClr val="002060"/>
              </a:solidFill>
              <a:latin typeface="Calibri" charset="0"/>
              <a:ea typeface="MS PGothic" pitchFamily="34" charset="-128"/>
              <a:cs typeface="MS PGothic" pitchFamily="34" charset="-128"/>
            </a:endParaRPr>
          </a:p>
          <a:p>
            <a:pPr algn="ctr"/>
            <a:r>
              <a:rPr lang="en-US" dirty="0" err="1">
                <a:solidFill>
                  <a:srgbClr val="002060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Ait</a:t>
            </a:r>
            <a:r>
              <a:rPr lang="en-US" dirty="0">
                <a:solidFill>
                  <a:srgbClr val="002060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-Si-Ali</a:t>
            </a:r>
            <a:endParaRPr lang="en-GB" dirty="0">
              <a:solidFill>
                <a:srgbClr val="002060"/>
              </a:solidFill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9469" name="Text Box 11"/>
          <p:cNvSpPr txBox="1">
            <a:spLocks noChangeArrowheads="1"/>
          </p:cNvSpPr>
          <p:nvPr/>
        </p:nvSpPr>
        <p:spPr bwMode="auto">
          <a:xfrm>
            <a:off x="1800186" y="4145120"/>
            <a:ext cx="11975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Claire </a:t>
            </a:r>
            <a:r>
              <a:rPr lang="en-US" dirty="0" err="1">
                <a:solidFill>
                  <a:srgbClr val="002060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Rougeulle</a:t>
            </a:r>
            <a:r>
              <a:rPr lang="en-US" dirty="0">
                <a:solidFill>
                  <a:srgbClr val="002060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 </a:t>
            </a:r>
            <a:endParaRPr lang="en-GB" dirty="0">
              <a:solidFill>
                <a:srgbClr val="002060"/>
              </a:solidFill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9470" name="Text Box 11"/>
          <p:cNvSpPr txBox="1">
            <a:spLocks noChangeArrowheads="1"/>
          </p:cNvSpPr>
          <p:nvPr/>
        </p:nvSpPr>
        <p:spPr bwMode="auto">
          <a:xfrm>
            <a:off x="651929" y="4145126"/>
            <a:ext cx="9465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Valérie</a:t>
            </a:r>
            <a:endParaRPr lang="en-US" dirty="0">
              <a:solidFill>
                <a:srgbClr val="002060"/>
              </a:solidFill>
              <a:latin typeface="Calibri" charset="0"/>
              <a:ea typeface="MS PGothic" pitchFamily="34" charset="-128"/>
              <a:cs typeface="MS PGothic" pitchFamily="34" charset="-128"/>
            </a:endParaRPr>
          </a:p>
          <a:p>
            <a:pPr algn="ctr"/>
            <a:r>
              <a:rPr lang="en-US" dirty="0" err="1">
                <a:solidFill>
                  <a:srgbClr val="002060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Mezger</a:t>
            </a:r>
            <a:r>
              <a:rPr lang="en-US" dirty="0">
                <a:solidFill>
                  <a:srgbClr val="002060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 </a:t>
            </a:r>
            <a:endParaRPr lang="en-GB" dirty="0">
              <a:solidFill>
                <a:srgbClr val="002060"/>
              </a:solidFill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9471" name="Text Box 11"/>
          <p:cNvSpPr txBox="1">
            <a:spLocks noChangeArrowheads="1"/>
          </p:cNvSpPr>
          <p:nvPr/>
        </p:nvSpPr>
        <p:spPr bwMode="auto">
          <a:xfrm>
            <a:off x="7796897" y="4126076"/>
            <a:ext cx="12071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Jonathan</a:t>
            </a:r>
          </a:p>
          <a:p>
            <a:pPr algn="ctr"/>
            <a:r>
              <a:rPr lang="en-US" dirty="0">
                <a:solidFill>
                  <a:srgbClr val="002060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Weitzman </a:t>
            </a:r>
            <a:endParaRPr lang="en-GB" dirty="0">
              <a:solidFill>
                <a:srgbClr val="002060"/>
              </a:solidFill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pic>
        <p:nvPicPr>
          <p:cNvPr id="19472" name="Picture 15" descr="PAD.jpg"/>
          <p:cNvPicPr>
            <a:picLocks noChangeAspect="1"/>
          </p:cNvPicPr>
          <p:nvPr/>
        </p:nvPicPr>
        <p:blipFill rotWithShape="1">
          <a:blip r:embed="rId9"/>
          <a:srcRect r="-12005" b="-5150"/>
          <a:stretch/>
        </p:blipFill>
        <p:spPr bwMode="auto">
          <a:xfrm>
            <a:off x="4397545" y="4765688"/>
            <a:ext cx="933900" cy="1325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3" name="Picture 19"/>
          <p:cNvPicPr>
            <a:picLocks noChangeAspect="1" noChangeArrowheads="1"/>
          </p:cNvPicPr>
          <p:nvPr/>
        </p:nvPicPr>
        <p:blipFill rotWithShape="1">
          <a:blip r:embed="rId10"/>
          <a:srcRect l="8350" t="4567" r="9505" b="30996"/>
          <a:stretch/>
        </p:blipFill>
        <p:spPr bwMode="auto">
          <a:xfrm>
            <a:off x="3171188" y="4775199"/>
            <a:ext cx="1019669" cy="1248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5" name="Text Box 11"/>
          <p:cNvSpPr txBox="1">
            <a:spLocks noChangeArrowheads="1"/>
          </p:cNvSpPr>
          <p:nvPr/>
        </p:nvSpPr>
        <p:spPr bwMode="auto">
          <a:xfrm>
            <a:off x="5497993" y="4115591"/>
            <a:ext cx="12010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Claire </a:t>
            </a:r>
            <a:r>
              <a:rPr lang="en-US" dirty="0" err="1">
                <a:solidFill>
                  <a:srgbClr val="002060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Francastel</a:t>
            </a:r>
            <a:r>
              <a:rPr lang="en-US" dirty="0">
                <a:solidFill>
                  <a:srgbClr val="002060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 </a:t>
            </a:r>
            <a:endParaRPr lang="en-GB" dirty="0">
              <a:solidFill>
                <a:srgbClr val="002060"/>
              </a:solidFill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9478" name="Text Box 11"/>
          <p:cNvSpPr txBox="1">
            <a:spLocks noChangeArrowheads="1"/>
          </p:cNvSpPr>
          <p:nvPr/>
        </p:nvSpPr>
        <p:spPr bwMode="auto">
          <a:xfrm>
            <a:off x="6796198" y="4126076"/>
            <a:ext cx="10033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Sophie Polo</a:t>
            </a:r>
            <a:endParaRPr lang="en-GB" dirty="0">
              <a:solidFill>
                <a:srgbClr val="002060"/>
              </a:solidFill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60CA400D-5261-6349-A781-083528643CC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221" t="14470" r="15244" b="20512"/>
          <a:stretch/>
        </p:blipFill>
        <p:spPr>
          <a:xfrm rot="2018354">
            <a:off x="1083987" y="622081"/>
            <a:ext cx="2766242" cy="292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54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Connecteur droit 17"/>
          <p:cNvCxnSpPr/>
          <p:nvPr/>
        </p:nvCxnSpPr>
        <p:spPr>
          <a:xfrm flipV="1">
            <a:off x="2266207" y="2196479"/>
            <a:ext cx="6192000" cy="6350"/>
          </a:xfrm>
          <a:prstGeom prst="line">
            <a:avLst/>
          </a:pr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ylindre 1"/>
          <p:cNvSpPr/>
          <p:nvPr/>
        </p:nvSpPr>
        <p:spPr>
          <a:xfrm rot="18227718">
            <a:off x="5133637" y="2016704"/>
            <a:ext cx="431800" cy="314325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3" name="Forme libre 2"/>
          <p:cNvSpPr/>
          <p:nvPr/>
        </p:nvSpPr>
        <p:spPr>
          <a:xfrm>
            <a:off x="5178086" y="1951617"/>
            <a:ext cx="241300" cy="374650"/>
          </a:xfrm>
          <a:custGeom>
            <a:avLst/>
            <a:gdLst>
              <a:gd name="connsiteX0" fmla="*/ 0 w 241300"/>
              <a:gd name="connsiteY0" fmla="*/ 374650 h 374650"/>
              <a:gd name="connsiteX1" fmla="*/ 63500 w 241300"/>
              <a:gd name="connsiteY1" fmla="*/ 317500 h 374650"/>
              <a:gd name="connsiteX2" fmla="*/ 120650 w 241300"/>
              <a:gd name="connsiteY2" fmla="*/ 254000 h 374650"/>
              <a:gd name="connsiteX3" fmla="*/ 171450 w 241300"/>
              <a:gd name="connsiteY3" fmla="*/ 184150 h 374650"/>
              <a:gd name="connsiteX4" fmla="*/ 222250 w 241300"/>
              <a:gd name="connsiteY4" fmla="*/ 88900 h 374650"/>
              <a:gd name="connsiteX5" fmla="*/ 241300 w 2413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00" h="374650">
                <a:moveTo>
                  <a:pt x="0" y="374650"/>
                </a:moveTo>
                <a:cubicBezTo>
                  <a:pt x="21696" y="356129"/>
                  <a:pt x="43392" y="337608"/>
                  <a:pt x="63500" y="317500"/>
                </a:cubicBezTo>
                <a:cubicBezTo>
                  <a:pt x="83608" y="297392"/>
                  <a:pt x="102658" y="276225"/>
                  <a:pt x="120650" y="254000"/>
                </a:cubicBezTo>
                <a:cubicBezTo>
                  <a:pt x="138642" y="231775"/>
                  <a:pt x="154517" y="211667"/>
                  <a:pt x="171450" y="184150"/>
                </a:cubicBezTo>
                <a:cubicBezTo>
                  <a:pt x="188383" y="156633"/>
                  <a:pt x="210608" y="119592"/>
                  <a:pt x="222250" y="88900"/>
                </a:cubicBezTo>
                <a:cubicBezTo>
                  <a:pt x="233892" y="58208"/>
                  <a:pt x="241300" y="0"/>
                  <a:pt x="241300" y="0"/>
                </a:cubicBezTo>
              </a:path>
            </a:pathLst>
          </a:cu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4" name="Forme libre 3"/>
          <p:cNvSpPr/>
          <p:nvPr/>
        </p:nvSpPr>
        <p:spPr>
          <a:xfrm>
            <a:off x="5273336" y="2027817"/>
            <a:ext cx="241300" cy="374650"/>
          </a:xfrm>
          <a:custGeom>
            <a:avLst/>
            <a:gdLst>
              <a:gd name="connsiteX0" fmla="*/ 0 w 241300"/>
              <a:gd name="connsiteY0" fmla="*/ 374650 h 374650"/>
              <a:gd name="connsiteX1" fmla="*/ 63500 w 241300"/>
              <a:gd name="connsiteY1" fmla="*/ 317500 h 374650"/>
              <a:gd name="connsiteX2" fmla="*/ 120650 w 241300"/>
              <a:gd name="connsiteY2" fmla="*/ 254000 h 374650"/>
              <a:gd name="connsiteX3" fmla="*/ 171450 w 241300"/>
              <a:gd name="connsiteY3" fmla="*/ 184150 h 374650"/>
              <a:gd name="connsiteX4" fmla="*/ 222250 w 241300"/>
              <a:gd name="connsiteY4" fmla="*/ 88900 h 374650"/>
              <a:gd name="connsiteX5" fmla="*/ 241300 w 2413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00" h="374650">
                <a:moveTo>
                  <a:pt x="0" y="374650"/>
                </a:moveTo>
                <a:cubicBezTo>
                  <a:pt x="21696" y="356129"/>
                  <a:pt x="43392" y="337608"/>
                  <a:pt x="63500" y="317500"/>
                </a:cubicBezTo>
                <a:cubicBezTo>
                  <a:pt x="83608" y="297392"/>
                  <a:pt x="102658" y="276225"/>
                  <a:pt x="120650" y="254000"/>
                </a:cubicBezTo>
                <a:cubicBezTo>
                  <a:pt x="138642" y="231775"/>
                  <a:pt x="154517" y="211667"/>
                  <a:pt x="171450" y="184150"/>
                </a:cubicBezTo>
                <a:cubicBezTo>
                  <a:pt x="188383" y="156633"/>
                  <a:pt x="210608" y="119592"/>
                  <a:pt x="222250" y="88900"/>
                </a:cubicBezTo>
                <a:cubicBezTo>
                  <a:pt x="233892" y="58208"/>
                  <a:pt x="241300" y="0"/>
                  <a:pt x="241300" y="0"/>
                </a:cubicBezTo>
              </a:path>
            </a:pathLst>
          </a:cu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7" name="Cylindre 6"/>
          <p:cNvSpPr/>
          <p:nvPr/>
        </p:nvSpPr>
        <p:spPr>
          <a:xfrm rot="18227718">
            <a:off x="6527645" y="2016704"/>
            <a:ext cx="431800" cy="314325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8" name="Forme libre 7"/>
          <p:cNvSpPr/>
          <p:nvPr/>
        </p:nvSpPr>
        <p:spPr>
          <a:xfrm>
            <a:off x="6572094" y="1951617"/>
            <a:ext cx="241300" cy="374650"/>
          </a:xfrm>
          <a:custGeom>
            <a:avLst/>
            <a:gdLst>
              <a:gd name="connsiteX0" fmla="*/ 0 w 241300"/>
              <a:gd name="connsiteY0" fmla="*/ 374650 h 374650"/>
              <a:gd name="connsiteX1" fmla="*/ 63500 w 241300"/>
              <a:gd name="connsiteY1" fmla="*/ 317500 h 374650"/>
              <a:gd name="connsiteX2" fmla="*/ 120650 w 241300"/>
              <a:gd name="connsiteY2" fmla="*/ 254000 h 374650"/>
              <a:gd name="connsiteX3" fmla="*/ 171450 w 241300"/>
              <a:gd name="connsiteY3" fmla="*/ 184150 h 374650"/>
              <a:gd name="connsiteX4" fmla="*/ 222250 w 241300"/>
              <a:gd name="connsiteY4" fmla="*/ 88900 h 374650"/>
              <a:gd name="connsiteX5" fmla="*/ 241300 w 2413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00" h="374650">
                <a:moveTo>
                  <a:pt x="0" y="374650"/>
                </a:moveTo>
                <a:cubicBezTo>
                  <a:pt x="21696" y="356129"/>
                  <a:pt x="43392" y="337608"/>
                  <a:pt x="63500" y="317500"/>
                </a:cubicBezTo>
                <a:cubicBezTo>
                  <a:pt x="83608" y="297392"/>
                  <a:pt x="102658" y="276225"/>
                  <a:pt x="120650" y="254000"/>
                </a:cubicBezTo>
                <a:cubicBezTo>
                  <a:pt x="138642" y="231775"/>
                  <a:pt x="154517" y="211667"/>
                  <a:pt x="171450" y="184150"/>
                </a:cubicBezTo>
                <a:cubicBezTo>
                  <a:pt x="188383" y="156633"/>
                  <a:pt x="210608" y="119592"/>
                  <a:pt x="222250" y="88900"/>
                </a:cubicBezTo>
                <a:cubicBezTo>
                  <a:pt x="233892" y="58208"/>
                  <a:pt x="241300" y="0"/>
                  <a:pt x="241300" y="0"/>
                </a:cubicBezTo>
              </a:path>
            </a:pathLst>
          </a:cu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9" name="Forme libre 8"/>
          <p:cNvSpPr/>
          <p:nvPr/>
        </p:nvSpPr>
        <p:spPr>
          <a:xfrm>
            <a:off x="6667344" y="2027817"/>
            <a:ext cx="241300" cy="374650"/>
          </a:xfrm>
          <a:custGeom>
            <a:avLst/>
            <a:gdLst>
              <a:gd name="connsiteX0" fmla="*/ 0 w 241300"/>
              <a:gd name="connsiteY0" fmla="*/ 374650 h 374650"/>
              <a:gd name="connsiteX1" fmla="*/ 63500 w 241300"/>
              <a:gd name="connsiteY1" fmla="*/ 317500 h 374650"/>
              <a:gd name="connsiteX2" fmla="*/ 120650 w 241300"/>
              <a:gd name="connsiteY2" fmla="*/ 254000 h 374650"/>
              <a:gd name="connsiteX3" fmla="*/ 171450 w 241300"/>
              <a:gd name="connsiteY3" fmla="*/ 184150 h 374650"/>
              <a:gd name="connsiteX4" fmla="*/ 222250 w 241300"/>
              <a:gd name="connsiteY4" fmla="*/ 88900 h 374650"/>
              <a:gd name="connsiteX5" fmla="*/ 241300 w 2413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00" h="374650">
                <a:moveTo>
                  <a:pt x="0" y="374650"/>
                </a:moveTo>
                <a:cubicBezTo>
                  <a:pt x="21696" y="356129"/>
                  <a:pt x="43392" y="337608"/>
                  <a:pt x="63500" y="317500"/>
                </a:cubicBezTo>
                <a:cubicBezTo>
                  <a:pt x="83608" y="297392"/>
                  <a:pt x="102658" y="276225"/>
                  <a:pt x="120650" y="254000"/>
                </a:cubicBezTo>
                <a:cubicBezTo>
                  <a:pt x="138642" y="231775"/>
                  <a:pt x="154517" y="211667"/>
                  <a:pt x="171450" y="184150"/>
                </a:cubicBezTo>
                <a:cubicBezTo>
                  <a:pt x="188383" y="156633"/>
                  <a:pt x="210608" y="119592"/>
                  <a:pt x="222250" y="88900"/>
                </a:cubicBezTo>
                <a:cubicBezTo>
                  <a:pt x="233892" y="58208"/>
                  <a:pt x="241300" y="0"/>
                  <a:pt x="241300" y="0"/>
                </a:cubicBezTo>
              </a:path>
            </a:pathLst>
          </a:cu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prstClr val="black"/>
              </a:solidFill>
              <a:latin typeface="Calibri" charset="0"/>
            </a:endParaRPr>
          </a:p>
        </p:txBody>
      </p:sp>
      <p:cxnSp>
        <p:nvCxnSpPr>
          <p:cNvPr id="30" name="Connecteur droit 29"/>
          <p:cNvCxnSpPr/>
          <p:nvPr/>
        </p:nvCxnSpPr>
        <p:spPr>
          <a:xfrm flipV="1">
            <a:off x="4339768" y="1968115"/>
            <a:ext cx="0" cy="2428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/>
          <p:cNvSpPr/>
          <p:nvPr/>
        </p:nvSpPr>
        <p:spPr>
          <a:xfrm>
            <a:off x="4217357" y="1812259"/>
            <a:ext cx="241738" cy="24173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45" name="Cylindre 44"/>
          <p:cNvSpPr/>
          <p:nvPr/>
        </p:nvSpPr>
        <p:spPr>
          <a:xfrm rot="18227718">
            <a:off x="7814076" y="1998776"/>
            <a:ext cx="431800" cy="314325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46" name="Forme libre 45"/>
          <p:cNvSpPr/>
          <p:nvPr/>
        </p:nvSpPr>
        <p:spPr>
          <a:xfrm>
            <a:off x="7858525" y="1933689"/>
            <a:ext cx="241300" cy="374650"/>
          </a:xfrm>
          <a:custGeom>
            <a:avLst/>
            <a:gdLst>
              <a:gd name="connsiteX0" fmla="*/ 0 w 241300"/>
              <a:gd name="connsiteY0" fmla="*/ 374650 h 374650"/>
              <a:gd name="connsiteX1" fmla="*/ 63500 w 241300"/>
              <a:gd name="connsiteY1" fmla="*/ 317500 h 374650"/>
              <a:gd name="connsiteX2" fmla="*/ 120650 w 241300"/>
              <a:gd name="connsiteY2" fmla="*/ 254000 h 374650"/>
              <a:gd name="connsiteX3" fmla="*/ 171450 w 241300"/>
              <a:gd name="connsiteY3" fmla="*/ 184150 h 374650"/>
              <a:gd name="connsiteX4" fmla="*/ 222250 w 241300"/>
              <a:gd name="connsiteY4" fmla="*/ 88900 h 374650"/>
              <a:gd name="connsiteX5" fmla="*/ 241300 w 2413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00" h="374650">
                <a:moveTo>
                  <a:pt x="0" y="374650"/>
                </a:moveTo>
                <a:cubicBezTo>
                  <a:pt x="21696" y="356129"/>
                  <a:pt x="43392" y="337608"/>
                  <a:pt x="63500" y="317500"/>
                </a:cubicBezTo>
                <a:cubicBezTo>
                  <a:pt x="83608" y="297392"/>
                  <a:pt x="102658" y="276225"/>
                  <a:pt x="120650" y="254000"/>
                </a:cubicBezTo>
                <a:cubicBezTo>
                  <a:pt x="138642" y="231775"/>
                  <a:pt x="154517" y="211667"/>
                  <a:pt x="171450" y="184150"/>
                </a:cubicBezTo>
                <a:cubicBezTo>
                  <a:pt x="188383" y="156633"/>
                  <a:pt x="210608" y="119592"/>
                  <a:pt x="222250" y="88900"/>
                </a:cubicBezTo>
                <a:cubicBezTo>
                  <a:pt x="233892" y="58208"/>
                  <a:pt x="241300" y="0"/>
                  <a:pt x="241300" y="0"/>
                </a:cubicBezTo>
              </a:path>
            </a:pathLst>
          </a:cu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47" name="Forme libre 46"/>
          <p:cNvSpPr/>
          <p:nvPr/>
        </p:nvSpPr>
        <p:spPr>
          <a:xfrm>
            <a:off x="7953775" y="2009889"/>
            <a:ext cx="241300" cy="374650"/>
          </a:xfrm>
          <a:custGeom>
            <a:avLst/>
            <a:gdLst>
              <a:gd name="connsiteX0" fmla="*/ 0 w 241300"/>
              <a:gd name="connsiteY0" fmla="*/ 374650 h 374650"/>
              <a:gd name="connsiteX1" fmla="*/ 63500 w 241300"/>
              <a:gd name="connsiteY1" fmla="*/ 317500 h 374650"/>
              <a:gd name="connsiteX2" fmla="*/ 120650 w 241300"/>
              <a:gd name="connsiteY2" fmla="*/ 254000 h 374650"/>
              <a:gd name="connsiteX3" fmla="*/ 171450 w 241300"/>
              <a:gd name="connsiteY3" fmla="*/ 184150 h 374650"/>
              <a:gd name="connsiteX4" fmla="*/ 222250 w 241300"/>
              <a:gd name="connsiteY4" fmla="*/ 88900 h 374650"/>
              <a:gd name="connsiteX5" fmla="*/ 241300 w 2413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00" h="374650">
                <a:moveTo>
                  <a:pt x="0" y="374650"/>
                </a:moveTo>
                <a:cubicBezTo>
                  <a:pt x="21696" y="356129"/>
                  <a:pt x="43392" y="337608"/>
                  <a:pt x="63500" y="317500"/>
                </a:cubicBezTo>
                <a:cubicBezTo>
                  <a:pt x="83608" y="297392"/>
                  <a:pt x="102658" y="276225"/>
                  <a:pt x="120650" y="254000"/>
                </a:cubicBezTo>
                <a:cubicBezTo>
                  <a:pt x="138642" y="231775"/>
                  <a:pt x="154517" y="211667"/>
                  <a:pt x="171450" y="184150"/>
                </a:cubicBezTo>
                <a:cubicBezTo>
                  <a:pt x="188383" y="156633"/>
                  <a:pt x="210608" y="119592"/>
                  <a:pt x="222250" y="88900"/>
                </a:cubicBezTo>
                <a:cubicBezTo>
                  <a:pt x="233892" y="58208"/>
                  <a:pt x="241300" y="0"/>
                  <a:pt x="241300" y="0"/>
                </a:cubicBezTo>
              </a:path>
            </a:pathLst>
          </a:cu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prstClr val="black"/>
              </a:solidFill>
              <a:latin typeface="Calibri" charset="0"/>
            </a:endParaRPr>
          </a:p>
        </p:txBody>
      </p:sp>
      <p:cxnSp>
        <p:nvCxnSpPr>
          <p:cNvPr id="52" name="Connecteur droit 51"/>
          <p:cNvCxnSpPr/>
          <p:nvPr/>
        </p:nvCxnSpPr>
        <p:spPr>
          <a:xfrm flipV="1">
            <a:off x="4048417" y="1972598"/>
            <a:ext cx="0" cy="2428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Ellipse 52"/>
          <p:cNvSpPr/>
          <p:nvPr/>
        </p:nvSpPr>
        <p:spPr>
          <a:xfrm>
            <a:off x="3926006" y="1812259"/>
            <a:ext cx="241738" cy="24173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54" name="Connecteur droit 53"/>
          <p:cNvCxnSpPr/>
          <p:nvPr/>
        </p:nvCxnSpPr>
        <p:spPr>
          <a:xfrm flipV="1">
            <a:off x="3757066" y="1977081"/>
            <a:ext cx="0" cy="2428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lipse 54"/>
          <p:cNvSpPr/>
          <p:nvPr/>
        </p:nvSpPr>
        <p:spPr>
          <a:xfrm>
            <a:off x="3634655" y="1812259"/>
            <a:ext cx="241738" cy="24173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56" name="Connecteur droit 55"/>
          <p:cNvCxnSpPr/>
          <p:nvPr/>
        </p:nvCxnSpPr>
        <p:spPr>
          <a:xfrm flipV="1">
            <a:off x="3465715" y="1981564"/>
            <a:ext cx="0" cy="2428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/>
          <p:cNvSpPr/>
          <p:nvPr/>
        </p:nvSpPr>
        <p:spPr>
          <a:xfrm>
            <a:off x="3343304" y="1812259"/>
            <a:ext cx="241738" cy="24173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58" name="Connecteur droit 57"/>
          <p:cNvCxnSpPr/>
          <p:nvPr/>
        </p:nvCxnSpPr>
        <p:spPr>
          <a:xfrm flipV="1">
            <a:off x="3174364" y="1959153"/>
            <a:ext cx="0" cy="2428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Ellipse 58"/>
          <p:cNvSpPr/>
          <p:nvPr/>
        </p:nvSpPr>
        <p:spPr>
          <a:xfrm>
            <a:off x="3051953" y="1812259"/>
            <a:ext cx="241738" cy="24173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149" name="Connecteur droit avec flèche 148"/>
          <p:cNvCxnSpPr/>
          <p:nvPr/>
        </p:nvCxnSpPr>
        <p:spPr>
          <a:xfrm>
            <a:off x="4692581" y="1752515"/>
            <a:ext cx="504000" cy="1425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Connecteur droit avec flèche 149"/>
          <p:cNvCxnSpPr/>
          <p:nvPr/>
        </p:nvCxnSpPr>
        <p:spPr>
          <a:xfrm rot="5400000">
            <a:off x="4461531" y="1976577"/>
            <a:ext cx="468000" cy="1425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" name="Rectangle 155"/>
          <p:cNvSpPr/>
          <p:nvPr/>
        </p:nvSpPr>
        <p:spPr>
          <a:xfrm>
            <a:off x="1848666" y="1338542"/>
            <a:ext cx="7790634" cy="4840585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8" name="Ellipse 97"/>
          <p:cNvSpPr/>
          <p:nvPr/>
        </p:nvSpPr>
        <p:spPr>
          <a:xfrm>
            <a:off x="2544984" y="2493807"/>
            <a:ext cx="613613" cy="70067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rgbClr val="4472C4">
                    <a:lumMod val="75000"/>
                  </a:srgbClr>
                </a:solidFill>
              </a:rPr>
              <a:t>FT</a:t>
            </a:r>
          </a:p>
        </p:txBody>
      </p:sp>
      <p:sp>
        <p:nvSpPr>
          <p:cNvPr id="99" name="Nach rechts gekrümmter Pfeil 30"/>
          <p:cNvSpPr/>
          <p:nvPr/>
        </p:nvSpPr>
        <p:spPr>
          <a:xfrm rot="2553314" flipH="1" flipV="1">
            <a:off x="3283185" y="2151195"/>
            <a:ext cx="256824" cy="770616"/>
          </a:xfrm>
          <a:prstGeom prst="curvedRightArrow">
            <a:avLst>
              <a:gd name="adj1" fmla="val 13537"/>
              <a:gd name="adj2" fmla="val 38775"/>
              <a:gd name="adj3" fmla="val 28335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black"/>
              </a:solidFill>
            </a:endParaRPr>
          </a:p>
        </p:txBody>
      </p:sp>
      <p:sp>
        <p:nvSpPr>
          <p:cNvPr id="100" name="Cylindre 99"/>
          <p:cNvSpPr/>
          <p:nvPr/>
        </p:nvSpPr>
        <p:spPr>
          <a:xfrm rot="18227718">
            <a:off x="2405285" y="2047724"/>
            <a:ext cx="431800" cy="314325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04" name="Forme libre 103"/>
          <p:cNvSpPr/>
          <p:nvPr/>
        </p:nvSpPr>
        <p:spPr>
          <a:xfrm>
            <a:off x="2449734" y="1982637"/>
            <a:ext cx="241300" cy="374650"/>
          </a:xfrm>
          <a:custGeom>
            <a:avLst/>
            <a:gdLst>
              <a:gd name="connsiteX0" fmla="*/ 0 w 241300"/>
              <a:gd name="connsiteY0" fmla="*/ 374650 h 374650"/>
              <a:gd name="connsiteX1" fmla="*/ 63500 w 241300"/>
              <a:gd name="connsiteY1" fmla="*/ 317500 h 374650"/>
              <a:gd name="connsiteX2" fmla="*/ 120650 w 241300"/>
              <a:gd name="connsiteY2" fmla="*/ 254000 h 374650"/>
              <a:gd name="connsiteX3" fmla="*/ 171450 w 241300"/>
              <a:gd name="connsiteY3" fmla="*/ 184150 h 374650"/>
              <a:gd name="connsiteX4" fmla="*/ 222250 w 241300"/>
              <a:gd name="connsiteY4" fmla="*/ 88900 h 374650"/>
              <a:gd name="connsiteX5" fmla="*/ 241300 w 2413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00" h="374650">
                <a:moveTo>
                  <a:pt x="0" y="374650"/>
                </a:moveTo>
                <a:cubicBezTo>
                  <a:pt x="21696" y="356129"/>
                  <a:pt x="43392" y="337608"/>
                  <a:pt x="63500" y="317500"/>
                </a:cubicBezTo>
                <a:cubicBezTo>
                  <a:pt x="83608" y="297392"/>
                  <a:pt x="102658" y="276225"/>
                  <a:pt x="120650" y="254000"/>
                </a:cubicBezTo>
                <a:cubicBezTo>
                  <a:pt x="138642" y="231775"/>
                  <a:pt x="154517" y="211667"/>
                  <a:pt x="171450" y="184150"/>
                </a:cubicBezTo>
                <a:cubicBezTo>
                  <a:pt x="188383" y="156633"/>
                  <a:pt x="210608" y="119592"/>
                  <a:pt x="222250" y="88900"/>
                </a:cubicBezTo>
                <a:cubicBezTo>
                  <a:pt x="233892" y="58208"/>
                  <a:pt x="241300" y="0"/>
                  <a:pt x="241300" y="0"/>
                </a:cubicBezTo>
              </a:path>
            </a:pathLst>
          </a:cu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05" name="Forme libre 104"/>
          <p:cNvSpPr/>
          <p:nvPr/>
        </p:nvSpPr>
        <p:spPr>
          <a:xfrm>
            <a:off x="2544984" y="2058837"/>
            <a:ext cx="241300" cy="374650"/>
          </a:xfrm>
          <a:custGeom>
            <a:avLst/>
            <a:gdLst>
              <a:gd name="connsiteX0" fmla="*/ 0 w 241300"/>
              <a:gd name="connsiteY0" fmla="*/ 374650 h 374650"/>
              <a:gd name="connsiteX1" fmla="*/ 63500 w 241300"/>
              <a:gd name="connsiteY1" fmla="*/ 317500 h 374650"/>
              <a:gd name="connsiteX2" fmla="*/ 120650 w 241300"/>
              <a:gd name="connsiteY2" fmla="*/ 254000 h 374650"/>
              <a:gd name="connsiteX3" fmla="*/ 171450 w 241300"/>
              <a:gd name="connsiteY3" fmla="*/ 184150 h 374650"/>
              <a:gd name="connsiteX4" fmla="*/ 222250 w 241300"/>
              <a:gd name="connsiteY4" fmla="*/ 88900 h 374650"/>
              <a:gd name="connsiteX5" fmla="*/ 241300 w 2413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00" h="374650">
                <a:moveTo>
                  <a:pt x="0" y="374650"/>
                </a:moveTo>
                <a:cubicBezTo>
                  <a:pt x="21696" y="356129"/>
                  <a:pt x="43392" y="337608"/>
                  <a:pt x="63500" y="317500"/>
                </a:cubicBezTo>
                <a:cubicBezTo>
                  <a:pt x="83608" y="297392"/>
                  <a:pt x="102658" y="276225"/>
                  <a:pt x="120650" y="254000"/>
                </a:cubicBezTo>
                <a:cubicBezTo>
                  <a:pt x="138642" y="231775"/>
                  <a:pt x="154517" y="211667"/>
                  <a:pt x="171450" y="184150"/>
                </a:cubicBezTo>
                <a:cubicBezTo>
                  <a:pt x="188383" y="156633"/>
                  <a:pt x="210608" y="119592"/>
                  <a:pt x="222250" y="88900"/>
                </a:cubicBezTo>
                <a:cubicBezTo>
                  <a:pt x="233892" y="58208"/>
                  <a:pt x="241300" y="0"/>
                  <a:pt x="241300" y="0"/>
                </a:cubicBezTo>
              </a:path>
            </a:pathLst>
          </a:cu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06" name="ZoneTexte 105"/>
          <p:cNvSpPr txBox="1"/>
          <p:nvPr/>
        </p:nvSpPr>
        <p:spPr>
          <a:xfrm>
            <a:off x="5173985" y="2627294"/>
            <a:ext cx="2072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</a:rPr>
              <a:t>Chromatine ouverte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2584892" y="1401196"/>
            <a:ext cx="205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ADN NON MÉTHYLÉ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7524166" y="2484827"/>
            <a:ext cx="183960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rgbClr val="FF0000"/>
                </a:solidFill>
              </a:rPr>
              <a:t>Gène </a:t>
            </a:r>
            <a:r>
              <a:rPr lang="fr-FR" dirty="0">
                <a:solidFill>
                  <a:srgbClr val="FF0000"/>
                </a:solidFill>
              </a:rPr>
              <a:t>« exprimé »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8816052" y="1992857"/>
            <a:ext cx="62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ADN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5253623" y="1496368"/>
            <a:ext cx="3440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Lecture de l’information génétique</a:t>
            </a:r>
          </a:p>
        </p:txBody>
      </p:sp>
      <p:sp>
        <p:nvSpPr>
          <p:cNvPr id="61" name="Rectangle 6"/>
          <p:cNvSpPr>
            <a:spLocks noChangeArrowheads="1"/>
          </p:cNvSpPr>
          <p:nvPr/>
        </p:nvSpPr>
        <p:spPr bwMode="auto">
          <a:xfrm>
            <a:off x="0" y="12701"/>
            <a:ext cx="9906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fr-FR" altLang="fr-FR" sz="3600" dirty="0">
                <a:solidFill>
                  <a:srgbClr val="002060"/>
                </a:solidFill>
                <a:latin typeface="Segoe UI" charset="0"/>
                <a:ea typeface="MS PGothic" charset="-128"/>
              </a:rPr>
              <a:t>Mécanismes épigénétiques: écrivains et lecteurs…</a:t>
            </a:r>
            <a:endParaRPr lang="en-US" altLang="fr-FR" sz="3600" dirty="0">
              <a:solidFill>
                <a:srgbClr val="002060"/>
              </a:solidFill>
              <a:latin typeface="Segoe UI" charset="0"/>
              <a:ea typeface="MS PGothic" charset="-128"/>
            </a:endParaRPr>
          </a:p>
        </p:txBody>
      </p:sp>
      <p:pic>
        <p:nvPicPr>
          <p:cNvPr id="63" name="Image 8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3778" y="1647634"/>
            <a:ext cx="1393674" cy="147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ZoneTexte 63"/>
          <p:cNvSpPr txBox="1"/>
          <p:nvPr/>
        </p:nvSpPr>
        <p:spPr bwMode="auto">
          <a:xfrm>
            <a:off x="416272" y="1184164"/>
            <a:ext cx="991565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fr-FR">
                <a:cs typeface="ＭＳ Ｐゴシック" charset="-128"/>
              </a:rPr>
              <a:t>SCRIBES </a:t>
            </a:r>
            <a:endParaRPr lang="fr-FR" dirty="0">
              <a:cs typeface="ＭＳ Ｐゴシック" charset="-128"/>
            </a:endParaRPr>
          </a:p>
        </p:txBody>
      </p:sp>
      <p:sp>
        <p:nvSpPr>
          <p:cNvPr id="44" name="Nuage 43">
            <a:extLst>
              <a:ext uri="{FF2B5EF4-FFF2-40B4-BE49-F238E27FC236}">
                <a16:creationId xmlns:a16="http://schemas.microsoft.com/office/drawing/2014/main" id="{09498F28-5E61-D242-AF59-12C68E8D5857}"/>
              </a:ext>
            </a:extLst>
          </p:cNvPr>
          <p:cNvSpPr/>
          <p:nvPr/>
        </p:nvSpPr>
        <p:spPr>
          <a:xfrm>
            <a:off x="3067028" y="2434431"/>
            <a:ext cx="1860289" cy="973708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2060"/>
                </a:solidFill>
              </a:rPr>
              <a:t>Complexe activateur</a:t>
            </a:r>
          </a:p>
        </p:txBody>
      </p:sp>
    </p:spTree>
    <p:extLst>
      <p:ext uri="{BB962C8B-B14F-4D97-AF65-F5344CB8AC3E}">
        <p14:creationId xmlns:p14="http://schemas.microsoft.com/office/powerpoint/2010/main" val="1555833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Connecteur droit 59"/>
          <p:cNvCxnSpPr/>
          <p:nvPr/>
        </p:nvCxnSpPr>
        <p:spPr>
          <a:xfrm flipV="1">
            <a:off x="2411229" y="5374462"/>
            <a:ext cx="6192000" cy="6350"/>
          </a:xfrm>
          <a:prstGeom prst="line">
            <a:avLst/>
          </a:pr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V="1">
            <a:off x="2500875" y="2196479"/>
            <a:ext cx="6192000" cy="6350"/>
          </a:xfrm>
          <a:prstGeom prst="line">
            <a:avLst/>
          </a:pr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flipV="1">
            <a:off x="4339768" y="1968115"/>
            <a:ext cx="0" cy="2428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/>
          <p:cNvSpPr/>
          <p:nvPr/>
        </p:nvSpPr>
        <p:spPr>
          <a:xfrm>
            <a:off x="4217357" y="1812259"/>
            <a:ext cx="241738" cy="24173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52" name="Connecteur droit 51"/>
          <p:cNvCxnSpPr/>
          <p:nvPr/>
        </p:nvCxnSpPr>
        <p:spPr>
          <a:xfrm flipV="1">
            <a:off x="4048417" y="1972598"/>
            <a:ext cx="0" cy="2428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Ellipse 52"/>
          <p:cNvSpPr/>
          <p:nvPr/>
        </p:nvSpPr>
        <p:spPr>
          <a:xfrm>
            <a:off x="3926006" y="1812259"/>
            <a:ext cx="241738" cy="24173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54" name="Connecteur droit 53"/>
          <p:cNvCxnSpPr/>
          <p:nvPr/>
        </p:nvCxnSpPr>
        <p:spPr>
          <a:xfrm flipV="1">
            <a:off x="3757066" y="1977081"/>
            <a:ext cx="0" cy="2428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lipse 54"/>
          <p:cNvSpPr/>
          <p:nvPr/>
        </p:nvSpPr>
        <p:spPr>
          <a:xfrm>
            <a:off x="3634655" y="1812259"/>
            <a:ext cx="241738" cy="24173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56" name="Connecteur droit 55"/>
          <p:cNvCxnSpPr/>
          <p:nvPr/>
        </p:nvCxnSpPr>
        <p:spPr>
          <a:xfrm flipV="1">
            <a:off x="3465715" y="1981564"/>
            <a:ext cx="0" cy="2428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/>
          <p:cNvSpPr/>
          <p:nvPr/>
        </p:nvSpPr>
        <p:spPr>
          <a:xfrm>
            <a:off x="3343304" y="1812259"/>
            <a:ext cx="241738" cy="24173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58" name="Connecteur droit 57"/>
          <p:cNvCxnSpPr/>
          <p:nvPr/>
        </p:nvCxnSpPr>
        <p:spPr>
          <a:xfrm flipV="1">
            <a:off x="3174364" y="1959153"/>
            <a:ext cx="0" cy="2428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Ellipse 58"/>
          <p:cNvSpPr/>
          <p:nvPr/>
        </p:nvSpPr>
        <p:spPr>
          <a:xfrm>
            <a:off x="3051953" y="1812259"/>
            <a:ext cx="241738" cy="24173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75" name="ZoneTexte 74"/>
          <p:cNvSpPr txBox="1"/>
          <p:nvPr/>
        </p:nvSpPr>
        <p:spPr>
          <a:xfrm>
            <a:off x="3071619" y="5427702"/>
            <a:ext cx="1063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prstClr val="black"/>
                </a:solidFill>
              </a:rPr>
              <a:t>CpG </a:t>
            </a:r>
            <a:r>
              <a:rPr lang="fr-FR" sz="1600" dirty="0" err="1">
                <a:solidFill>
                  <a:prstClr val="black"/>
                </a:solidFill>
              </a:rPr>
              <a:t>island</a:t>
            </a:r>
            <a:endParaRPr lang="fr-FR" sz="1600" dirty="0">
              <a:solidFill>
                <a:prstClr val="black"/>
              </a:solidFill>
            </a:endParaRPr>
          </a:p>
        </p:txBody>
      </p:sp>
      <p:cxnSp>
        <p:nvCxnSpPr>
          <p:cNvPr id="76" name="Connecteur droit 75"/>
          <p:cNvCxnSpPr/>
          <p:nvPr/>
        </p:nvCxnSpPr>
        <p:spPr>
          <a:xfrm flipV="1">
            <a:off x="4250122" y="5146098"/>
            <a:ext cx="0" cy="2428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Ellipse 76"/>
          <p:cNvSpPr/>
          <p:nvPr/>
        </p:nvSpPr>
        <p:spPr>
          <a:xfrm>
            <a:off x="4127711" y="4990242"/>
            <a:ext cx="241738" cy="241738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85" name="Connecteur droit 84"/>
          <p:cNvCxnSpPr/>
          <p:nvPr/>
        </p:nvCxnSpPr>
        <p:spPr>
          <a:xfrm flipV="1">
            <a:off x="3958771" y="5150581"/>
            <a:ext cx="0" cy="2428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Ellipse 85"/>
          <p:cNvSpPr/>
          <p:nvPr/>
        </p:nvSpPr>
        <p:spPr>
          <a:xfrm>
            <a:off x="3836360" y="4990242"/>
            <a:ext cx="241738" cy="241738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87" name="Connecteur droit 86"/>
          <p:cNvCxnSpPr/>
          <p:nvPr/>
        </p:nvCxnSpPr>
        <p:spPr>
          <a:xfrm flipV="1">
            <a:off x="3667420" y="5155064"/>
            <a:ext cx="0" cy="2428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Ellipse 87"/>
          <p:cNvSpPr/>
          <p:nvPr/>
        </p:nvSpPr>
        <p:spPr>
          <a:xfrm>
            <a:off x="3545009" y="4990242"/>
            <a:ext cx="241738" cy="241738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89" name="Connecteur droit 88"/>
          <p:cNvCxnSpPr/>
          <p:nvPr/>
        </p:nvCxnSpPr>
        <p:spPr>
          <a:xfrm flipV="1">
            <a:off x="3376069" y="5159547"/>
            <a:ext cx="0" cy="2428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Ellipse 89"/>
          <p:cNvSpPr/>
          <p:nvPr/>
        </p:nvSpPr>
        <p:spPr>
          <a:xfrm>
            <a:off x="3253658" y="4990242"/>
            <a:ext cx="241738" cy="241738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91" name="Connecteur droit 90"/>
          <p:cNvCxnSpPr/>
          <p:nvPr/>
        </p:nvCxnSpPr>
        <p:spPr>
          <a:xfrm flipV="1">
            <a:off x="3084718" y="5137136"/>
            <a:ext cx="0" cy="2428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Ellipse 91"/>
          <p:cNvSpPr/>
          <p:nvPr/>
        </p:nvSpPr>
        <p:spPr>
          <a:xfrm>
            <a:off x="2962307" y="4990242"/>
            <a:ext cx="241738" cy="241738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grpSp>
        <p:nvGrpSpPr>
          <p:cNvPr id="118" name="Grouper 32"/>
          <p:cNvGrpSpPr>
            <a:grpSpLocks/>
          </p:cNvGrpSpPr>
          <p:nvPr/>
        </p:nvGrpSpPr>
        <p:grpSpPr bwMode="auto">
          <a:xfrm>
            <a:off x="2413804" y="5560490"/>
            <a:ext cx="484429" cy="358775"/>
            <a:chOff x="7105147" y="4437063"/>
            <a:chExt cx="483818" cy="359225"/>
          </a:xfrm>
        </p:grpSpPr>
        <p:sp>
          <p:nvSpPr>
            <p:cNvPr id="119" name="Ellipse 118"/>
            <p:cNvSpPr/>
            <p:nvPr/>
          </p:nvSpPr>
          <p:spPr>
            <a:xfrm>
              <a:off x="7131335" y="4437063"/>
              <a:ext cx="440769" cy="359225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fr-FR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0" name="ZoneTexte 34"/>
            <p:cNvSpPr txBox="1">
              <a:spLocks noChangeArrowheads="1"/>
            </p:cNvSpPr>
            <p:nvPr/>
          </p:nvSpPr>
          <p:spPr bwMode="auto">
            <a:xfrm>
              <a:off x="7105147" y="4459174"/>
              <a:ext cx="483818" cy="308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1400" b="1" dirty="0">
                  <a:solidFill>
                    <a:prstClr val="black"/>
                  </a:solidFill>
                </a:rPr>
                <a:t>CH3</a:t>
              </a:r>
            </a:p>
          </p:txBody>
        </p:sp>
      </p:grpSp>
      <p:cxnSp>
        <p:nvCxnSpPr>
          <p:cNvPr id="121" name="Connecteur droit 120"/>
          <p:cNvCxnSpPr>
            <a:stCxn id="92" idx="6"/>
          </p:cNvCxnSpPr>
          <p:nvPr/>
        </p:nvCxnSpPr>
        <p:spPr>
          <a:xfrm flipH="1">
            <a:off x="2878217" y="5111111"/>
            <a:ext cx="325828" cy="5990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121"/>
          <p:cNvCxnSpPr>
            <a:stCxn id="92" idx="2"/>
          </p:cNvCxnSpPr>
          <p:nvPr/>
        </p:nvCxnSpPr>
        <p:spPr>
          <a:xfrm flipH="1">
            <a:off x="2439682" y="5111111"/>
            <a:ext cx="522625" cy="5666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avec flèche 150"/>
          <p:cNvCxnSpPr/>
          <p:nvPr/>
        </p:nvCxnSpPr>
        <p:spPr>
          <a:xfrm>
            <a:off x="4913444" y="4939190"/>
            <a:ext cx="324000" cy="1425"/>
          </a:xfrm>
          <a:prstGeom prst="straightConnector1">
            <a:avLst/>
          </a:prstGeom>
          <a:ln w="57150" cap="flat" cmpd="sng" algn="ctr">
            <a:solidFill>
              <a:srgbClr val="4967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avec flèche 151"/>
          <p:cNvCxnSpPr/>
          <p:nvPr/>
        </p:nvCxnSpPr>
        <p:spPr>
          <a:xfrm rot="5400000">
            <a:off x="4712248" y="5140533"/>
            <a:ext cx="468000" cy="1425"/>
          </a:xfrm>
          <a:prstGeom prst="straightConnector1">
            <a:avLst/>
          </a:prstGeom>
          <a:ln w="571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Connecteur droit avec flèche 152"/>
          <p:cNvCxnSpPr/>
          <p:nvPr/>
        </p:nvCxnSpPr>
        <p:spPr>
          <a:xfrm rot="5400000">
            <a:off x="5103406" y="4954378"/>
            <a:ext cx="288000" cy="1425"/>
          </a:xfrm>
          <a:prstGeom prst="straightConnector1">
            <a:avLst/>
          </a:prstGeom>
          <a:ln w="571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4" name="Nach rechts gekrümmter Pfeil 30"/>
          <p:cNvSpPr/>
          <p:nvPr/>
        </p:nvSpPr>
        <p:spPr>
          <a:xfrm rot="17219269" flipH="1">
            <a:off x="3510927" y="4321614"/>
            <a:ext cx="256824" cy="770616"/>
          </a:xfrm>
          <a:prstGeom prst="curvedRightArrow">
            <a:avLst>
              <a:gd name="adj1" fmla="val 13537"/>
              <a:gd name="adj2" fmla="val 38775"/>
              <a:gd name="adj3" fmla="val 28335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black"/>
              </a:solidFill>
            </a:endParaRPr>
          </a:p>
        </p:txBody>
      </p:sp>
      <p:sp>
        <p:nvSpPr>
          <p:cNvPr id="155" name="Oval 31"/>
          <p:cNvSpPr/>
          <p:nvPr/>
        </p:nvSpPr>
        <p:spPr>
          <a:xfrm>
            <a:off x="1948176" y="4363094"/>
            <a:ext cx="1382532" cy="643928"/>
          </a:xfrm>
          <a:prstGeom prst="ellipse">
            <a:avLst/>
          </a:prstGeom>
          <a:solidFill>
            <a:srgbClr val="BCFB6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2000" b="1" dirty="0">
                <a:solidFill>
                  <a:srgbClr val="000090"/>
                </a:solidFill>
              </a:rPr>
              <a:t>DNMT</a:t>
            </a:r>
          </a:p>
        </p:txBody>
      </p:sp>
      <p:sp>
        <p:nvSpPr>
          <p:cNvPr id="11" name="ZoneTexte 10"/>
          <p:cNvSpPr txBox="1"/>
          <p:nvPr/>
        </p:nvSpPr>
        <p:spPr>
          <a:xfrm rot="2914618">
            <a:off x="4194484" y="4754214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>
                <a:solidFill>
                  <a:prstClr val="white"/>
                </a:solidFill>
              </a:rPr>
              <a:t>MBP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2584892" y="1401196"/>
            <a:ext cx="205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ADN NON MÉTHYLÉ</a:t>
            </a:r>
          </a:p>
        </p:txBody>
      </p:sp>
      <p:sp>
        <p:nvSpPr>
          <p:cNvPr id="61" name="ZoneTexte 60"/>
          <p:cNvSpPr txBox="1"/>
          <p:nvPr/>
        </p:nvSpPr>
        <p:spPr>
          <a:xfrm>
            <a:off x="7524166" y="2484827"/>
            <a:ext cx="183960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rgbClr val="FF0000"/>
                </a:solidFill>
              </a:rPr>
              <a:t>Gène </a:t>
            </a:r>
            <a:r>
              <a:rPr lang="fr-FR" dirty="0">
                <a:solidFill>
                  <a:srgbClr val="FF0000"/>
                </a:solidFill>
              </a:rPr>
              <a:t>« exprimé »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8816052" y="1992857"/>
            <a:ext cx="62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ADN</a:t>
            </a:r>
          </a:p>
        </p:txBody>
      </p:sp>
      <p:sp>
        <p:nvSpPr>
          <p:cNvPr id="63" name="ZoneTexte 62"/>
          <p:cNvSpPr txBox="1"/>
          <p:nvPr/>
        </p:nvSpPr>
        <p:spPr>
          <a:xfrm>
            <a:off x="5253623" y="1496368"/>
            <a:ext cx="3440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Lecture de l’information génétique</a:t>
            </a:r>
          </a:p>
        </p:txBody>
      </p:sp>
      <p:sp>
        <p:nvSpPr>
          <p:cNvPr id="64" name="ZoneTexte 63"/>
          <p:cNvSpPr txBox="1"/>
          <p:nvPr/>
        </p:nvSpPr>
        <p:spPr>
          <a:xfrm>
            <a:off x="7212549" y="5688727"/>
            <a:ext cx="199334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>
                <a:solidFill>
                  <a:srgbClr val="002060"/>
                </a:solidFill>
              </a:rPr>
              <a:t>Gène « silencieux »</a:t>
            </a:r>
          </a:p>
        </p:txBody>
      </p:sp>
      <p:sp>
        <p:nvSpPr>
          <p:cNvPr id="65" name="ZoneTexte 64"/>
          <p:cNvSpPr txBox="1"/>
          <p:nvPr/>
        </p:nvSpPr>
        <p:spPr>
          <a:xfrm>
            <a:off x="5380430" y="4712021"/>
            <a:ext cx="3720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Information génétique INACCESSIBLE</a:t>
            </a:r>
          </a:p>
        </p:txBody>
      </p:sp>
      <p:sp>
        <p:nvSpPr>
          <p:cNvPr id="66" name="ZoneTexte 65"/>
          <p:cNvSpPr txBox="1"/>
          <p:nvPr/>
        </p:nvSpPr>
        <p:spPr>
          <a:xfrm>
            <a:off x="4634108" y="4404811"/>
            <a:ext cx="1183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accent5">
                    <a:lumMod val="75000"/>
                  </a:schemeClr>
                </a:solidFill>
              </a:rPr>
              <a:t>!! STOP !!</a:t>
            </a:r>
          </a:p>
        </p:txBody>
      </p:sp>
      <p:sp>
        <p:nvSpPr>
          <p:cNvPr id="69" name="ZoneTexte 68"/>
          <p:cNvSpPr txBox="1"/>
          <p:nvPr/>
        </p:nvSpPr>
        <p:spPr>
          <a:xfrm>
            <a:off x="3085151" y="4017554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ADN MÉTHYLÉ</a:t>
            </a:r>
          </a:p>
        </p:txBody>
      </p:sp>
      <p:sp>
        <p:nvSpPr>
          <p:cNvPr id="2" name="Rectangle 1"/>
          <p:cNvSpPr/>
          <p:nvPr/>
        </p:nvSpPr>
        <p:spPr>
          <a:xfrm>
            <a:off x="1821023" y="3792984"/>
            <a:ext cx="11112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dirty="0" err="1">
                <a:solidFill>
                  <a:srgbClr val="000090"/>
                </a:solidFill>
              </a:rPr>
              <a:t>Enzyme</a:t>
            </a:r>
            <a:r>
              <a:rPr lang="it-IT" sz="1400" dirty="0">
                <a:solidFill>
                  <a:srgbClr val="000090"/>
                </a:solidFill>
              </a:rPr>
              <a:t> de </a:t>
            </a:r>
            <a:r>
              <a:rPr lang="it-IT" sz="1400" dirty="0" err="1">
                <a:solidFill>
                  <a:srgbClr val="000090"/>
                </a:solidFill>
              </a:rPr>
              <a:t>méthylation</a:t>
            </a:r>
            <a:endParaRPr lang="it-IT" sz="1400" dirty="0">
              <a:solidFill>
                <a:srgbClr val="000090"/>
              </a:solidFill>
            </a:endParaRPr>
          </a:p>
        </p:txBody>
      </p:sp>
      <p:sp>
        <p:nvSpPr>
          <p:cNvPr id="70" name="ZoneTexte 69"/>
          <p:cNvSpPr txBox="1"/>
          <p:nvPr/>
        </p:nvSpPr>
        <p:spPr>
          <a:xfrm>
            <a:off x="8730960" y="5131221"/>
            <a:ext cx="62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ADN</a:t>
            </a:r>
          </a:p>
        </p:txBody>
      </p:sp>
      <p:pic>
        <p:nvPicPr>
          <p:cNvPr id="74" name="Image 8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3778" y="1647634"/>
            <a:ext cx="1393674" cy="147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" name="ZoneTexte 77"/>
          <p:cNvSpPr txBox="1"/>
          <p:nvPr/>
        </p:nvSpPr>
        <p:spPr bwMode="auto">
          <a:xfrm>
            <a:off x="416272" y="1184164"/>
            <a:ext cx="991565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fr-FR">
                <a:cs typeface="ＭＳ Ｐゴシック" charset="-128"/>
              </a:rPr>
              <a:t>SCRIBES </a:t>
            </a:r>
            <a:endParaRPr lang="fr-FR" dirty="0">
              <a:cs typeface="ＭＳ Ｐゴシック" charset="-128"/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2544984" y="2493807"/>
            <a:ext cx="613613" cy="70067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rgbClr val="4472C4">
                    <a:lumMod val="75000"/>
                  </a:srgbClr>
                </a:solidFill>
              </a:rPr>
              <a:t>FT</a:t>
            </a:r>
          </a:p>
        </p:txBody>
      </p:sp>
      <p:sp>
        <p:nvSpPr>
          <p:cNvPr id="68" name="Nach rechts gekrümmter Pfeil 30"/>
          <p:cNvSpPr/>
          <p:nvPr/>
        </p:nvSpPr>
        <p:spPr>
          <a:xfrm rot="2553314" flipH="1" flipV="1">
            <a:off x="3283185" y="2151195"/>
            <a:ext cx="256824" cy="770616"/>
          </a:xfrm>
          <a:prstGeom prst="curvedRightArrow">
            <a:avLst>
              <a:gd name="adj1" fmla="val 13537"/>
              <a:gd name="adj2" fmla="val 38775"/>
              <a:gd name="adj3" fmla="val 28335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black"/>
              </a:solidFill>
            </a:endParaRPr>
          </a:p>
        </p:txBody>
      </p:sp>
      <p:cxnSp>
        <p:nvCxnSpPr>
          <p:cNvPr id="73" name="Connecteur droit 72"/>
          <p:cNvCxnSpPr/>
          <p:nvPr/>
        </p:nvCxnSpPr>
        <p:spPr>
          <a:xfrm flipV="1">
            <a:off x="2266207" y="2196479"/>
            <a:ext cx="6192000" cy="6350"/>
          </a:xfrm>
          <a:prstGeom prst="line">
            <a:avLst/>
          </a:pr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Cylindre 79"/>
          <p:cNvSpPr/>
          <p:nvPr/>
        </p:nvSpPr>
        <p:spPr>
          <a:xfrm rot="18227718">
            <a:off x="5133637" y="2016704"/>
            <a:ext cx="431800" cy="314325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81" name="Forme libre 80"/>
          <p:cNvSpPr/>
          <p:nvPr/>
        </p:nvSpPr>
        <p:spPr>
          <a:xfrm>
            <a:off x="5178086" y="1951617"/>
            <a:ext cx="241300" cy="374650"/>
          </a:xfrm>
          <a:custGeom>
            <a:avLst/>
            <a:gdLst>
              <a:gd name="connsiteX0" fmla="*/ 0 w 241300"/>
              <a:gd name="connsiteY0" fmla="*/ 374650 h 374650"/>
              <a:gd name="connsiteX1" fmla="*/ 63500 w 241300"/>
              <a:gd name="connsiteY1" fmla="*/ 317500 h 374650"/>
              <a:gd name="connsiteX2" fmla="*/ 120650 w 241300"/>
              <a:gd name="connsiteY2" fmla="*/ 254000 h 374650"/>
              <a:gd name="connsiteX3" fmla="*/ 171450 w 241300"/>
              <a:gd name="connsiteY3" fmla="*/ 184150 h 374650"/>
              <a:gd name="connsiteX4" fmla="*/ 222250 w 241300"/>
              <a:gd name="connsiteY4" fmla="*/ 88900 h 374650"/>
              <a:gd name="connsiteX5" fmla="*/ 241300 w 2413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00" h="374650">
                <a:moveTo>
                  <a:pt x="0" y="374650"/>
                </a:moveTo>
                <a:cubicBezTo>
                  <a:pt x="21696" y="356129"/>
                  <a:pt x="43392" y="337608"/>
                  <a:pt x="63500" y="317500"/>
                </a:cubicBezTo>
                <a:cubicBezTo>
                  <a:pt x="83608" y="297392"/>
                  <a:pt x="102658" y="276225"/>
                  <a:pt x="120650" y="254000"/>
                </a:cubicBezTo>
                <a:cubicBezTo>
                  <a:pt x="138642" y="231775"/>
                  <a:pt x="154517" y="211667"/>
                  <a:pt x="171450" y="184150"/>
                </a:cubicBezTo>
                <a:cubicBezTo>
                  <a:pt x="188383" y="156633"/>
                  <a:pt x="210608" y="119592"/>
                  <a:pt x="222250" y="88900"/>
                </a:cubicBezTo>
                <a:cubicBezTo>
                  <a:pt x="233892" y="58208"/>
                  <a:pt x="241300" y="0"/>
                  <a:pt x="241300" y="0"/>
                </a:cubicBezTo>
              </a:path>
            </a:pathLst>
          </a:cu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82" name="Forme libre 81"/>
          <p:cNvSpPr/>
          <p:nvPr/>
        </p:nvSpPr>
        <p:spPr>
          <a:xfrm>
            <a:off x="5273336" y="2027817"/>
            <a:ext cx="241300" cy="374650"/>
          </a:xfrm>
          <a:custGeom>
            <a:avLst/>
            <a:gdLst>
              <a:gd name="connsiteX0" fmla="*/ 0 w 241300"/>
              <a:gd name="connsiteY0" fmla="*/ 374650 h 374650"/>
              <a:gd name="connsiteX1" fmla="*/ 63500 w 241300"/>
              <a:gd name="connsiteY1" fmla="*/ 317500 h 374650"/>
              <a:gd name="connsiteX2" fmla="*/ 120650 w 241300"/>
              <a:gd name="connsiteY2" fmla="*/ 254000 h 374650"/>
              <a:gd name="connsiteX3" fmla="*/ 171450 w 241300"/>
              <a:gd name="connsiteY3" fmla="*/ 184150 h 374650"/>
              <a:gd name="connsiteX4" fmla="*/ 222250 w 241300"/>
              <a:gd name="connsiteY4" fmla="*/ 88900 h 374650"/>
              <a:gd name="connsiteX5" fmla="*/ 241300 w 2413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00" h="374650">
                <a:moveTo>
                  <a:pt x="0" y="374650"/>
                </a:moveTo>
                <a:cubicBezTo>
                  <a:pt x="21696" y="356129"/>
                  <a:pt x="43392" y="337608"/>
                  <a:pt x="63500" y="317500"/>
                </a:cubicBezTo>
                <a:cubicBezTo>
                  <a:pt x="83608" y="297392"/>
                  <a:pt x="102658" y="276225"/>
                  <a:pt x="120650" y="254000"/>
                </a:cubicBezTo>
                <a:cubicBezTo>
                  <a:pt x="138642" y="231775"/>
                  <a:pt x="154517" y="211667"/>
                  <a:pt x="171450" y="184150"/>
                </a:cubicBezTo>
                <a:cubicBezTo>
                  <a:pt x="188383" y="156633"/>
                  <a:pt x="210608" y="119592"/>
                  <a:pt x="222250" y="88900"/>
                </a:cubicBezTo>
                <a:cubicBezTo>
                  <a:pt x="233892" y="58208"/>
                  <a:pt x="241300" y="0"/>
                  <a:pt x="241300" y="0"/>
                </a:cubicBezTo>
              </a:path>
            </a:pathLst>
          </a:cu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83" name="Cylindre 82"/>
          <p:cNvSpPr/>
          <p:nvPr/>
        </p:nvSpPr>
        <p:spPr>
          <a:xfrm rot="18227718">
            <a:off x="6527645" y="2016704"/>
            <a:ext cx="431800" cy="314325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84" name="Forme libre 83"/>
          <p:cNvSpPr/>
          <p:nvPr/>
        </p:nvSpPr>
        <p:spPr>
          <a:xfrm>
            <a:off x="6572094" y="1951617"/>
            <a:ext cx="241300" cy="374650"/>
          </a:xfrm>
          <a:custGeom>
            <a:avLst/>
            <a:gdLst>
              <a:gd name="connsiteX0" fmla="*/ 0 w 241300"/>
              <a:gd name="connsiteY0" fmla="*/ 374650 h 374650"/>
              <a:gd name="connsiteX1" fmla="*/ 63500 w 241300"/>
              <a:gd name="connsiteY1" fmla="*/ 317500 h 374650"/>
              <a:gd name="connsiteX2" fmla="*/ 120650 w 241300"/>
              <a:gd name="connsiteY2" fmla="*/ 254000 h 374650"/>
              <a:gd name="connsiteX3" fmla="*/ 171450 w 241300"/>
              <a:gd name="connsiteY3" fmla="*/ 184150 h 374650"/>
              <a:gd name="connsiteX4" fmla="*/ 222250 w 241300"/>
              <a:gd name="connsiteY4" fmla="*/ 88900 h 374650"/>
              <a:gd name="connsiteX5" fmla="*/ 241300 w 2413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00" h="374650">
                <a:moveTo>
                  <a:pt x="0" y="374650"/>
                </a:moveTo>
                <a:cubicBezTo>
                  <a:pt x="21696" y="356129"/>
                  <a:pt x="43392" y="337608"/>
                  <a:pt x="63500" y="317500"/>
                </a:cubicBezTo>
                <a:cubicBezTo>
                  <a:pt x="83608" y="297392"/>
                  <a:pt x="102658" y="276225"/>
                  <a:pt x="120650" y="254000"/>
                </a:cubicBezTo>
                <a:cubicBezTo>
                  <a:pt x="138642" y="231775"/>
                  <a:pt x="154517" y="211667"/>
                  <a:pt x="171450" y="184150"/>
                </a:cubicBezTo>
                <a:cubicBezTo>
                  <a:pt x="188383" y="156633"/>
                  <a:pt x="210608" y="119592"/>
                  <a:pt x="222250" y="88900"/>
                </a:cubicBezTo>
                <a:cubicBezTo>
                  <a:pt x="233892" y="58208"/>
                  <a:pt x="241300" y="0"/>
                  <a:pt x="241300" y="0"/>
                </a:cubicBezTo>
              </a:path>
            </a:pathLst>
          </a:cu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93" name="Forme libre 92"/>
          <p:cNvSpPr/>
          <p:nvPr/>
        </p:nvSpPr>
        <p:spPr>
          <a:xfrm>
            <a:off x="6667344" y="2027817"/>
            <a:ext cx="241300" cy="374650"/>
          </a:xfrm>
          <a:custGeom>
            <a:avLst/>
            <a:gdLst>
              <a:gd name="connsiteX0" fmla="*/ 0 w 241300"/>
              <a:gd name="connsiteY0" fmla="*/ 374650 h 374650"/>
              <a:gd name="connsiteX1" fmla="*/ 63500 w 241300"/>
              <a:gd name="connsiteY1" fmla="*/ 317500 h 374650"/>
              <a:gd name="connsiteX2" fmla="*/ 120650 w 241300"/>
              <a:gd name="connsiteY2" fmla="*/ 254000 h 374650"/>
              <a:gd name="connsiteX3" fmla="*/ 171450 w 241300"/>
              <a:gd name="connsiteY3" fmla="*/ 184150 h 374650"/>
              <a:gd name="connsiteX4" fmla="*/ 222250 w 241300"/>
              <a:gd name="connsiteY4" fmla="*/ 88900 h 374650"/>
              <a:gd name="connsiteX5" fmla="*/ 241300 w 2413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00" h="374650">
                <a:moveTo>
                  <a:pt x="0" y="374650"/>
                </a:moveTo>
                <a:cubicBezTo>
                  <a:pt x="21696" y="356129"/>
                  <a:pt x="43392" y="337608"/>
                  <a:pt x="63500" y="317500"/>
                </a:cubicBezTo>
                <a:cubicBezTo>
                  <a:pt x="83608" y="297392"/>
                  <a:pt x="102658" y="276225"/>
                  <a:pt x="120650" y="254000"/>
                </a:cubicBezTo>
                <a:cubicBezTo>
                  <a:pt x="138642" y="231775"/>
                  <a:pt x="154517" y="211667"/>
                  <a:pt x="171450" y="184150"/>
                </a:cubicBezTo>
                <a:cubicBezTo>
                  <a:pt x="188383" y="156633"/>
                  <a:pt x="210608" y="119592"/>
                  <a:pt x="222250" y="88900"/>
                </a:cubicBezTo>
                <a:cubicBezTo>
                  <a:pt x="233892" y="58208"/>
                  <a:pt x="241300" y="0"/>
                  <a:pt x="241300" y="0"/>
                </a:cubicBezTo>
              </a:path>
            </a:pathLst>
          </a:cu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94" name="Cylindre 93"/>
          <p:cNvSpPr/>
          <p:nvPr/>
        </p:nvSpPr>
        <p:spPr>
          <a:xfrm rot="18227718">
            <a:off x="7814076" y="1998776"/>
            <a:ext cx="431800" cy="314325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95" name="Forme libre 94"/>
          <p:cNvSpPr/>
          <p:nvPr/>
        </p:nvSpPr>
        <p:spPr>
          <a:xfrm>
            <a:off x="7858525" y="1933689"/>
            <a:ext cx="241300" cy="374650"/>
          </a:xfrm>
          <a:custGeom>
            <a:avLst/>
            <a:gdLst>
              <a:gd name="connsiteX0" fmla="*/ 0 w 241300"/>
              <a:gd name="connsiteY0" fmla="*/ 374650 h 374650"/>
              <a:gd name="connsiteX1" fmla="*/ 63500 w 241300"/>
              <a:gd name="connsiteY1" fmla="*/ 317500 h 374650"/>
              <a:gd name="connsiteX2" fmla="*/ 120650 w 241300"/>
              <a:gd name="connsiteY2" fmla="*/ 254000 h 374650"/>
              <a:gd name="connsiteX3" fmla="*/ 171450 w 241300"/>
              <a:gd name="connsiteY3" fmla="*/ 184150 h 374650"/>
              <a:gd name="connsiteX4" fmla="*/ 222250 w 241300"/>
              <a:gd name="connsiteY4" fmla="*/ 88900 h 374650"/>
              <a:gd name="connsiteX5" fmla="*/ 241300 w 2413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00" h="374650">
                <a:moveTo>
                  <a:pt x="0" y="374650"/>
                </a:moveTo>
                <a:cubicBezTo>
                  <a:pt x="21696" y="356129"/>
                  <a:pt x="43392" y="337608"/>
                  <a:pt x="63500" y="317500"/>
                </a:cubicBezTo>
                <a:cubicBezTo>
                  <a:pt x="83608" y="297392"/>
                  <a:pt x="102658" y="276225"/>
                  <a:pt x="120650" y="254000"/>
                </a:cubicBezTo>
                <a:cubicBezTo>
                  <a:pt x="138642" y="231775"/>
                  <a:pt x="154517" y="211667"/>
                  <a:pt x="171450" y="184150"/>
                </a:cubicBezTo>
                <a:cubicBezTo>
                  <a:pt x="188383" y="156633"/>
                  <a:pt x="210608" y="119592"/>
                  <a:pt x="222250" y="88900"/>
                </a:cubicBezTo>
                <a:cubicBezTo>
                  <a:pt x="233892" y="58208"/>
                  <a:pt x="241300" y="0"/>
                  <a:pt x="241300" y="0"/>
                </a:cubicBezTo>
              </a:path>
            </a:pathLst>
          </a:cu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96" name="Forme libre 95"/>
          <p:cNvSpPr/>
          <p:nvPr/>
        </p:nvSpPr>
        <p:spPr>
          <a:xfrm>
            <a:off x="7953775" y="2009889"/>
            <a:ext cx="241300" cy="374650"/>
          </a:xfrm>
          <a:custGeom>
            <a:avLst/>
            <a:gdLst>
              <a:gd name="connsiteX0" fmla="*/ 0 w 241300"/>
              <a:gd name="connsiteY0" fmla="*/ 374650 h 374650"/>
              <a:gd name="connsiteX1" fmla="*/ 63500 w 241300"/>
              <a:gd name="connsiteY1" fmla="*/ 317500 h 374650"/>
              <a:gd name="connsiteX2" fmla="*/ 120650 w 241300"/>
              <a:gd name="connsiteY2" fmla="*/ 254000 h 374650"/>
              <a:gd name="connsiteX3" fmla="*/ 171450 w 241300"/>
              <a:gd name="connsiteY3" fmla="*/ 184150 h 374650"/>
              <a:gd name="connsiteX4" fmla="*/ 222250 w 241300"/>
              <a:gd name="connsiteY4" fmla="*/ 88900 h 374650"/>
              <a:gd name="connsiteX5" fmla="*/ 241300 w 2413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00" h="374650">
                <a:moveTo>
                  <a:pt x="0" y="374650"/>
                </a:moveTo>
                <a:cubicBezTo>
                  <a:pt x="21696" y="356129"/>
                  <a:pt x="43392" y="337608"/>
                  <a:pt x="63500" y="317500"/>
                </a:cubicBezTo>
                <a:cubicBezTo>
                  <a:pt x="83608" y="297392"/>
                  <a:pt x="102658" y="276225"/>
                  <a:pt x="120650" y="254000"/>
                </a:cubicBezTo>
                <a:cubicBezTo>
                  <a:pt x="138642" y="231775"/>
                  <a:pt x="154517" y="211667"/>
                  <a:pt x="171450" y="184150"/>
                </a:cubicBezTo>
                <a:cubicBezTo>
                  <a:pt x="188383" y="156633"/>
                  <a:pt x="210608" y="119592"/>
                  <a:pt x="222250" y="88900"/>
                </a:cubicBezTo>
                <a:cubicBezTo>
                  <a:pt x="233892" y="58208"/>
                  <a:pt x="241300" y="0"/>
                  <a:pt x="241300" y="0"/>
                </a:cubicBezTo>
              </a:path>
            </a:pathLst>
          </a:cu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97" name="Cylindre 96"/>
          <p:cNvSpPr/>
          <p:nvPr/>
        </p:nvSpPr>
        <p:spPr>
          <a:xfrm rot="18227718">
            <a:off x="2405285" y="2047724"/>
            <a:ext cx="431800" cy="314325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98" name="Forme libre 97"/>
          <p:cNvSpPr/>
          <p:nvPr/>
        </p:nvSpPr>
        <p:spPr>
          <a:xfrm>
            <a:off x="2449734" y="1982637"/>
            <a:ext cx="241300" cy="374650"/>
          </a:xfrm>
          <a:custGeom>
            <a:avLst/>
            <a:gdLst>
              <a:gd name="connsiteX0" fmla="*/ 0 w 241300"/>
              <a:gd name="connsiteY0" fmla="*/ 374650 h 374650"/>
              <a:gd name="connsiteX1" fmla="*/ 63500 w 241300"/>
              <a:gd name="connsiteY1" fmla="*/ 317500 h 374650"/>
              <a:gd name="connsiteX2" fmla="*/ 120650 w 241300"/>
              <a:gd name="connsiteY2" fmla="*/ 254000 h 374650"/>
              <a:gd name="connsiteX3" fmla="*/ 171450 w 241300"/>
              <a:gd name="connsiteY3" fmla="*/ 184150 h 374650"/>
              <a:gd name="connsiteX4" fmla="*/ 222250 w 241300"/>
              <a:gd name="connsiteY4" fmla="*/ 88900 h 374650"/>
              <a:gd name="connsiteX5" fmla="*/ 241300 w 2413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00" h="374650">
                <a:moveTo>
                  <a:pt x="0" y="374650"/>
                </a:moveTo>
                <a:cubicBezTo>
                  <a:pt x="21696" y="356129"/>
                  <a:pt x="43392" y="337608"/>
                  <a:pt x="63500" y="317500"/>
                </a:cubicBezTo>
                <a:cubicBezTo>
                  <a:pt x="83608" y="297392"/>
                  <a:pt x="102658" y="276225"/>
                  <a:pt x="120650" y="254000"/>
                </a:cubicBezTo>
                <a:cubicBezTo>
                  <a:pt x="138642" y="231775"/>
                  <a:pt x="154517" y="211667"/>
                  <a:pt x="171450" y="184150"/>
                </a:cubicBezTo>
                <a:cubicBezTo>
                  <a:pt x="188383" y="156633"/>
                  <a:pt x="210608" y="119592"/>
                  <a:pt x="222250" y="88900"/>
                </a:cubicBezTo>
                <a:cubicBezTo>
                  <a:pt x="233892" y="58208"/>
                  <a:pt x="241300" y="0"/>
                  <a:pt x="241300" y="0"/>
                </a:cubicBezTo>
              </a:path>
            </a:pathLst>
          </a:cu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99" name="Forme libre 98"/>
          <p:cNvSpPr/>
          <p:nvPr/>
        </p:nvSpPr>
        <p:spPr>
          <a:xfrm>
            <a:off x="2544984" y="2058837"/>
            <a:ext cx="241300" cy="374650"/>
          </a:xfrm>
          <a:custGeom>
            <a:avLst/>
            <a:gdLst>
              <a:gd name="connsiteX0" fmla="*/ 0 w 241300"/>
              <a:gd name="connsiteY0" fmla="*/ 374650 h 374650"/>
              <a:gd name="connsiteX1" fmla="*/ 63500 w 241300"/>
              <a:gd name="connsiteY1" fmla="*/ 317500 h 374650"/>
              <a:gd name="connsiteX2" fmla="*/ 120650 w 241300"/>
              <a:gd name="connsiteY2" fmla="*/ 254000 h 374650"/>
              <a:gd name="connsiteX3" fmla="*/ 171450 w 241300"/>
              <a:gd name="connsiteY3" fmla="*/ 184150 h 374650"/>
              <a:gd name="connsiteX4" fmla="*/ 222250 w 241300"/>
              <a:gd name="connsiteY4" fmla="*/ 88900 h 374650"/>
              <a:gd name="connsiteX5" fmla="*/ 241300 w 2413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00" h="374650">
                <a:moveTo>
                  <a:pt x="0" y="374650"/>
                </a:moveTo>
                <a:cubicBezTo>
                  <a:pt x="21696" y="356129"/>
                  <a:pt x="43392" y="337608"/>
                  <a:pt x="63500" y="317500"/>
                </a:cubicBezTo>
                <a:cubicBezTo>
                  <a:pt x="83608" y="297392"/>
                  <a:pt x="102658" y="276225"/>
                  <a:pt x="120650" y="254000"/>
                </a:cubicBezTo>
                <a:cubicBezTo>
                  <a:pt x="138642" y="231775"/>
                  <a:pt x="154517" y="211667"/>
                  <a:pt x="171450" y="184150"/>
                </a:cubicBezTo>
                <a:cubicBezTo>
                  <a:pt x="188383" y="156633"/>
                  <a:pt x="210608" y="119592"/>
                  <a:pt x="222250" y="88900"/>
                </a:cubicBezTo>
                <a:cubicBezTo>
                  <a:pt x="233892" y="58208"/>
                  <a:pt x="241300" y="0"/>
                  <a:pt x="241300" y="0"/>
                </a:cubicBezTo>
              </a:path>
            </a:pathLst>
          </a:cu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00" name="Rectangle 6">
            <a:extLst>
              <a:ext uri="{FF2B5EF4-FFF2-40B4-BE49-F238E27FC236}">
                <a16:creationId xmlns:a16="http://schemas.microsoft.com/office/drawing/2014/main" id="{42D272C0-A7B2-6244-95E9-6C12B33E2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701"/>
            <a:ext cx="9906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fr-FR" altLang="fr-FR" sz="3600" dirty="0">
                <a:solidFill>
                  <a:srgbClr val="002060"/>
                </a:solidFill>
                <a:latin typeface="Segoe UI" charset="0"/>
                <a:ea typeface="MS PGothic" charset="-128"/>
              </a:rPr>
              <a:t>Mécanismes épigénétiques: écrivains et lecteurs…</a:t>
            </a:r>
            <a:endParaRPr lang="en-US" altLang="fr-FR" sz="3600" dirty="0">
              <a:solidFill>
                <a:srgbClr val="002060"/>
              </a:solidFill>
              <a:latin typeface="Segoe UI" charset="0"/>
              <a:ea typeface="MS PGothic" charset="-128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7A2EDA97-B64F-C047-B823-A1F8DB38641F}"/>
              </a:ext>
            </a:extLst>
          </p:cNvPr>
          <p:cNvSpPr/>
          <p:nvPr/>
        </p:nvSpPr>
        <p:spPr>
          <a:xfrm>
            <a:off x="1848666" y="1338542"/>
            <a:ext cx="7790634" cy="4840585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102" name="Connecteur droit avec flèche 101">
            <a:extLst>
              <a:ext uri="{FF2B5EF4-FFF2-40B4-BE49-F238E27FC236}">
                <a16:creationId xmlns:a16="http://schemas.microsoft.com/office/drawing/2014/main" id="{DC97A690-2F66-B043-BF56-468B72F96AF4}"/>
              </a:ext>
            </a:extLst>
          </p:cNvPr>
          <p:cNvCxnSpPr/>
          <p:nvPr/>
        </p:nvCxnSpPr>
        <p:spPr>
          <a:xfrm>
            <a:off x="4692581" y="1752515"/>
            <a:ext cx="504000" cy="1425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avec flèche 102">
            <a:extLst>
              <a:ext uri="{FF2B5EF4-FFF2-40B4-BE49-F238E27FC236}">
                <a16:creationId xmlns:a16="http://schemas.microsoft.com/office/drawing/2014/main" id="{02ACC839-B4D5-D743-9AF6-4FF231A90BAC}"/>
              </a:ext>
            </a:extLst>
          </p:cNvPr>
          <p:cNvCxnSpPr/>
          <p:nvPr/>
        </p:nvCxnSpPr>
        <p:spPr>
          <a:xfrm rot="5400000">
            <a:off x="4461531" y="1976577"/>
            <a:ext cx="468000" cy="1425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1751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age 4"/>
          <p:cNvSpPr/>
          <p:nvPr/>
        </p:nvSpPr>
        <p:spPr>
          <a:xfrm>
            <a:off x="4032006" y="3855481"/>
            <a:ext cx="2321972" cy="95474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prstClr val="white"/>
                </a:solidFill>
              </a:rPr>
              <a:t>Complexes</a:t>
            </a:r>
          </a:p>
          <a:p>
            <a:pPr algn="ctr"/>
            <a:r>
              <a:rPr lang="fr-FR" b="1" dirty="0" err="1">
                <a:solidFill>
                  <a:prstClr val="white"/>
                </a:solidFill>
              </a:rPr>
              <a:t>Represseurs</a:t>
            </a:r>
            <a:endParaRPr lang="fr-FR" b="1" dirty="0">
              <a:solidFill>
                <a:prstClr val="white"/>
              </a:solidFill>
            </a:endParaRPr>
          </a:p>
        </p:txBody>
      </p:sp>
      <p:cxnSp>
        <p:nvCxnSpPr>
          <p:cNvPr id="60" name="Connecteur droit 59"/>
          <p:cNvCxnSpPr/>
          <p:nvPr/>
        </p:nvCxnSpPr>
        <p:spPr>
          <a:xfrm flipV="1">
            <a:off x="2411229" y="5374462"/>
            <a:ext cx="6192000" cy="6350"/>
          </a:xfrm>
          <a:prstGeom prst="line">
            <a:avLst/>
          </a:pr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V="1">
            <a:off x="2266207" y="2196479"/>
            <a:ext cx="6192000" cy="6350"/>
          </a:xfrm>
          <a:prstGeom prst="line">
            <a:avLst/>
          </a:pr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ylindre 1"/>
          <p:cNvSpPr/>
          <p:nvPr/>
        </p:nvSpPr>
        <p:spPr>
          <a:xfrm rot="18227718">
            <a:off x="5133637" y="2016704"/>
            <a:ext cx="431800" cy="314325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3" name="Forme libre 2"/>
          <p:cNvSpPr/>
          <p:nvPr/>
        </p:nvSpPr>
        <p:spPr>
          <a:xfrm>
            <a:off x="5178086" y="1951617"/>
            <a:ext cx="241300" cy="374650"/>
          </a:xfrm>
          <a:custGeom>
            <a:avLst/>
            <a:gdLst>
              <a:gd name="connsiteX0" fmla="*/ 0 w 241300"/>
              <a:gd name="connsiteY0" fmla="*/ 374650 h 374650"/>
              <a:gd name="connsiteX1" fmla="*/ 63500 w 241300"/>
              <a:gd name="connsiteY1" fmla="*/ 317500 h 374650"/>
              <a:gd name="connsiteX2" fmla="*/ 120650 w 241300"/>
              <a:gd name="connsiteY2" fmla="*/ 254000 h 374650"/>
              <a:gd name="connsiteX3" fmla="*/ 171450 w 241300"/>
              <a:gd name="connsiteY3" fmla="*/ 184150 h 374650"/>
              <a:gd name="connsiteX4" fmla="*/ 222250 w 241300"/>
              <a:gd name="connsiteY4" fmla="*/ 88900 h 374650"/>
              <a:gd name="connsiteX5" fmla="*/ 241300 w 2413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00" h="374650">
                <a:moveTo>
                  <a:pt x="0" y="374650"/>
                </a:moveTo>
                <a:cubicBezTo>
                  <a:pt x="21696" y="356129"/>
                  <a:pt x="43392" y="337608"/>
                  <a:pt x="63500" y="317500"/>
                </a:cubicBezTo>
                <a:cubicBezTo>
                  <a:pt x="83608" y="297392"/>
                  <a:pt x="102658" y="276225"/>
                  <a:pt x="120650" y="254000"/>
                </a:cubicBezTo>
                <a:cubicBezTo>
                  <a:pt x="138642" y="231775"/>
                  <a:pt x="154517" y="211667"/>
                  <a:pt x="171450" y="184150"/>
                </a:cubicBezTo>
                <a:cubicBezTo>
                  <a:pt x="188383" y="156633"/>
                  <a:pt x="210608" y="119592"/>
                  <a:pt x="222250" y="88900"/>
                </a:cubicBezTo>
                <a:cubicBezTo>
                  <a:pt x="233892" y="58208"/>
                  <a:pt x="241300" y="0"/>
                  <a:pt x="241300" y="0"/>
                </a:cubicBezTo>
              </a:path>
            </a:pathLst>
          </a:cu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4" name="Forme libre 3"/>
          <p:cNvSpPr/>
          <p:nvPr/>
        </p:nvSpPr>
        <p:spPr>
          <a:xfrm>
            <a:off x="5273336" y="2027817"/>
            <a:ext cx="241300" cy="374650"/>
          </a:xfrm>
          <a:custGeom>
            <a:avLst/>
            <a:gdLst>
              <a:gd name="connsiteX0" fmla="*/ 0 w 241300"/>
              <a:gd name="connsiteY0" fmla="*/ 374650 h 374650"/>
              <a:gd name="connsiteX1" fmla="*/ 63500 w 241300"/>
              <a:gd name="connsiteY1" fmla="*/ 317500 h 374650"/>
              <a:gd name="connsiteX2" fmla="*/ 120650 w 241300"/>
              <a:gd name="connsiteY2" fmla="*/ 254000 h 374650"/>
              <a:gd name="connsiteX3" fmla="*/ 171450 w 241300"/>
              <a:gd name="connsiteY3" fmla="*/ 184150 h 374650"/>
              <a:gd name="connsiteX4" fmla="*/ 222250 w 241300"/>
              <a:gd name="connsiteY4" fmla="*/ 88900 h 374650"/>
              <a:gd name="connsiteX5" fmla="*/ 241300 w 2413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00" h="374650">
                <a:moveTo>
                  <a:pt x="0" y="374650"/>
                </a:moveTo>
                <a:cubicBezTo>
                  <a:pt x="21696" y="356129"/>
                  <a:pt x="43392" y="337608"/>
                  <a:pt x="63500" y="317500"/>
                </a:cubicBezTo>
                <a:cubicBezTo>
                  <a:pt x="83608" y="297392"/>
                  <a:pt x="102658" y="276225"/>
                  <a:pt x="120650" y="254000"/>
                </a:cubicBezTo>
                <a:cubicBezTo>
                  <a:pt x="138642" y="231775"/>
                  <a:pt x="154517" y="211667"/>
                  <a:pt x="171450" y="184150"/>
                </a:cubicBezTo>
                <a:cubicBezTo>
                  <a:pt x="188383" y="156633"/>
                  <a:pt x="210608" y="119592"/>
                  <a:pt x="222250" y="88900"/>
                </a:cubicBezTo>
                <a:cubicBezTo>
                  <a:pt x="233892" y="58208"/>
                  <a:pt x="241300" y="0"/>
                  <a:pt x="241300" y="0"/>
                </a:cubicBezTo>
              </a:path>
            </a:pathLst>
          </a:cu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7" name="Cylindre 6"/>
          <p:cNvSpPr/>
          <p:nvPr/>
        </p:nvSpPr>
        <p:spPr>
          <a:xfrm rot="18227718">
            <a:off x="6527645" y="2016704"/>
            <a:ext cx="431800" cy="314325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8" name="Forme libre 7"/>
          <p:cNvSpPr/>
          <p:nvPr/>
        </p:nvSpPr>
        <p:spPr>
          <a:xfrm>
            <a:off x="6572094" y="1951617"/>
            <a:ext cx="241300" cy="374650"/>
          </a:xfrm>
          <a:custGeom>
            <a:avLst/>
            <a:gdLst>
              <a:gd name="connsiteX0" fmla="*/ 0 w 241300"/>
              <a:gd name="connsiteY0" fmla="*/ 374650 h 374650"/>
              <a:gd name="connsiteX1" fmla="*/ 63500 w 241300"/>
              <a:gd name="connsiteY1" fmla="*/ 317500 h 374650"/>
              <a:gd name="connsiteX2" fmla="*/ 120650 w 241300"/>
              <a:gd name="connsiteY2" fmla="*/ 254000 h 374650"/>
              <a:gd name="connsiteX3" fmla="*/ 171450 w 241300"/>
              <a:gd name="connsiteY3" fmla="*/ 184150 h 374650"/>
              <a:gd name="connsiteX4" fmla="*/ 222250 w 241300"/>
              <a:gd name="connsiteY4" fmla="*/ 88900 h 374650"/>
              <a:gd name="connsiteX5" fmla="*/ 241300 w 2413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00" h="374650">
                <a:moveTo>
                  <a:pt x="0" y="374650"/>
                </a:moveTo>
                <a:cubicBezTo>
                  <a:pt x="21696" y="356129"/>
                  <a:pt x="43392" y="337608"/>
                  <a:pt x="63500" y="317500"/>
                </a:cubicBezTo>
                <a:cubicBezTo>
                  <a:pt x="83608" y="297392"/>
                  <a:pt x="102658" y="276225"/>
                  <a:pt x="120650" y="254000"/>
                </a:cubicBezTo>
                <a:cubicBezTo>
                  <a:pt x="138642" y="231775"/>
                  <a:pt x="154517" y="211667"/>
                  <a:pt x="171450" y="184150"/>
                </a:cubicBezTo>
                <a:cubicBezTo>
                  <a:pt x="188383" y="156633"/>
                  <a:pt x="210608" y="119592"/>
                  <a:pt x="222250" y="88900"/>
                </a:cubicBezTo>
                <a:cubicBezTo>
                  <a:pt x="233892" y="58208"/>
                  <a:pt x="241300" y="0"/>
                  <a:pt x="241300" y="0"/>
                </a:cubicBezTo>
              </a:path>
            </a:pathLst>
          </a:cu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9" name="Forme libre 8"/>
          <p:cNvSpPr/>
          <p:nvPr/>
        </p:nvSpPr>
        <p:spPr>
          <a:xfrm>
            <a:off x="6667344" y="2027817"/>
            <a:ext cx="241300" cy="374650"/>
          </a:xfrm>
          <a:custGeom>
            <a:avLst/>
            <a:gdLst>
              <a:gd name="connsiteX0" fmla="*/ 0 w 241300"/>
              <a:gd name="connsiteY0" fmla="*/ 374650 h 374650"/>
              <a:gd name="connsiteX1" fmla="*/ 63500 w 241300"/>
              <a:gd name="connsiteY1" fmla="*/ 317500 h 374650"/>
              <a:gd name="connsiteX2" fmla="*/ 120650 w 241300"/>
              <a:gd name="connsiteY2" fmla="*/ 254000 h 374650"/>
              <a:gd name="connsiteX3" fmla="*/ 171450 w 241300"/>
              <a:gd name="connsiteY3" fmla="*/ 184150 h 374650"/>
              <a:gd name="connsiteX4" fmla="*/ 222250 w 241300"/>
              <a:gd name="connsiteY4" fmla="*/ 88900 h 374650"/>
              <a:gd name="connsiteX5" fmla="*/ 241300 w 2413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00" h="374650">
                <a:moveTo>
                  <a:pt x="0" y="374650"/>
                </a:moveTo>
                <a:cubicBezTo>
                  <a:pt x="21696" y="356129"/>
                  <a:pt x="43392" y="337608"/>
                  <a:pt x="63500" y="317500"/>
                </a:cubicBezTo>
                <a:cubicBezTo>
                  <a:pt x="83608" y="297392"/>
                  <a:pt x="102658" y="276225"/>
                  <a:pt x="120650" y="254000"/>
                </a:cubicBezTo>
                <a:cubicBezTo>
                  <a:pt x="138642" y="231775"/>
                  <a:pt x="154517" y="211667"/>
                  <a:pt x="171450" y="184150"/>
                </a:cubicBezTo>
                <a:cubicBezTo>
                  <a:pt x="188383" y="156633"/>
                  <a:pt x="210608" y="119592"/>
                  <a:pt x="222250" y="88900"/>
                </a:cubicBezTo>
                <a:cubicBezTo>
                  <a:pt x="233892" y="58208"/>
                  <a:pt x="241300" y="0"/>
                  <a:pt x="241300" y="0"/>
                </a:cubicBezTo>
              </a:path>
            </a:pathLst>
          </a:cu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prstClr val="black"/>
              </a:solidFill>
              <a:latin typeface="Calibri" charset="0"/>
            </a:endParaRPr>
          </a:p>
        </p:txBody>
      </p:sp>
      <p:cxnSp>
        <p:nvCxnSpPr>
          <p:cNvPr id="30" name="Connecteur droit 29"/>
          <p:cNvCxnSpPr/>
          <p:nvPr/>
        </p:nvCxnSpPr>
        <p:spPr>
          <a:xfrm flipV="1">
            <a:off x="4339768" y="1968115"/>
            <a:ext cx="0" cy="2428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/>
          <p:cNvSpPr/>
          <p:nvPr/>
        </p:nvSpPr>
        <p:spPr>
          <a:xfrm>
            <a:off x="4217357" y="1812259"/>
            <a:ext cx="241738" cy="24173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45" name="Cylindre 44"/>
          <p:cNvSpPr/>
          <p:nvPr/>
        </p:nvSpPr>
        <p:spPr>
          <a:xfrm rot="18227718">
            <a:off x="7814076" y="1998776"/>
            <a:ext cx="431800" cy="314325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46" name="Forme libre 45"/>
          <p:cNvSpPr/>
          <p:nvPr/>
        </p:nvSpPr>
        <p:spPr>
          <a:xfrm>
            <a:off x="7858525" y="1933689"/>
            <a:ext cx="241300" cy="374650"/>
          </a:xfrm>
          <a:custGeom>
            <a:avLst/>
            <a:gdLst>
              <a:gd name="connsiteX0" fmla="*/ 0 w 241300"/>
              <a:gd name="connsiteY0" fmla="*/ 374650 h 374650"/>
              <a:gd name="connsiteX1" fmla="*/ 63500 w 241300"/>
              <a:gd name="connsiteY1" fmla="*/ 317500 h 374650"/>
              <a:gd name="connsiteX2" fmla="*/ 120650 w 241300"/>
              <a:gd name="connsiteY2" fmla="*/ 254000 h 374650"/>
              <a:gd name="connsiteX3" fmla="*/ 171450 w 241300"/>
              <a:gd name="connsiteY3" fmla="*/ 184150 h 374650"/>
              <a:gd name="connsiteX4" fmla="*/ 222250 w 241300"/>
              <a:gd name="connsiteY4" fmla="*/ 88900 h 374650"/>
              <a:gd name="connsiteX5" fmla="*/ 241300 w 2413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00" h="374650">
                <a:moveTo>
                  <a:pt x="0" y="374650"/>
                </a:moveTo>
                <a:cubicBezTo>
                  <a:pt x="21696" y="356129"/>
                  <a:pt x="43392" y="337608"/>
                  <a:pt x="63500" y="317500"/>
                </a:cubicBezTo>
                <a:cubicBezTo>
                  <a:pt x="83608" y="297392"/>
                  <a:pt x="102658" y="276225"/>
                  <a:pt x="120650" y="254000"/>
                </a:cubicBezTo>
                <a:cubicBezTo>
                  <a:pt x="138642" y="231775"/>
                  <a:pt x="154517" y="211667"/>
                  <a:pt x="171450" y="184150"/>
                </a:cubicBezTo>
                <a:cubicBezTo>
                  <a:pt x="188383" y="156633"/>
                  <a:pt x="210608" y="119592"/>
                  <a:pt x="222250" y="88900"/>
                </a:cubicBezTo>
                <a:cubicBezTo>
                  <a:pt x="233892" y="58208"/>
                  <a:pt x="241300" y="0"/>
                  <a:pt x="241300" y="0"/>
                </a:cubicBezTo>
              </a:path>
            </a:pathLst>
          </a:cu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47" name="Forme libre 46"/>
          <p:cNvSpPr/>
          <p:nvPr/>
        </p:nvSpPr>
        <p:spPr>
          <a:xfrm>
            <a:off x="7953775" y="2009889"/>
            <a:ext cx="241300" cy="374650"/>
          </a:xfrm>
          <a:custGeom>
            <a:avLst/>
            <a:gdLst>
              <a:gd name="connsiteX0" fmla="*/ 0 w 241300"/>
              <a:gd name="connsiteY0" fmla="*/ 374650 h 374650"/>
              <a:gd name="connsiteX1" fmla="*/ 63500 w 241300"/>
              <a:gd name="connsiteY1" fmla="*/ 317500 h 374650"/>
              <a:gd name="connsiteX2" fmla="*/ 120650 w 241300"/>
              <a:gd name="connsiteY2" fmla="*/ 254000 h 374650"/>
              <a:gd name="connsiteX3" fmla="*/ 171450 w 241300"/>
              <a:gd name="connsiteY3" fmla="*/ 184150 h 374650"/>
              <a:gd name="connsiteX4" fmla="*/ 222250 w 241300"/>
              <a:gd name="connsiteY4" fmla="*/ 88900 h 374650"/>
              <a:gd name="connsiteX5" fmla="*/ 241300 w 2413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00" h="374650">
                <a:moveTo>
                  <a:pt x="0" y="374650"/>
                </a:moveTo>
                <a:cubicBezTo>
                  <a:pt x="21696" y="356129"/>
                  <a:pt x="43392" y="337608"/>
                  <a:pt x="63500" y="317500"/>
                </a:cubicBezTo>
                <a:cubicBezTo>
                  <a:pt x="83608" y="297392"/>
                  <a:pt x="102658" y="276225"/>
                  <a:pt x="120650" y="254000"/>
                </a:cubicBezTo>
                <a:cubicBezTo>
                  <a:pt x="138642" y="231775"/>
                  <a:pt x="154517" y="211667"/>
                  <a:pt x="171450" y="184150"/>
                </a:cubicBezTo>
                <a:cubicBezTo>
                  <a:pt x="188383" y="156633"/>
                  <a:pt x="210608" y="119592"/>
                  <a:pt x="222250" y="88900"/>
                </a:cubicBezTo>
                <a:cubicBezTo>
                  <a:pt x="233892" y="58208"/>
                  <a:pt x="241300" y="0"/>
                  <a:pt x="241300" y="0"/>
                </a:cubicBezTo>
              </a:path>
            </a:pathLst>
          </a:cu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prstClr val="black"/>
              </a:solidFill>
              <a:latin typeface="Calibri" charset="0"/>
            </a:endParaRPr>
          </a:p>
        </p:txBody>
      </p:sp>
      <p:cxnSp>
        <p:nvCxnSpPr>
          <p:cNvPr id="52" name="Connecteur droit 51"/>
          <p:cNvCxnSpPr/>
          <p:nvPr/>
        </p:nvCxnSpPr>
        <p:spPr>
          <a:xfrm flipV="1">
            <a:off x="4048417" y="1972598"/>
            <a:ext cx="0" cy="2428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Ellipse 52"/>
          <p:cNvSpPr/>
          <p:nvPr/>
        </p:nvSpPr>
        <p:spPr>
          <a:xfrm>
            <a:off x="3926006" y="1812259"/>
            <a:ext cx="241738" cy="24173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54" name="Connecteur droit 53"/>
          <p:cNvCxnSpPr/>
          <p:nvPr/>
        </p:nvCxnSpPr>
        <p:spPr>
          <a:xfrm flipV="1">
            <a:off x="3757066" y="1977081"/>
            <a:ext cx="0" cy="2428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lipse 54"/>
          <p:cNvSpPr/>
          <p:nvPr/>
        </p:nvSpPr>
        <p:spPr>
          <a:xfrm>
            <a:off x="3634655" y="1812259"/>
            <a:ext cx="241738" cy="24173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56" name="Connecteur droit 55"/>
          <p:cNvCxnSpPr/>
          <p:nvPr/>
        </p:nvCxnSpPr>
        <p:spPr>
          <a:xfrm flipV="1">
            <a:off x="3465715" y="1981564"/>
            <a:ext cx="0" cy="2428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/>
          <p:cNvSpPr/>
          <p:nvPr/>
        </p:nvSpPr>
        <p:spPr>
          <a:xfrm>
            <a:off x="3343304" y="1812259"/>
            <a:ext cx="241738" cy="24173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58" name="Connecteur droit 57"/>
          <p:cNvCxnSpPr/>
          <p:nvPr/>
        </p:nvCxnSpPr>
        <p:spPr>
          <a:xfrm flipV="1">
            <a:off x="3174364" y="1959153"/>
            <a:ext cx="0" cy="2428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Ellipse 58"/>
          <p:cNvSpPr/>
          <p:nvPr/>
        </p:nvSpPr>
        <p:spPr>
          <a:xfrm>
            <a:off x="3051953" y="1812259"/>
            <a:ext cx="241738" cy="24173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76" name="Connecteur droit 75"/>
          <p:cNvCxnSpPr/>
          <p:nvPr/>
        </p:nvCxnSpPr>
        <p:spPr>
          <a:xfrm flipV="1">
            <a:off x="4250122" y="5146098"/>
            <a:ext cx="0" cy="2428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Ellipse 76"/>
          <p:cNvSpPr/>
          <p:nvPr/>
        </p:nvSpPr>
        <p:spPr>
          <a:xfrm>
            <a:off x="4127711" y="4990242"/>
            <a:ext cx="241738" cy="241738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85" name="Connecteur droit 84"/>
          <p:cNvCxnSpPr/>
          <p:nvPr/>
        </p:nvCxnSpPr>
        <p:spPr>
          <a:xfrm flipV="1">
            <a:off x="3958771" y="5150581"/>
            <a:ext cx="0" cy="2428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Ellipse 85"/>
          <p:cNvSpPr/>
          <p:nvPr/>
        </p:nvSpPr>
        <p:spPr>
          <a:xfrm>
            <a:off x="3836360" y="4990242"/>
            <a:ext cx="241738" cy="241738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87" name="Connecteur droit 86"/>
          <p:cNvCxnSpPr/>
          <p:nvPr/>
        </p:nvCxnSpPr>
        <p:spPr>
          <a:xfrm flipV="1">
            <a:off x="3667420" y="5155064"/>
            <a:ext cx="0" cy="2428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Ellipse 87"/>
          <p:cNvSpPr/>
          <p:nvPr/>
        </p:nvSpPr>
        <p:spPr>
          <a:xfrm>
            <a:off x="3545009" y="4990242"/>
            <a:ext cx="241738" cy="241738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89" name="Connecteur droit 88"/>
          <p:cNvCxnSpPr/>
          <p:nvPr/>
        </p:nvCxnSpPr>
        <p:spPr>
          <a:xfrm flipV="1">
            <a:off x="3376069" y="5159547"/>
            <a:ext cx="0" cy="2428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Ellipse 89"/>
          <p:cNvSpPr/>
          <p:nvPr/>
        </p:nvSpPr>
        <p:spPr>
          <a:xfrm>
            <a:off x="3253658" y="4990242"/>
            <a:ext cx="241738" cy="241738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91" name="Connecteur droit 90"/>
          <p:cNvCxnSpPr/>
          <p:nvPr/>
        </p:nvCxnSpPr>
        <p:spPr>
          <a:xfrm flipV="1">
            <a:off x="3084718" y="5137136"/>
            <a:ext cx="0" cy="2428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Ellipse 91"/>
          <p:cNvSpPr/>
          <p:nvPr/>
        </p:nvSpPr>
        <p:spPr>
          <a:xfrm>
            <a:off x="2962307" y="4990242"/>
            <a:ext cx="241738" cy="241738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grpSp>
        <p:nvGrpSpPr>
          <p:cNvPr id="118" name="Grouper 32"/>
          <p:cNvGrpSpPr>
            <a:grpSpLocks/>
          </p:cNvGrpSpPr>
          <p:nvPr/>
        </p:nvGrpSpPr>
        <p:grpSpPr bwMode="auto">
          <a:xfrm>
            <a:off x="2413804" y="5560490"/>
            <a:ext cx="484429" cy="358775"/>
            <a:chOff x="7105147" y="4437063"/>
            <a:chExt cx="483818" cy="359225"/>
          </a:xfrm>
        </p:grpSpPr>
        <p:sp>
          <p:nvSpPr>
            <p:cNvPr id="119" name="Ellipse 118"/>
            <p:cNvSpPr/>
            <p:nvPr/>
          </p:nvSpPr>
          <p:spPr>
            <a:xfrm>
              <a:off x="7131335" y="4437063"/>
              <a:ext cx="440769" cy="359225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fr-FR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0" name="ZoneTexte 34"/>
            <p:cNvSpPr txBox="1">
              <a:spLocks noChangeArrowheads="1"/>
            </p:cNvSpPr>
            <p:nvPr/>
          </p:nvSpPr>
          <p:spPr bwMode="auto">
            <a:xfrm>
              <a:off x="7105147" y="4459174"/>
              <a:ext cx="483818" cy="308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1400" b="1" dirty="0">
                  <a:solidFill>
                    <a:prstClr val="black"/>
                  </a:solidFill>
                </a:rPr>
                <a:t>CH3</a:t>
              </a:r>
            </a:p>
          </p:txBody>
        </p:sp>
      </p:grpSp>
      <p:cxnSp>
        <p:nvCxnSpPr>
          <p:cNvPr id="121" name="Connecteur droit 120"/>
          <p:cNvCxnSpPr>
            <a:stCxn id="92" idx="6"/>
          </p:cNvCxnSpPr>
          <p:nvPr/>
        </p:nvCxnSpPr>
        <p:spPr>
          <a:xfrm flipH="1">
            <a:off x="2878217" y="5111111"/>
            <a:ext cx="325828" cy="5990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121"/>
          <p:cNvCxnSpPr>
            <a:stCxn id="92" idx="2"/>
          </p:cNvCxnSpPr>
          <p:nvPr/>
        </p:nvCxnSpPr>
        <p:spPr>
          <a:xfrm flipH="1">
            <a:off x="2439682" y="5111111"/>
            <a:ext cx="522625" cy="5666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Nach rechts gekrümmter Pfeil 30"/>
          <p:cNvSpPr/>
          <p:nvPr/>
        </p:nvSpPr>
        <p:spPr>
          <a:xfrm rot="17219269" flipH="1">
            <a:off x="3510927" y="4321614"/>
            <a:ext cx="256824" cy="770616"/>
          </a:xfrm>
          <a:prstGeom prst="curvedRightArrow">
            <a:avLst>
              <a:gd name="adj1" fmla="val 13537"/>
              <a:gd name="adj2" fmla="val 38775"/>
              <a:gd name="adj3" fmla="val 28335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black"/>
              </a:solidFill>
            </a:endParaRPr>
          </a:p>
        </p:txBody>
      </p:sp>
      <p:sp>
        <p:nvSpPr>
          <p:cNvPr id="155" name="Oval 31"/>
          <p:cNvSpPr/>
          <p:nvPr/>
        </p:nvSpPr>
        <p:spPr>
          <a:xfrm>
            <a:off x="1948176" y="4363094"/>
            <a:ext cx="1382532" cy="643928"/>
          </a:xfrm>
          <a:prstGeom prst="ellipse">
            <a:avLst/>
          </a:prstGeom>
          <a:solidFill>
            <a:srgbClr val="BCFB6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2000" b="1" dirty="0">
                <a:solidFill>
                  <a:srgbClr val="000090"/>
                </a:solidFill>
              </a:rPr>
              <a:t>DNMT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1848666" y="1338542"/>
            <a:ext cx="7790634" cy="4840585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0" name="Forme libre 9"/>
          <p:cNvSpPr/>
          <p:nvPr/>
        </p:nvSpPr>
        <p:spPr>
          <a:xfrm rot="21371230">
            <a:off x="4086676" y="4677404"/>
            <a:ext cx="753759" cy="680633"/>
          </a:xfrm>
          <a:custGeom>
            <a:avLst/>
            <a:gdLst>
              <a:gd name="connsiteX0" fmla="*/ 51510 w 791042"/>
              <a:gd name="connsiteY0" fmla="*/ 356978 h 827961"/>
              <a:gd name="connsiteX1" fmla="*/ 139117 w 791042"/>
              <a:gd name="connsiteY1" fmla="*/ 318650 h 827961"/>
              <a:gd name="connsiteX2" fmla="*/ 161019 w 791042"/>
              <a:gd name="connsiteY2" fmla="*/ 318650 h 827961"/>
              <a:gd name="connsiteX3" fmla="*/ 193872 w 791042"/>
              <a:gd name="connsiteY3" fmla="*/ 313175 h 827961"/>
              <a:gd name="connsiteX4" fmla="*/ 265053 w 791042"/>
              <a:gd name="connsiteY4" fmla="*/ 351503 h 827961"/>
              <a:gd name="connsiteX5" fmla="*/ 292430 w 791042"/>
              <a:gd name="connsiteY5" fmla="*/ 373405 h 827961"/>
              <a:gd name="connsiteX6" fmla="*/ 330758 w 791042"/>
              <a:gd name="connsiteY6" fmla="*/ 411733 h 827961"/>
              <a:gd name="connsiteX7" fmla="*/ 336233 w 791042"/>
              <a:gd name="connsiteY7" fmla="*/ 461012 h 827961"/>
              <a:gd name="connsiteX8" fmla="*/ 341709 w 791042"/>
              <a:gd name="connsiteY8" fmla="*/ 515766 h 827961"/>
              <a:gd name="connsiteX9" fmla="*/ 325283 w 791042"/>
              <a:gd name="connsiteY9" fmla="*/ 608849 h 827961"/>
              <a:gd name="connsiteX10" fmla="*/ 292430 w 791042"/>
              <a:gd name="connsiteY10" fmla="*/ 658128 h 827961"/>
              <a:gd name="connsiteX11" fmla="*/ 237675 w 791042"/>
              <a:gd name="connsiteY11" fmla="*/ 669079 h 827961"/>
              <a:gd name="connsiteX12" fmla="*/ 215774 w 791042"/>
              <a:gd name="connsiteY12" fmla="*/ 680030 h 827961"/>
              <a:gd name="connsiteX13" fmla="*/ 265053 w 791042"/>
              <a:gd name="connsiteY13" fmla="*/ 740260 h 827961"/>
              <a:gd name="connsiteX14" fmla="*/ 319807 w 791042"/>
              <a:gd name="connsiteY14" fmla="*/ 795014 h 827961"/>
              <a:gd name="connsiteX15" fmla="*/ 429316 w 791042"/>
              <a:gd name="connsiteY15" fmla="*/ 827867 h 827961"/>
              <a:gd name="connsiteX16" fmla="*/ 593580 w 791042"/>
              <a:gd name="connsiteY16" fmla="*/ 800490 h 827961"/>
              <a:gd name="connsiteX17" fmla="*/ 735941 w 791042"/>
              <a:gd name="connsiteY17" fmla="*/ 690981 h 827961"/>
              <a:gd name="connsiteX18" fmla="*/ 785220 w 791042"/>
              <a:gd name="connsiteY18" fmla="*/ 554095 h 827961"/>
              <a:gd name="connsiteX19" fmla="*/ 785220 w 791042"/>
              <a:gd name="connsiteY19" fmla="*/ 400782 h 827961"/>
              <a:gd name="connsiteX20" fmla="*/ 741417 w 791042"/>
              <a:gd name="connsiteY20" fmla="*/ 236519 h 827961"/>
              <a:gd name="connsiteX21" fmla="*/ 648334 w 791042"/>
              <a:gd name="connsiteY21" fmla="*/ 99632 h 827961"/>
              <a:gd name="connsiteX22" fmla="*/ 533350 w 791042"/>
              <a:gd name="connsiteY22" fmla="*/ 33927 h 827961"/>
              <a:gd name="connsiteX23" fmla="*/ 451218 w 791042"/>
              <a:gd name="connsiteY23" fmla="*/ 6550 h 827961"/>
              <a:gd name="connsiteX24" fmla="*/ 352660 w 791042"/>
              <a:gd name="connsiteY24" fmla="*/ 1074 h 827961"/>
              <a:gd name="connsiteX25" fmla="*/ 232200 w 791042"/>
              <a:gd name="connsiteY25" fmla="*/ 22976 h 827961"/>
              <a:gd name="connsiteX26" fmla="*/ 122691 w 791042"/>
              <a:gd name="connsiteY26" fmla="*/ 66780 h 827961"/>
              <a:gd name="connsiteX27" fmla="*/ 46035 w 791042"/>
              <a:gd name="connsiteY27" fmla="*/ 137960 h 827961"/>
              <a:gd name="connsiteX28" fmla="*/ 7706 w 791042"/>
              <a:gd name="connsiteY28" fmla="*/ 209141 h 827961"/>
              <a:gd name="connsiteX29" fmla="*/ 2231 w 791042"/>
              <a:gd name="connsiteY29" fmla="*/ 285798 h 827961"/>
              <a:gd name="connsiteX30" fmla="*/ 51510 w 791042"/>
              <a:gd name="connsiteY30" fmla="*/ 356978 h 82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91042" h="827961">
                <a:moveTo>
                  <a:pt x="51510" y="356978"/>
                </a:moveTo>
                <a:cubicBezTo>
                  <a:pt x="74324" y="362453"/>
                  <a:pt x="120866" y="325038"/>
                  <a:pt x="139117" y="318650"/>
                </a:cubicBezTo>
                <a:cubicBezTo>
                  <a:pt x="157368" y="312262"/>
                  <a:pt x="151893" y="319562"/>
                  <a:pt x="161019" y="318650"/>
                </a:cubicBezTo>
                <a:cubicBezTo>
                  <a:pt x="170145" y="317738"/>
                  <a:pt x="176533" y="307700"/>
                  <a:pt x="193872" y="313175"/>
                </a:cubicBezTo>
                <a:cubicBezTo>
                  <a:pt x="211211" y="318650"/>
                  <a:pt x="248627" y="341465"/>
                  <a:pt x="265053" y="351503"/>
                </a:cubicBezTo>
                <a:cubicBezTo>
                  <a:pt x="281479" y="361541"/>
                  <a:pt x="281479" y="363367"/>
                  <a:pt x="292430" y="373405"/>
                </a:cubicBezTo>
                <a:cubicBezTo>
                  <a:pt x="303381" y="383443"/>
                  <a:pt x="323458" y="397132"/>
                  <a:pt x="330758" y="411733"/>
                </a:cubicBezTo>
                <a:cubicBezTo>
                  <a:pt x="338059" y="426334"/>
                  <a:pt x="334408" y="443673"/>
                  <a:pt x="336233" y="461012"/>
                </a:cubicBezTo>
                <a:cubicBezTo>
                  <a:pt x="338058" y="478351"/>
                  <a:pt x="343534" y="491127"/>
                  <a:pt x="341709" y="515766"/>
                </a:cubicBezTo>
                <a:cubicBezTo>
                  <a:pt x="339884" y="540405"/>
                  <a:pt x="333496" y="585122"/>
                  <a:pt x="325283" y="608849"/>
                </a:cubicBezTo>
                <a:cubicBezTo>
                  <a:pt x="317070" y="632576"/>
                  <a:pt x="307031" y="648090"/>
                  <a:pt x="292430" y="658128"/>
                </a:cubicBezTo>
                <a:cubicBezTo>
                  <a:pt x="277829" y="668166"/>
                  <a:pt x="250451" y="665429"/>
                  <a:pt x="237675" y="669079"/>
                </a:cubicBezTo>
                <a:cubicBezTo>
                  <a:pt x="224899" y="672729"/>
                  <a:pt x="211211" y="668167"/>
                  <a:pt x="215774" y="680030"/>
                </a:cubicBezTo>
                <a:cubicBezTo>
                  <a:pt x="220337" y="691893"/>
                  <a:pt x="247714" y="721096"/>
                  <a:pt x="265053" y="740260"/>
                </a:cubicBezTo>
                <a:cubicBezTo>
                  <a:pt x="282392" y="759424"/>
                  <a:pt x="292430" y="780413"/>
                  <a:pt x="319807" y="795014"/>
                </a:cubicBezTo>
                <a:cubicBezTo>
                  <a:pt x="347184" y="809615"/>
                  <a:pt x="383687" y="826954"/>
                  <a:pt x="429316" y="827867"/>
                </a:cubicBezTo>
                <a:cubicBezTo>
                  <a:pt x="474945" y="828780"/>
                  <a:pt x="542476" y="823304"/>
                  <a:pt x="593580" y="800490"/>
                </a:cubicBezTo>
                <a:cubicBezTo>
                  <a:pt x="644684" y="777676"/>
                  <a:pt x="704001" y="732047"/>
                  <a:pt x="735941" y="690981"/>
                </a:cubicBezTo>
                <a:cubicBezTo>
                  <a:pt x="767881" y="649915"/>
                  <a:pt x="777007" y="602461"/>
                  <a:pt x="785220" y="554095"/>
                </a:cubicBezTo>
                <a:cubicBezTo>
                  <a:pt x="793433" y="505729"/>
                  <a:pt x="792520" y="453711"/>
                  <a:pt x="785220" y="400782"/>
                </a:cubicBezTo>
                <a:cubicBezTo>
                  <a:pt x="777920" y="347853"/>
                  <a:pt x="764231" y="286711"/>
                  <a:pt x="741417" y="236519"/>
                </a:cubicBezTo>
                <a:cubicBezTo>
                  <a:pt x="718603" y="186327"/>
                  <a:pt x="683012" y="133397"/>
                  <a:pt x="648334" y="99632"/>
                </a:cubicBezTo>
                <a:cubicBezTo>
                  <a:pt x="613656" y="65867"/>
                  <a:pt x="566203" y="49441"/>
                  <a:pt x="533350" y="33927"/>
                </a:cubicBezTo>
                <a:cubicBezTo>
                  <a:pt x="500497" y="18413"/>
                  <a:pt x="481333" y="12025"/>
                  <a:pt x="451218" y="6550"/>
                </a:cubicBezTo>
                <a:cubicBezTo>
                  <a:pt x="421103" y="1074"/>
                  <a:pt x="389163" y="-1664"/>
                  <a:pt x="352660" y="1074"/>
                </a:cubicBezTo>
                <a:cubicBezTo>
                  <a:pt x="316157" y="3812"/>
                  <a:pt x="270528" y="12025"/>
                  <a:pt x="232200" y="22976"/>
                </a:cubicBezTo>
                <a:cubicBezTo>
                  <a:pt x="193872" y="33927"/>
                  <a:pt x="153718" y="47616"/>
                  <a:pt x="122691" y="66780"/>
                </a:cubicBezTo>
                <a:cubicBezTo>
                  <a:pt x="91664" y="85944"/>
                  <a:pt x="65199" y="114233"/>
                  <a:pt x="46035" y="137960"/>
                </a:cubicBezTo>
                <a:cubicBezTo>
                  <a:pt x="26871" y="161687"/>
                  <a:pt x="15007" y="184501"/>
                  <a:pt x="7706" y="209141"/>
                </a:cubicBezTo>
                <a:cubicBezTo>
                  <a:pt x="405" y="233781"/>
                  <a:pt x="-2332" y="260246"/>
                  <a:pt x="2231" y="285798"/>
                </a:cubicBezTo>
                <a:cubicBezTo>
                  <a:pt x="6794" y="311350"/>
                  <a:pt x="28696" y="351503"/>
                  <a:pt x="51510" y="356978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 rot="2914618">
            <a:off x="4194484" y="4754214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>
                <a:solidFill>
                  <a:prstClr val="white"/>
                </a:solidFill>
              </a:rPr>
              <a:t>MBP</a:t>
            </a:r>
          </a:p>
        </p:txBody>
      </p:sp>
      <p:grpSp>
        <p:nvGrpSpPr>
          <p:cNvPr id="81" name="Grouper 53"/>
          <p:cNvGrpSpPr>
            <a:grpSpLocks/>
          </p:cNvGrpSpPr>
          <p:nvPr/>
        </p:nvGrpSpPr>
        <p:grpSpPr bwMode="auto">
          <a:xfrm>
            <a:off x="148460" y="4258469"/>
            <a:ext cx="1566040" cy="1634147"/>
            <a:chOff x="0" y="4638120"/>
            <a:chExt cx="2127250" cy="2219880"/>
          </a:xfrm>
        </p:grpSpPr>
        <p:pic>
          <p:nvPicPr>
            <p:cNvPr id="82" name="Image 50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5076825"/>
              <a:ext cx="2127250" cy="178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" name="ZoneTexte 82"/>
            <p:cNvSpPr txBox="1"/>
            <p:nvPr/>
          </p:nvSpPr>
          <p:spPr>
            <a:xfrm>
              <a:off x="136786" y="4638120"/>
              <a:ext cx="1740205" cy="50171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>
                  <a:solidFill>
                    <a:prstClr val="black"/>
                  </a:solidFill>
                </a:rPr>
                <a:t>LECTEURS</a:t>
              </a:r>
            </a:p>
          </p:txBody>
        </p:sp>
      </p:grpSp>
      <p:cxnSp>
        <p:nvCxnSpPr>
          <p:cNvPr id="84" name="Connecteur droit avec flèche 83"/>
          <p:cNvCxnSpPr/>
          <p:nvPr/>
        </p:nvCxnSpPr>
        <p:spPr>
          <a:xfrm>
            <a:off x="4913444" y="4939190"/>
            <a:ext cx="324000" cy="1425"/>
          </a:xfrm>
          <a:prstGeom prst="straightConnector1">
            <a:avLst/>
          </a:prstGeom>
          <a:ln w="57150" cap="flat" cmpd="sng" algn="ctr">
            <a:solidFill>
              <a:srgbClr val="4967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avec flèche 92"/>
          <p:cNvCxnSpPr/>
          <p:nvPr/>
        </p:nvCxnSpPr>
        <p:spPr>
          <a:xfrm rot="5400000">
            <a:off x="4712248" y="5140533"/>
            <a:ext cx="468000" cy="1425"/>
          </a:xfrm>
          <a:prstGeom prst="straightConnector1">
            <a:avLst/>
          </a:prstGeom>
          <a:ln w="57150" cap="flat" cmpd="sng" algn="ctr">
            <a:solidFill>
              <a:srgbClr val="4967FF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avec flèche 96"/>
          <p:cNvCxnSpPr/>
          <p:nvPr/>
        </p:nvCxnSpPr>
        <p:spPr>
          <a:xfrm rot="5400000">
            <a:off x="5103406" y="4954378"/>
            <a:ext cx="288000" cy="1425"/>
          </a:xfrm>
          <a:prstGeom prst="straightConnector1">
            <a:avLst/>
          </a:prstGeom>
          <a:ln w="57150" cap="flat" cmpd="sng" algn="ctr">
            <a:solidFill>
              <a:srgbClr val="3F5AE3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Ellipse 97"/>
          <p:cNvSpPr/>
          <p:nvPr/>
        </p:nvSpPr>
        <p:spPr>
          <a:xfrm>
            <a:off x="2544984" y="2493807"/>
            <a:ext cx="613613" cy="70067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err="1">
                <a:solidFill>
                  <a:srgbClr val="4472C4">
                    <a:lumMod val="75000"/>
                  </a:srgbClr>
                </a:solidFill>
              </a:rPr>
              <a:t>FTs</a:t>
            </a:r>
            <a:endParaRPr lang="fr-FR" sz="1400" b="1" dirty="0">
              <a:solidFill>
                <a:srgbClr val="4472C4">
                  <a:lumMod val="75000"/>
                </a:srgbClr>
              </a:solidFill>
            </a:endParaRPr>
          </a:p>
        </p:txBody>
      </p:sp>
      <p:sp>
        <p:nvSpPr>
          <p:cNvPr id="99" name="Nach rechts gekrümmter Pfeil 30"/>
          <p:cNvSpPr/>
          <p:nvPr/>
        </p:nvSpPr>
        <p:spPr>
          <a:xfrm rot="2553314" flipH="1" flipV="1">
            <a:off x="3283185" y="2151195"/>
            <a:ext cx="256824" cy="770616"/>
          </a:xfrm>
          <a:prstGeom prst="curvedRightArrow">
            <a:avLst>
              <a:gd name="adj1" fmla="val 13537"/>
              <a:gd name="adj2" fmla="val 38775"/>
              <a:gd name="adj3" fmla="val 28335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black"/>
              </a:solidFill>
            </a:endParaRPr>
          </a:p>
        </p:txBody>
      </p:sp>
      <p:sp>
        <p:nvSpPr>
          <p:cNvPr id="100" name="Cylindre 99"/>
          <p:cNvSpPr/>
          <p:nvPr/>
        </p:nvSpPr>
        <p:spPr>
          <a:xfrm rot="18227718">
            <a:off x="2405285" y="2047724"/>
            <a:ext cx="431800" cy="314325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04" name="Forme libre 103"/>
          <p:cNvSpPr/>
          <p:nvPr/>
        </p:nvSpPr>
        <p:spPr>
          <a:xfrm>
            <a:off x="2449734" y="1982637"/>
            <a:ext cx="241300" cy="374650"/>
          </a:xfrm>
          <a:custGeom>
            <a:avLst/>
            <a:gdLst>
              <a:gd name="connsiteX0" fmla="*/ 0 w 241300"/>
              <a:gd name="connsiteY0" fmla="*/ 374650 h 374650"/>
              <a:gd name="connsiteX1" fmla="*/ 63500 w 241300"/>
              <a:gd name="connsiteY1" fmla="*/ 317500 h 374650"/>
              <a:gd name="connsiteX2" fmla="*/ 120650 w 241300"/>
              <a:gd name="connsiteY2" fmla="*/ 254000 h 374650"/>
              <a:gd name="connsiteX3" fmla="*/ 171450 w 241300"/>
              <a:gd name="connsiteY3" fmla="*/ 184150 h 374650"/>
              <a:gd name="connsiteX4" fmla="*/ 222250 w 241300"/>
              <a:gd name="connsiteY4" fmla="*/ 88900 h 374650"/>
              <a:gd name="connsiteX5" fmla="*/ 241300 w 2413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00" h="374650">
                <a:moveTo>
                  <a:pt x="0" y="374650"/>
                </a:moveTo>
                <a:cubicBezTo>
                  <a:pt x="21696" y="356129"/>
                  <a:pt x="43392" y="337608"/>
                  <a:pt x="63500" y="317500"/>
                </a:cubicBezTo>
                <a:cubicBezTo>
                  <a:pt x="83608" y="297392"/>
                  <a:pt x="102658" y="276225"/>
                  <a:pt x="120650" y="254000"/>
                </a:cubicBezTo>
                <a:cubicBezTo>
                  <a:pt x="138642" y="231775"/>
                  <a:pt x="154517" y="211667"/>
                  <a:pt x="171450" y="184150"/>
                </a:cubicBezTo>
                <a:cubicBezTo>
                  <a:pt x="188383" y="156633"/>
                  <a:pt x="210608" y="119592"/>
                  <a:pt x="222250" y="88900"/>
                </a:cubicBezTo>
                <a:cubicBezTo>
                  <a:pt x="233892" y="58208"/>
                  <a:pt x="241300" y="0"/>
                  <a:pt x="241300" y="0"/>
                </a:cubicBezTo>
              </a:path>
            </a:pathLst>
          </a:cu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05" name="Forme libre 104"/>
          <p:cNvSpPr/>
          <p:nvPr/>
        </p:nvSpPr>
        <p:spPr>
          <a:xfrm>
            <a:off x="2544984" y="2058837"/>
            <a:ext cx="241300" cy="374650"/>
          </a:xfrm>
          <a:custGeom>
            <a:avLst/>
            <a:gdLst>
              <a:gd name="connsiteX0" fmla="*/ 0 w 241300"/>
              <a:gd name="connsiteY0" fmla="*/ 374650 h 374650"/>
              <a:gd name="connsiteX1" fmla="*/ 63500 w 241300"/>
              <a:gd name="connsiteY1" fmla="*/ 317500 h 374650"/>
              <a:gd name="connsiteX2" fmla="*/ 120650 w 241300"/>
              <a:gd name="connsiteY2" fmla="*/ 254000 h 374650"/>
              <a:gd name="connsiteX3" fmla="*/ 171450 w 241300"/>
              <a:gd name="connsiteY3" fmla="*/ 184150 h 374650"/>
              <a:gd name="connsiteX4" fmla="*/ 222250 w 241300"/>
              <a:gd name="connsiteY4" fmla="*/ 88900 h 374650"/>
              <a:gd name="connsiteX5" fmla="*/ 241300 w 2413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00" h="374650">
                <a:moveTo>
                  <a:pt x="0" y="374650"/>
                </a:moveTo>
                <a:cubicBezTo>
                  <a:pt x="21696" y="356129"/>
                  <a:pt x="43392" y="337608"/>
                  <a:pt x="63500" y="317500"/>
                </a:cubicBezTo>
                <a:cubicBezTo>
                  <a:pt x="83608" y="297392"/>
                  <a:pt x="102658" y="276225"/>
                  <a:pt x="120650" y="254000"/>
                </a:cubicBezTo>
                <a:cubicBezTo>
                  <a:pt x="138642" y="231775"/>
                  <a:pt x="154517" y="211667"/>
                  <a:pt x="171450" y="184150"/>
                </a:cubicBezTo>
                <a:cubicBezTo>
                  <a:pt x="188383" y="156633"/>
                  <a:pt x="210608" y="119592"/>
                  <a:pt x="222250" y="88900"/>
                </a:cubicBezTo>
                <a:cubicBezTo>
                  <a:pt x="233892" y="58208"/>
                  <a:pt x="241300" y="0"/>
                  <a:pt x="241300" y="0"/>
                </a:cubicBezTo>
              </a:path>
            </a:pathLst>
          </a:cu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5173985" y="2627294"/>
            <a:ext cx="2072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</a:rPr>
              <a:t>Chromatine ouverte</a:t>
            </a:r>
          </a:p>
        </p:txBody>
      </p:sp>
      <p:sp>
        <p:nvSpPr>
          <p:cNvPr id="70" name="ZoneTexte 69"/>
          <p:cNvSpPr txBox="1"/>
          <p:nvPr/>
        </p:nvSpPr>
        <p:spPr>
          <a:xfrm>
            <a:off x="2584892" y="1401196"/>
            <a:ext cx="205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ADN NON MÉTHYLÉ</a:t>
            </a:r>
          </a:p>
        </p:txBody>
      </p:sp>
      <p:sp>
        <p:nvSpPr>
          <p:cNvPr id="71" name="ZoneTexte 70"/>
          <p:cNvSpPr txBox="1"/>
          <p:nvPr/>
        </p:nvSpPr>
        <p:spPr>
          <a:xfrm>
            <a:off x="7524166" y="2484827"/>
            <a:ext cx="183960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rgbClr val="FF0000"/>
                </a:solidFill>
              </a:rPr>
              <a:t>Gène </a:t>
            </a:r>
            <a:r>
              <a:rPr lang="fr-FR" dirty="0">
                <a:solidFill>
                  <a:srgbClr val="FF0000"/>
                </a:solidFill>
              </a:rPr>
              <a:t>« exprimé »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8816052" y="1992857"/>
            <a:ext cx="62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ADN</a:t>
            </a:r>
          </a:p>
        </p:txBody>
      </p:sp>
      <p:sp>
        <p:nvSpPr>
          <p:cNvPr id="73" name="ZoneTexte 72"/>
          <p:cNvSpPr txBox="1"/>
          <p:nvPr/>
        </p:nvSpPr>
        <p:spPr>
          <a:xfrm>
            <a:off x="5253623" y="1496368"/>
            <a:ext cx="3440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Lecture de l’information génétique</a:t>
            </a:r>
          </a:p>
        </p:txBody>
      </p:sp>
      <p:sp>
        <p:nvSpPr>
          <p:cNvPr id="74" name="ZoneTexte 73"/>
          <p:cNvSpPr txBox="1"/>
          <p:nvPr/>
        </p:nvSpPr>
        <p:spPr>
          <a:xfrm>
            <a:off x="7212549" y="5688727"/>
            <a:ext cx="199334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>
                <a:solidFill>
                  <a:srgbClr val="002060"/>
                </a:solidFill>
              </a:rPr>
              <a:t>Gène « silencieux »</a:t>
            </a:r>
          </a:p>
        </p:txBody>
      </p:sp>
      <p:sp>
        <p:nvSpPr>
          <p:cNvPr id="78" name="ZoneTexte 77"/>
          <p:cNvSpPr txBox="1"/>
          <p:nvPr/>
        </p:nvSpPr>
        <p:spPr>
          <a:xfrm>
            <a:off x="5380430" y="4831289"/>
            <a:ext cx="3720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Information génétique INACCESSIBLE</a:t>
            </a:r>
          </a:p>
        </p:txBody>
      </p:sp>
      <p:sp>
        <p:nvSpPr>
          <p:cNvPr id="79" name="ZoneTexte 78"/>
          <p:cNvSpPr txBox="1"/>
          <p:nvPr/>
        </p:nvSpPr>
        <p:spPr>
          <a:xfrm>
            <a:off x="5904613" y="4506125"/>
            <a:ext cx="1183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accent5">
                    <a:lumMod val="75000"/>
                  </a:schemeClr>
                </a:solidFill>
              </a:rPr>
              <a:t>!! STOP !!</a:t>
            </a:r>
          </a:p>
        </p:txBody>
      </p:sp>
      <p:sp>
        <p:nvSpPr>
          <p:cNvPr id="95" name="ZoneTexte 94"/>
          <p:cNvSpPr txBox="1"/>
          <p:nvPr/>
        </p:nvSpPr>
        <p:spPr>
          <a:xfrm>
            <a:off x="8730960" y="5131221"/>
            <a:ext cx="62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ADN</a:t>
            </a:r>
          </a:p>
        </p:txBody>
      </p:sp>
      <p:pic>
        <p:nvPicPr>
          <p:cNvPr id="103" name="Image 8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3778" y="1647634"/>
            <a:ext cx="1393674" cy="147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" name="ZoneTexte 105"/>
          <p:cNvSpPr txBox="1"/>
          <p:nvPr/>
        </p:nvSpPr>
        <p:spPr bwMode="auto">
          <a:xfrm>
            <a:off x="416272" y="1184164"/>
            <a:ext cx="991565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fr-FR">
                <a:cs typeface="ＭＳ Ｐゴシック" charset="-128"/>
              </a:rPr>
              <a:t>SCRIBES </a:t>
            </a:r>
            <a:endParaRPr lang="fr-FR" dirty="0">
              <a:cs typeface="ＭＳ Ｐゴシック" charset="-128"/>
            </a:endParaRPr>
          </a:p>
        </p:txBody>
      </p:sp>
      <p:sp>
        <p:nvSpPr>
          <p:cNvPr id="75" name="Nach rechts gekrümmter Pfeil 30"/>
          <p:cNvSpPr/>
          <p:nvPr/>
        </p:nvSpPr>
        <p:spPr>
          <a:xfrm rot="19373250" flipH="1" flipV="1">
            <a:off x="3524485" y="3708481"/>
            <a:ext cx="256824" cy="770616"/>
          </a:xfrm>
          <a:prstGeom prst="curvedRightArrow">
            <a:avLst>
              <a:gd name="adj1" fmla="val 13537"/>
              <a:gd name="adj2" fmla="val 38775"/>
              <a:gd name="adj3" fmla="val 28335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black"/>
              </a:solidFill>
            </a:endParaRPr>
          </a:p>
        </p:txBody>
      </p:sp>
      <p:sp>
        <p:nvSpPr>
          <p:cNvPr id="102" name="Ellipse 101"/>
          <p:cNvSpPr/>
          <p:nvPr/>
        </p:nvSpPr>
        <p:spPr>
          <a:xfrm>
            <a:off x="2615647" y="3544496"/>
            <a:ext cx="613613" cy="70067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rgbClr val="4472C4">
                    <a:lumMod val="75000"/>
                  </a:srgbClr>
                </a:solidFill>
              </a:rPr>
              <a:t>FT</a:t>
            </a:r>
          </a:p>
        </p:txBody>
      </p:sp>
      <p:cxnSp>
        <p:nvCxnSpPr>
          <p:cNvPr id="107" name="Connecteur droit 106"/>
          <p:cNvCxnSpPr/>
          <p:nvPr/>
        </p:nvCxnSpPr>
        <p:spPr>
          <a:xfrm flipV="1">
            <a:off x="2411229" y="5374462"/>
            <a:ext cx="6192000" cy="6350"/>
          </a:xfrm>
          <a:prstGeom prst="line">
            <a:avLst/>
          </a:pr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Cylindre 108"/>
          <p:cNvSpPr/>
          <p:nvPr/>
        </p:nvSpPr>
        <p:spPr>
          <a:xfrm rot="18227718">
            <a:off x="7602207" y="5182024"/>
            <a:ext cx="431800" cy="295916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10" name="Forme libre 109"/>
          <p:cNvSpPr/>
          <p:nvPr/>
        </p:nvSpPr>
        <p:spPr>
          <a:xfrm>
            <a:off x="7653139" y="5102612"/>
            <a:ext cx="227168" cy="374650"/>
          </a:xfrm>
          <a:custGeom>
            <a:avLst/>
            <a:gdLst>
              <a:gd name="connsiteX0" fmla="*/ 0 w 241300"/>
              <a:gd name="connsiteY0" fmla="*/ 374650 h 374650"/>
              <a:gd name="connsiteX1" fmla="*/ 63500 w 241300"/>
              <a:gd name="connsiteY1" fmla="*/ 317500 h 374650"/>
              <a:gd name="connsiteX2" fmla="*/ 120650 w 241300"/>
              <a:gd name="connsiteY2" fmla="*/ 254000 h 374650"/>
              <a:gd name="connsiteX3" fmla="*/ 171450 w 241300"/>
              <a:gd name="connsiteY3" fmla="*/ 184150 h 374650"/>
              <a:gd name="connsiteX4" fmla="*/ 222250 w 241300"/>
              <a:gd name="connsiteY4" fmla="*/ 88900 h 374650"/>
              <a:gd name="connsiteX5" fmla="*/ 241300 w 2413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00" h="374650">
                <a:moveTo>
                  <a:pt x="0" y="374650"/>
                </a:moveTo>
                <a:cubicBezTo>
                  <a:pt x="21696" y="356129"/>
                  <a:pt x="43392" y="337608"/>
                  <a:pt x="63500" y="317500"/>
                </a:cubicBezTo>
                <a:cubicBezTo>
                  <a:pt x="83608" y="297392"/>
                  <a:pt x="102658" y="276225"/>
                  <a:pt x="120650" y="254000"/>
                </a:cubicBezTo>
                <a:cubicBezTo>
                  <a:pt x="138642" y="231775"/>
                  <a:pt x="154517" y="211667"/>
                  <a:pt x="171450" y="184150"/>
                </a:cubicBezTo>
                <a:cubicBezTo>
                  <a:pt x="188383" y="156633"/>
                  <a:pt x="210608" y="119592"/>
                  <a:pt x="222250" y="88900"/>
                </a:cubicBezTo>
                <a:cubicBezTo>
                  <a:pt x="233892" y="58208"/>
                  <a:pt x="241300" y="0"/>
                  <a:pt x="241300" y="0"/>
                </a:cubicBezTo>
              </a:path>
            </a:pathLst>
          </a:cu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11" name="Forme libre 110"/>
          <p:cNvSpPr/>
          <p:nvPr/>
        </p:nvSpPr>
        <p:spPr>
          <a:xfrm>
            <a:off x="7748389" y="5178812"/>
            <a:ext cx="227168" cy="374650"/>
          </a:xfrm>
          <a:custGeom>
            <a:avLst/>
            <a:gdLst>
              <a:gd name="connsiteX0" fmla="*/ 0 w 241300"/>
              <a:gd name="connsiteY0" fmla="*/ 374650 h 374650"/>
              <a:gd name="connsiteX1" fmla="*/ 63500 w 241300"/>
              <a:gd name="connsiteY1" fmla="*/ 317500 h 374650"/>
              <a:gd name="connsiteX2" fmla="*/ 120650 w 241300"/>
              <a:gd name="connsiteY2" fmla="*/ 254000 h 374650"/>
              <a:gd name="connsiteX3" fmla="*/ 171450 w 241300"/>
              <a:gd name="connsiteY3" fmla="*/ 184150 h 374650"/>
              <a:gd name="connsiteX4" fmla="*/ 222250 w 241300"/>
              <a:gd name="connsiteY4" fmla="*/ 88900 h 374650"/>
              <a:gd name="connsiteX5" fmla="*/ 241300 w 2413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00" h="374650">
                <a:moveTo>
                  <a:pt x="0" y="374650"/>
                </a:moveTo>
                <a:cubicBezTo>
                  <a:pt x="21696" y="356129"/>
                  <a:pt x="43392" y="337608"/>
                  <a:pt x="63500" y="317500"/>
                </a:cubicBezTo>
                <a:cubicBezTo>
                  <a:pt x="83608" y="297392"/>
                  <a:pt x="102658" y="276225"/>
                  <a:pt x="120650" y="254000"/>
                </a:cubicBezTo>
                <a:cubicBezTo>
                  <a:pt x="138642" y="231775"/>
                  <a:pt x="154517" y="211667"/>
                  <a:pt x="171450" y="184150"/>
                </a:cubicBezTo>
                <a:cubicBezTo>
                  <a:pt x="188383" y="156633"/>
                  <a:pt x="210608" y="119592"/>
                  <a:pt x="222250" y="88900"/>
                </a:cubicBezTo>
                <a:cubicBezTo>
                  <a:pt x="233892" y="58208"/>
                  <a:pt x="241300" y="0"/>
                  <a:pt x="241300" y="0"/>
                </a:cubicBezTo>
              </a:path>
            </a:pathLst>
          </a:cu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12" name="Cylindre 111"/>
          <p:cNvSpPr/>
          <p:nvPr/>
        </p:nvSpPr>
        <p:spPr>
          <a:xfrm rot="18227718">
            <a:off x="5312344" y="5194687"/>
            <a:ext cx="431800" cy="314325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13" name="Forme libre 112"/>
          <p:cNvSpPr/>
          <p:nvPr/>
        </p:nvSpPr>
        <p:spPr>
          <a:xfrm>
            <a:off x="5356793" y="5129600"/>
            <a:ext cx="241300" cy="374650"/>
          </a:xfrm>
          <a:custGeom>
            <a:avLst/>
            <a:gdLst>
              <a:gd name="connsiteX0" fmla="*/ 0 w 241300"/>
              <a:gd name="connsiteY0" fmla="*/ 374650 h 374650"/>
              <a:gd name="connsiteX1" fmla="*/ 63500 w 241300"/>
              <a:gd name="connsiteY1" fmla="*/ 317500 h 374650"/>
              <a:gd name="connsiteX2" fmla="*/ 120650 w 241300"/>
              <a:gd name="connsiteY2" fmla="*/ 254000 h 374650"/>
              <a:gd name="connsiteX3" fmla="*/ 171450 w 241300"/>
              <a:gd name="connsiteY3" fmla="*/ 184150 h 374650"/>
              <a:gd name="connsiteX4" fmla="*/ 222250 w 241300"/>
              <a:gd name="connsiteY4" fmla="*/ 88900 h 374650"/>
              <a:gd name="connsiteX5" fmla="*/ 241300 w 2413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00" h="374650">
                <a:moveTo>
                  <a:pt x="0" y="374650"/>
                </a:moveTo>
                <a:cubicBezTo>
                  <a:pt x="21696" y="356129"/>
                  <a:pt x="43392" y="337608"/>
                  <a:pt x="63500" y="317500"/>
                </a:cubicBezTo>
                <a:cubicBezTo>
                  <a:pt x="83608" y="297392"/>
                  <a:pt x="102658" y="276225"/>
                  <a:pt x="120650" y="254000"/>
                </a:cubicBezTo>
                <a:cubicBezTo>
                  <a:pt x="138642" y="231775"/>
                  <a:pt x="154517" y="211667"/>
                  <a:pt x="171450" y="184150"/>
                </a:cubicBezTo>
                <a:cubicBezTo>
                  <a:pt x="188383" y="156633"/>
                  <a:pt x="210608" y="119592"/>
                  <a:pt x="222250" y="88900"/>
                </a:cubicBezTo>
                <a:cubicBezTo>
                  <a:pt x="233892" y="58208"/>
                  <a:pt x="241300" y="0"/>
                  <a:pt x="241300" y="0"/>
                </a:cubicBezTo>
              </a:path>
            </a:pathLst>
          </a:cu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14" name="Forme libre 113"/>
          <p:cNvSpPr/>
          <p:nvPr/>
        </p:nvSpPr>
        <p:spPr>
          <a:xfrm>
            <a:off x="5452043" y="5205800"/>
            <a:ext cx="241300" cy="374650"/>
          </a:xfrm>
          <a:custGeom>
            <a:avLst/>
            <a:gdLst>
              <a:gd name="connsiteX0" fmla="*/ 0 w 241300"/>
              <a:gd name="connsiteY0" fmla="*/ 374650 h 374650"/>
              <a:gd name="connsiteX1" fmla="*/ 63500 w 241300"/>
              <a:gd name="connsiteY1" fmla="*/ 317500 h 374650"/>
              <a:gd name="connsiteX2" fmla="*/ 120650 w 241300"/>
              <a:gd name="connsiteY2" fmla="*/ 254000 h 374650"/>
              <a:gd name="connsiteX3" fmla="*/ 171450 w 241300"/>
              <a:gd name="connsiteY3" fmla="*/ 184150 h 374650"/>
              <a:gd name="connsiteX4" fmla="*/ 222250 w 241300"/>
              <a:gd name="connsiteY4" fmla="*/ 88900 h 374650"/>
              <a:gd name="connsiteX5" fmla="*/ 241300 w 2413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00" h="374650">
                <a:moveTo>
                  <a:pt x="0" y="374650"/>
                </a:moveTo>
                <a:cubicBezTo>
                  <a:pt x="21696" y="356129"/>
                  <a:pt x="43392" y="337608"/>
                  <a:pt x="63500" y="317500"/>
                </a:cubicBezTo>
                <a:cubicBezTo>
                  <a:pt x="83608" y="297392"/>
                  <a:pt x="102658" y="276225"/>
                  <a:pt x="120650" y="254000"/>
                </a:cubicBezTo>
                <a:cubicBezTo>
                  <a:pt x="138642" y="231775"/>
                  <a:pt x="154517" y="211667"/>
                  <a:pt x="171450" y="184150"/>
                </a:cubicBezTo>
                <a:cubicBezTo>
                  <a:pt x="188383" y="156633"/>
                  <a:pt x="210608" y="119592"/>
                  <a:pt x="222250" y="88900"/>
                </a:cubicBezTo>
                <a:cubicBezTo>
                  <a:pt x="233892" y="58208"/>
                  <a:pt x="241300" y="0"/>
                  <a:pt x="241300" y="0"/>
                </a:cubicBezTo>
              </a:path>
            </a:pathLst>
          </a:cu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15" name="Cylindre 114"/>
          <p:cNvSpPr/>
          <p:nvPr/>
        </p:nvSpPr>
        <p:spPr>
          <a:xfrm rot="18227718">
            <a:off x="6706352" y="5194687"/>
            <a:ext cx="431800" cy="314325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16" name="Forme libre 115"/>
          <p:cNvSpPr/>
          <p:nvPr/>
        </p:nvSpPr>
        <p:spPr>
          <a:xfrm>
            <a:off x="6750801" y="5129600"/>
            <a:ext cx="241300" cy="374650"/>
          </a:xfrm>
          <a:custGeom>
            <a:avLst/>
            <a:gdLst>
              <a:gd name="connsiteX0" fmla="*/ 0 w 241300"/>
              <a:gd name="connsiteY0" fmla="*/ 374650 h 374650"/>
              <a:gd name="connsiteX1" fmla="*/ 63500 w 241300"/>
              <a:gd name="connsiteY1" fmla="*/ 317500 h 374650"/>
              <a:gd name="connsiteX2" fmla="*/ 120650 w 241300"/>
              <a:gd name="connsiteY2" fmla="*/ 254000 h 374650"/>
              <a:gd name="connsiteX3" fmla="*/ 171450 w 241300"/>
              <a:gd name="connsiteY3" fmla="*/ 184150 h 374650"/>
              <a:gd name="connsiteX4" fmla="*/ 222250 w 241300"/>
              <a:gd name="connsiteY4" fmla="*/ 88900 h 374650"/>
              <a:gd name="connsiteX5" fmla="*/ 241300 w 2413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00" h="374650">
                <a:moveTo>
                  <a:pt x="0" y="374650"/>
                </a:moveTo>
                <a:cubicBezTo>
                  <a:pt x="21696" y="356129"/>
                  <a:pt x="43392" y="337608"/>
                  <a:pt x="63500" y="317500"/>
                </a:cubicBezTo>
                <a:cubicBezTo>
                  <a:pt x="83608" y="297392"/>
                  <a:pt x="102658" y="276225"/>
                  <a:pt x="120650" y="254000"/>
                </a:cubicBezTo>
                <a:cubicBezTo>
                  <a:pt x="138642" y="231775"/>
                  <a:pt x="154517" y="211667"/>
                  <a:pt x="171450" y="184150"/>
                </a:cubicBezTo>
                <a:cubicBezTo>
                  <a:pt x="188383" y="156633"/>
                  <a:pt x="210608" y="119592"/>
                  <a:pt x="222250" y="88900"/>
                </a:cubicBezTo>
                <a:cubicBezTo>
                  <a:pt x="233892" y="58208"/>
                  <a:pt x="241300" y="0"/>
                  <a:pt x="241300" y="0"/>
                </a:cubicBezTo>
              </a:path>
            </a:pathLst>
          </a:cu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17" name="Forme libre 116"/>
          <p:cNvSpPr/>
          <p:nvPr/>
        </p:nvSpPr>
        <p:spPr>
          <a:xfrm>
            <a:off x="6846051" y="5205800"/>
            <a:ext cx="241300" cy="374650"/>
          </a:xfrm>
          <a:custGeom>
            <a:avLst/>
            <a:gdLst>
              <a:gd name="connsiteX0" fmla="*/ 0 w 241300"/>
              <a:gd name="connsiteY0" fmla="*/ 374650 h 374650"/>
              <a:gd name="connsiteX1" fmla="*/ 63500 w 241300"/>
              <a:gd name="connsiteY1" fmla="*/ 317500 h 374650"/>
              <a:gd name="connsiteX2" fmla="*/ 120650 w 241300"/>
              <a:gd name="connsiteY2" fmla="*/ 254000 h 374650"/>
              <a:gd name="connsiteX3" fmla="*/ 171450 w 241300"/>
              <a:gd name="connsiteY3" fmla="*/ 184150 h 374650"/>
              <a:gd name="connsiteX4" fmla="*/ 222250 w 241300"/>
              <a:gd name="connsiteY4" fmla="*/ 88900 h 374650"/>
              <a:gd name="connsiteX5" fmla="*/ 241300 w 2413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00" h="374650">
                <a:moveTo>
                  <a:pt x="0" y="374650"/>
                </a:moveTo>
                <a:cubicBezTo>
                  <a:pt x="21696" y="356129"/>
                  <a:pt x="43392" y="337608"/>
                  <a:pt x="63500" y="317500"/>
                </a:cubicBezTo>
                <a:cubicBezTo>
                  <a:pt x="83608" y="297392"/>
                  <a:pt x="102658" y="276225"/>
                  <a:pt x="120650" y="254000"/>
                </a:cubicBezTo>
                <a:cubicBezTo>
                  <a:pt x="138642" y="231775"/>
                  <a:pt x="154517" y="211667"/>
                  <a:pt x="171450" y="184150"/>
                </a:cubicBezTo>
                <a:cubicBezTo>
                  <a:pt x="188383" y="156633"/>
                  <a:pt x="210608" y="119592"/>
                  <a:pt x="222250" y="88900"/>
                </a:cubicBezTo>
                <a:cubicBezTo>
                  <a:pt x="233892" y="58208"/>
                  <a:pt x="241300" y="0"/>
                  <a:pt x="241300" y="0"/>
                </a:cubicBezTo>
              </a:path>
            </a:pathLst>
          </a:cu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prstClr val="black"/>
              </a:solidFill>
              <a:latin typeface="Calibri" charset="0"/>
            </a:endParaRPr>
          </a:p>
        </p:txBody>
      </p:sp>
      <p:cxnSp>
        <p:nvCxnSpPr>
          <p:cNvPr id="123" name="Connecteur droit 122"/>
          <p:cNvCxnSpPr/>
          <p:nvPr/>
        </p:nvCxnSpPr>
        <p:spPr>
          <a:xfrm flipV="1">
            <a:off x="4250122" y="5146098"/>
            <a:ext cx="0" cy="2428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Ellipse 123"/>
          <p:cNvSpPr/>
          <p:nvPr/>
        </p:nvSpPr>
        <p:spPr>
          <a:xfrm>
            <a:off x="4127711" y="4990242"/>
            <a:ext cx="241738" cy="241738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25" name="Cylindre 124"/>
          <p:cNvSpPr/>
          <p:nvPr/>
        </p:nvSpPr>
        <p:spPr>
          <a:xfrm rot="18227718">
            <a:off x="7992783" y="5176759"/>
            <a:ext cx="431800" cy="314325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26" name="Forme libre 125"/>
          <p:cNvSpPr/>
          <p:nvPr/>
        </p:nvSpPr>
        <p:spPr>
          <a:xfrm>
            <a:off x="8037232" y="5111672"/>
            <a:ext cx="241300" cy="374650"/>
          </a:xfrm>
          <a:custGeom>
            <a:avLst/>
            <a:gdLst>
              <a:gd name="connsiteX0" fmla="*/ 0 w 241300"/>
              <a:gd name="connsiteY0" fmla="*/ 374650 h 374650"/>
              <a:gd name="connsiteX1" fmla="*/ 63500 w 241300"/>
              <a:gd name="connsiteY1" fmla="*/ 317500 h 374650"/>
              <a:gd name="connsiteX2" fmla="*/ 120650 w 241300"/>
              <a:gd name="connsiteY2" fmla="*/ 254000 h 374650"/>
              <a:gd name="connsiteX3" fmla="*/ 171450 w 241300"/>
              <a:gd name="connsiteY3" fmla="*/ 184150 h 374650"/>
              <a:gd name="connsiteX4" fmla="*/ 222250 w 241300"/>
              <a:gd name="connsiteY4" fmla="*/ 88900 h 374650"/>
              <a:gd name="connsiteX5" fmla="*/ 241300 w 2413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00" h="374650">
                <a:moveTo>
                  <a:pt x="0" y="374650"/>
                </a:moveTo>
                <a:cubicBezTo>
                  <a:pt x="21696" y="356129"/>
                  <a:pt x="43392" y="337608"/>
                  <a:pt x="63500" y="317500"/>
                </a:cubicBezTo>
                <a:cubicBezTo>
                  <a:pt x="83608" y="297392"/>
                  <a:pt x="102658" y="276225"/>
                  <a:pt x="120650" y="254000"/>
                </a:cubicBezTo>
                <a:cubicBezTo>
                  <a:pt x="138642" y="231775"/>
                  <a:pt x="154517" y="211667"/>
                  <a:pt x="171450" y="184150"/>
                </a:cubicBezTo>
                <a:cubicBezTo>
                  <a:pt x="188383" y="156633"/>
                  <a:pt x="210608" y="119592"/>
                  <a:pt x="222250" y="88900"/>
                </a:cubicBezTo>
                <a:cubicBezTo>
                  <a:pt x="233892" y="58208"/>
                  <a:pt x="241300" y="0"/>
                  <a:pt x="241300" y="0"/>
                </a:cubicBezTo>
              </a:path>
            </a:pathLst>
          </a:cu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27" name="Forme libre 126"/>
          <p:cNvSpPr/>
          <p:nvPr/>
        </p:nvSpPr>
        <p:spPr>
          <a:xfrm>
            <a:off x="8132482" y="5187872"/>
            <a:ext cx="241300" cy="374650"/>
          </a:xfrm>
          <a:custGeom>
            <a:avLst/>
            <a:gdLst>
              <a:gd name="connsiteX0" fmla="*/ 0 w 241300"/>
              <a:gd name="connsiteY0" fmla="*/ 374650 h 374650"/>
              <a:gd name="connsiteX1" fmla="*/ 63500 w 241300"/>
              <a:gd name="connsiteY1" fmla="*/ 317500 h 374650"/>
              <a:gd name="connsiteX2" fmla="*/ 120650 w 241300"/>
              <a:gd name="connsiteY2" fmla="*/ 254000 h 374650"/>
              <a:gd name="connsiteX3" fmla="*/ 171450 w 241300"/>
              <a:gd name="connsiteY3" fmla="*/ 184150 h 374650"/>
              <a:gd name="connsiteX4" fmla="*/ 222250 w 241300"/>
              <a:gd name="connsiteY4" fmla="*/ 88900 h 374650"/>
              <a:gd name="connsiteX5" fmla="*/ 241300 w 2413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00" h="374650">
                <a:moveTo>
                  <a:pt x="0" y="374650"/>
                </a:moveTo>
                <a:cubicBezTo>
                  <a:pt x="21696" y="356129"/>
                  <a:pt x="43392" y="337608"/>
                  <a:pt x="63500" y="317500"/>
                </a:cubicBezTo>
                <a:cubicBezTo>
                  <a:pt x="83608" y="297392"/>
                  <a:pt x="102658" y="276225"/>
                  <a:pt x="120650" y="254000"/>
                </a:cubicBezTo>
                <a:cubicBezTo>
                  <a:pt x="138642" y="231775"/>
                  <a:pt x="154517" y="211667"/>
                  <a:pt x="171450" y="184150"/>
                </a:cubicBezTo>
                <a:cubicBezTo>
                  <a:pt x="188383" y="156633"/>
                  <a:pt x="210608" y="119592"/>
                  <a:pt x="222250" y="88900"/>
                </a:cubicBezTo>
                <a:cubicBezTo>
                  <a:pt x="233892" y="58208"/>
                  <a:pt x="241300" y="0"/>
                  <a:pt x="241300" y="0"/>
                </a:cubicBezTo>
              </a:path>
            </a:pathLst>
          </a:cu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prstClr val="black"/>
              </a:solidFill>
              <a:latin typeface="Calibri" charset="0"/>
            </a:endParaRPr>
          </a:p>
        </p:txBody>
      </p:sp>
      <p:cxnSp>
        <p:nvCxnSpPr>
          <p:cNvPr id="128" name="Connecteur droit 127"/>
          <p:cNvCxnSpPr/>
          <p:nvPr/>
        </p:nvCxnSpPr>
        <p:spPr>
          <a:xfrm flipV="1">
            <a:off x="3958771" y="5150581"/>
            <a:ext cx="0" cy="2428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Ellipse 128"/>
          <p:cNvSpPr/>
          <p:nvPr/>
        </p:nvSpPr>
        <p:spPr>
          <a:xfrm>
            <a:off x="3836360" y="4990242"/>
            <a:ext cx="241738" cy="241738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130" name="Connecteur droit 129"/>
          <p:cNvCxnSpPr/>
          <p:nvPr/>
        </p:nvCxnSpPr>
        <p:spPr>
          <a:xfrm flipV="1">
            <a:off x="3667420" y="5155064"/>
            <a:ext cx="0" cy="2428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Ellipse 130"/>
          <p:cNvSpPr/>
          <p:nvPr/>
        </p:nvSpPr>
        <p:spPr>
          <a:xfrm>
            <a:off x="3545009" y="4990242"/>
            <a:ext cx="241738" cy="241738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132" name="Connecteur droit 131"/>
          <p:cNvCxnSpPr/>
          <p:nvPr/>
        </p:nvCxnSpPr>
        <p:spPr>
          <a:xfrm flipV="1">
            <a:off x="3376069" y="5159547"/>
            <a:ext cx="0" cy="2428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Ellipse 132"/>
          <p:cNvSpPr/>
          <p:nvPr/>
        </p:nvSpPr>
        <p:spPr>
          <a:xfrm>
            <a:off x="3253658" y="4990242"/>
            <a:ext cx="241738" cy="241738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134" name="Connecteur droit 133"/>
          <p:cNvCxnSpPr/>
          <p:nvPr/>
        </p:nvCxnSpPr>
        <p:spPr>
          <a:xfrm flipV="1">
            <a:off x="3084718" y="5137136"/>
            <a:ext cx="0" cy="2428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Ellipse 134"/>
          <p:cNvSpPr/>
          <p:nvPr/>
        </p:nvSpPr>
        <p:spPr>
          <a:xfrm>
            <a:off x="2962307" y="4990242"/>
            <a:ext cx="241738" cy="241738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36" name="Cylindre 135"/>
          <p:cNvSpPr/>
          <p:nvPr/>
        </p:nvSpPr>
        <p:spPr>
          <a:xfrm rot="18227718">
            <a:off x="7136045" y="5199954"/>
            <a:ext cx="431800" cy="295916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37" name="Forme libre 136"/>
          <p:cNvSpPr/>
          <p:nvPr/>
        </p:nvSpPr>
        <p:spPr>
          <a:xfrm>
            <a:off x="7186977" y="5120542"/>
            <a:ext cx="227168" cy="374650"/>
          </a:xfrm>
          <a:custGeom>
            <a:avLst/>
            <a:gdLst>
              <a:gd name="connsiteX0" fmla="*/ 0 w 241300"/>
              <a:gd name="connsiteY0" fmla="*/ 374650 h 374650"/>
              <a:gd name="connsiteX1" fmla="*/ 63500 w 241300"/>
              <a:gd name="connsiteY1" fmla="*/ 317500 h 374650"/>
              <a:gd name="connsiteX2" fmla="*/ 120650 w 241300"/>
              <a:gd name="connsiteY2" fmla="*/ 254000 h 374650"/>
              <a:gd name="connsiteX3" fmla="*/ 171450 w 241300"/>
              <a:gd name="connsiteY3" fmla="*/ 184150 h 374650"/>
              <a:gd name="connsiteX4" fmla="*/ 222250 w 241300"/>
              <a:gd name="connsiteY4" fmla="*/ 88900 h 374650"/>
              <a:gd name="connsiteX5" fmla="*/ 241300 w 2413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00" h="374650">
                <a:moveTo>
                  <a:pt x="0" y="374650"/>
                </a:moveTo>
                <a:cubicBezTo>
                  <a:pt x="21696" y="356129"/>
                  <a:pt x="43392" y="337608"/>
                  <a:pt x="63500" y="317500"/>
                </a:cubicBezTo>
                <a:cubicBezTo>
                  <a:pt x="83608" y="297392"/>
                  <a:pt x="102658" y="276225"/>
                  <a:pt x="120650" y="254000"/>
                </a:cubicBezTo>
                <a:cubicBezTo>
                  <a:pt x="138642" y="231775"/>
                  <a:pt x="154517" y="211667"/>
                  <a:pt x="171450" y="184150"/>
                </a:cubicBezTo>
                <a:cubicBezTo>
                  <a:pt x="188383" y="156633"/>
                  <a:pt x="210608" y="119592"/>
                  <a:pt x="222250" y="88900"/>
                </a:cubicBezTo>
                <a:cubicBezTo>
                  <a:pt x="233892" y="58208"/>
                  <a:pt x="241300" y="0"/>
                  <a:pt x="241300" y="0"/>
                </a:cubicBezTo>
              </a:path>
            </a:pathLst>
          </a:cu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38" name="Forme libre 137"/>
          <p:cNvSpPr/>
          <p:nvPr/>
        </p:nvSpPr>
        <p:spPr>
          <a:xfrm>
            <a:off x="7282227" y="5196742"/>
            <a:ext cx="227168" cy="374650"/>
          </a:xfrm>
          <a:custGeom>
            <a:avLst/>
            <a:gdLst>
              <a:gd name="connsiteX0" fmla="*/ 0 w 241300"/>
              <a:gd name="connsiteY0" fmla="*/ 374650 h 374650"/>
              <a:gd name="connsiteX1" fmla="*/ 63500 w 241300"/>
              <a:gd name="connsiteY1" fmla="*/ 317500 h 374650"/>
              <a:gd name="connsiteX2" fmla="*/ 120650 w 241300"/>
              <a:gd name="connsiteY2" fmla="*/ 254000 h 374650"/>
              <a:gd name="connsiteX3" fmla="*/ 171450 w 241300"/>
              <a:gd name="connsiteY3" fmla="*/ 184150 h 374650"/>
              <a:gd name="connsiteX4" fmla="*/ 222250 w 241300"/>
              <a:gd name="connsiteY4" fmla="*/ 88900 h 374650"/>
              <a:gd name="connsiteX5" fmla="*/ 241300 w 2413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00" h="374650">
                <a:moveTo>
                  <a:pt x="0" y="374650"/>
                </a:moveTo>
                <a:cubicBezTo>
                  <a:pt x="21696" y="356129"/>
                  <a:pt x="43392" y="337608"/>
                  <a:pt x="63500" y="317500"/>
                </a:cubicBezTo>
                <a:cubicBezTo>
                  <a:pt x="83608" y="297392"/>
                  <a:pt x="102658" y="276225"/>
                  <a:pt x="120650" y="254000"/>
                </a:cubicBezTo>
                <a:cubicBezTo>
                  <a:pt x="138642" y="231775"/>
                  <a:pt x="154517" y="211667"/>
                  <a:pt x="171450" y="184150"/>
                </a:cubicBezTo>
                <a:cubicBezTo>
                  <a:pt x="188383" y="156633"/>
                  <a:pt x="210608" y="119592"/>
                  <a:pt x="222250" y="88900"/>
                </a:cubicBezTo>
                <a:cubicBezTo>
                  <a:pt x="233892" y="58208"/>
                  <a:pt x="241300" y="0"/>
                  <a:pt x="241300" y="0"/>
                </a:cubicBezTo>
              </a:path>
            </a:pathLst>
          </a:cu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39" name="Cylindre 138"/>
          <p:cNvSpPr/>
          <p:nvPr/>
        </p:nvSpPr>
        <p:spPr>
          <a:xfrm rot="18227718">
            <a:off x="6266473" y="5217884"/>
            <a:ext cx="431800" cy="295916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40" name="Forme libre 139"/>
          <p:cNvSpPr/>
          <p:nvPr/>
        </p:nvSpPr>
        <p:spPr>
          <a:xfrm>
            <a:off x="6317405" y="5138472"/>
            <a:ext cx="227168" cy="374650"/>
          </a:xfrm>
          <a:custGeom>
            <a:avLst/>
            <a:gdLst>
              <a:gd name="connsiteX0" fmla="*/ 0 w 241300"/>
              <a:gd name="connsiteY0" fmla="*/ 374650 h 374650"/>
              <a:gd name="connsiteX1" fmla="*/ 63500 w 241300"/>
              <a:gd name="connsiteY1" fmla="*/ 317500 h 374650"/>
              <a:gd name="connsiteX2" fmla="*/ 120650 w 241300"/>
              <a:gd name="connsiteY2" fmla="*/ 254000 h 374650"/>
              <a:gd name="connsiteX3" fmla="*/ 171450 w 241300"/>
              <a:gd name="connsiteY3" fmla="*/ 184150 h 374650"/>
              <a:gd name="connsiteX4" fmla="*/ 222250 w 241300"/>
              <a:gd name="connsiteY4" fmla="*/ 88900 h 374650"/>
              <a:gd name="connsiteX5" fmla="*/ 241300 w 2413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00" h="374650">
                <a:moveTo>
                  <a:pt x="0" y="374650"/>
                </a:moveTo>
                <a:cubicBezTo>
                  <a:pt x="21696" y="356129"/>
                  <a:pt x="43392" y="337608"/>
                  <a:pt x="63500" y="317500"/>
                </a:cubicBezTo>
                <a:cubicBezTo>
                  <a:pt x="83608" y="297392"/>
                  <a:pt x="102658" y="276225"/>
                  <a:pt x="120650" y="254000"/>
                </a:cubicBezTo>
                <a:cubicBezTo>
                  <a:pt x="138642" y="231775"/>
                  <a:pt x="154517" y="211667"/>
                  <a:pt x="171450" y="184150"/>
                </a:cubicBezTo>
                <a:cubicBezTo>
                  <a:pt x="188383" y="156633"/>
                  <a:pt x="210608" y="119592"/>
                  <a:pt x="222250" y="88900"/>
                </a:cubicBezTo>
                <a:cubicBezTo>
                  <a:pt x="233892" y="58208"/>
                  <a:pt x="241300" y="0"/>
                  <a:pt x="241300" y="0"/>
                </a:cubicBezTo>
              </a:path>
            </a:pathLst>
          </a:cu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41" name="Forme libre 140"/>
          <p:cNvSpPr/>
          <p:nvPr/>
        </p:nvSpPr>
        <p:spPr>
          <a:xfrm>
            <a:off x="6412655" y="5214672"/>
            <a:ext cx="227168" cy="374650"/>
          </a:xfrm>
          <a:custGeom>
            <a:avLst/>
            <a:gdLst>
              <a:gd name="connsiteX0" fmla="*/ 0 w 241300"/>
              <a:gd name="connsiteY0" fmla="*/ 374650 h 374650"/>
              <a:gd name="connsiteX1" fmla="*/ 63500 w 241300"/>
              <a:gd name="connsiteY1" fmla="*/ 317500 h 374650"/>
              <a:gd name="connsiteX2" fmla="*/ 120650 w 241300"/>
              <a:gd name="connsiteY2" fmla="*/ 254000 h 374650"/>
              <a:gd name="connsiteX3" fmla="*/ 171450 w 241300"/>
              <a:gd name="connsiteY3" fmla="*/ 184150 h 374650"/>
              <a:gd name="connsiteX4" fmla="*/ 222250 w 241300"/>
              <a:gd name="connsiteY4" fmla="*/ 88900 h 374650"/>
              <a:gd name="connsiteX5" fmla="*/ 241300 w 2413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00" h="374650">
                <a:moveTo>
                  <a:pt x="0" y="374650"/>
                </a:moveTo>
                <a:cubicBezTo>
                  <a:pt x="21696" y="356129"/>
                  <a:pt x="43392" y="337608"/>
                  <a:pt x="63500" y="317500"/>
                </a:cubicBezTo>
                <a:cubicBezTo>
                  <a:pt x="83608" y="297392"/>
                  <a:pt x="102658" y="276225"/>
                  <a:pt x="120650" y="254000"/>
                </a:cubicBezTo>
                <a:cubicBezTo>
                  <a:pt x="138642" y="231775"/>
                  <a:pt x="154517" y="211667"/>
                  <a:pt x="171450" y="184150"/>
                </a:cubicBezTo>
                <a:cubicBezTo>
                  <a:pt x="188383" y="156633"/>
                  <a:pt x="210608" y="119592"/>
                  <a:pt x="222250" y="88900"/>
                </a:cubicBezTo>
                <a:cubicBezTo>
                  <a:pt x="233892" y="58208"/>
                  <a:pt x="241300" y="0"/>
                  <a:pt x="241300" y="0"/>
                </a:cubicBezTo>
              </a:path>
            </a:pathLst>
          </a:cu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42" name="Cylindre 141"/>
          <p:cNvSpPr/>
          <p:nvPr/>
        </p:nvSpPr>
        <p:spPr>
          <a:xfrm rot="18227718">
            <a:off x="5773417" y="5235814"/>
            <a:ext cx="431800" cy="295916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43" name="Forme libre 142"/>
          <p:cNvSpPr/>
          <p:nvPr/>
        </p:nvSpPr>
        <p:spPr>
          <a:xfrm>
            <a:off x="5824349" y="5156402"/>
            <a:ext cx="227168" cy="374650"/>
          </a:xfrm>
          <a:custGeom>
            <a:avLst/>
            <a:gdLst>
              <a:gd name="connsiteX0" fmla="*/ 0 w 241300"/>
              <a:gd name="connsiteY0" fmla="*/ 374650 h 374650"/>
              <a:gd name="connsiteX1" fmla="*/ 63500 w 241300"/>
              <a:gd name="connsiteY1" fmla="*/ 317500 h 374650"/>
              <a:gd name="connsiteX2" fmla="*/ 120650 w 241300"/>
              <a:gd name="connsiteY2" fmla="*/ 254000 h 374650"/>
              <a:gd name="connsiteX3" fmla="*/ 171450 w 241300"/>
              <a:gd name="connsiteY3" fmla="*/ 184150 h 374650"/>
              <a:gd name="connsiteX4" fmla="*/ 222250 w 241300"/>
              <a:gd name="connsiteY4" fmla="*/ 88900 h 374650"/>
              <a:gd name="connsiteX5" fmla="*/ 241300 w 2413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00" h="374650">
                <a:moveTo>
                  <a:pt x="0" y="374650"/>
                </a:moveTo>
                <a:cubicBezTo>
                  <a:pt x="21696" y="356129"/>
                  <a:pt x="43392" y="337608"/>
                  <a:pt x="63500" y="317500"/>
                </a:cubicBezTo>
                <a:cubicBezTo>
                  <a:pt x="83608" y="297392"/>
                  <a:pt x="102658" y="276225"/>
                  <a:pt x="120650" y="254000"/>
                </a:cubicBezTo>
                <a:cubicBezTo>
                  <a:pt x="138642" y="231775"/>
                  <a:pt x="154517" y="211667"/>
                  <a:pt x="171450" y="184150"/>
                </a:cubicBezTo>
                <a:cubicBezTo>
                  <a:pt x="188383" y="156633"/>
                  <a:pt x="210608" y="119592"/>
                  <a:pt x="222250" y="88900"/>
                </a:cubicBezTo>
                <a:cubicBezTo>
                  <a:pt x="233892" y="58208"/>
                  <a:pt x="241300" y="0"/>
                  <a:pt x="241300" y="0"/>
                </a:cubicBezTo>
              </a:path>
            </a:pathLst>
          </a:cu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44" name="Forme libre 143"/>
          <p:cNvSpPr/>
          <p:nvPr/>
        </p:nvSpPr>
        <p:spPr>
          <a:xfrm>
            <a:off x="5919599" y="5232602"/>
            <a:ext cx="227168" cy="374650"/>
          </a:xfrm>
          <a:custGeom>
            <a:avLst/>
            <a:gdLst>
              <a:gd name="connsiteX0" fmla="*/ 0 w 241300"/>
              <a:gd name="connsiteY0" fmla="*/ 374650 h 374650"/>
              <a:gd name="connsiteX1" fmla="*/ 63500 w 241300"/>
              <a:gd name="connsiteY1" fmla="*/ 317500 h 374650"/>
              <a:gd name="connsiteX2" fmla="*/ 120650 w 241300"/>
              <a:gd name="connsiteY2" fmla="*/ 254000 h 374650"/>
              <a:gd name="connsiteX3" fmla="*/ 171450 w 241300"/>
              <a:gd name="connsiteY3" fmla="*/ 184150 h 374650"/>
              <a:gd name="connsiteX4" fmla="*/ 222250 w 241300"/>
              <a:gd name="connsiteY4" fmla="*/ 88900 h 374650"/>
              <a:gd name="connsiteX5" fmla="*/ 241300 w 2413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00" h="374650">
                <a:moveTo>
                  <a:pt x="0" y="374650"/>
                </a:moveTo>
                <a:cubicBezTo>
                  <a:pt x="21696" y="356129"/>
                  <a:pt x="43392" y="337608"/>
                  <a:pt x="63500" y="317500"/>
                </a:cubicBezTo>
                <a:cubicBezTo>
                  <a:pt x="83608" y="297392"/>
                  <a:pt x="102658" y="276225"/>
                  <a:pt x="120650" y="254000"/>
                </a:cubicBezTo>
                <a:cubicBezTo>
                  <a:pt x="138642" y="231775"/>
                  <a:pt x="154517" y="211667"/>
                  <a:pt x="171450" y="184150"/>
                </a:cubicBezTo>
                <a:cubicBezTo>
                  <a:pt x="188383" y="156633"/>
                  <a:pt x="210608" y="119592"/>
                  <a:pt x="222250" y="88900"/>
                </a:cubicBezTo>
                <a:cubicBezTo>
                  <a:pt x="233892" y="58208"/>
                  <a:pt x="241300" y="0"/>
                  <a:pt x="241300" y="0"/>
                </a:cubicBezTo>
              </a:path>
            </a:pathLst>
          </a:cu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prstClr val="black"/>
              </a:solidFill>
              <a:latin typeface="Calibri" charset="0"/>
            </a:endParaRPr>
          </a:p>
        </p:txBody>
      </p:sp>
      <p:cxnSp>
        <p:nvCxnSpPr>
          <p:cNvPr id="145" name="Connecteur droit 144"/>
          <p:cNvCxnSpPr/>
          <p:nvPr/>
        </p:nvCxnSpPr>
        <p:spPr>
          <a:xfrm flipH="1">
            <a:off x="2878217" y="5111111"/>
            <a:ext cx="325828" cy="5990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cteur droit 145"/>
          <p:cNvCxnSpPr/>
          <p:nvPr/>
        </p:nvCxnSpPr>
        <p:spPr>
          <a:xfrm flipH="1">
            <a:off x="2439682" y="5111111"/>
            <a:ext cx="522625" cy="5666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Cylindre 146"/>
          <p:cNvSpPr/>
          <p:nvPr/>
        </p:nvSpPr>
        <p:spPr>
          <a:xfrm rot="18227718">
            <a:off x="2706554" y="5197187"/>
            <a:ext cx="431800" cy="314325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48" name="Forme libre 147"/>
          <p:cNvSpPr/>
          <p:nvPr/>
        </p:nvSpPr>
        <p:spPr>
          <a:xfrm>
            <a:off x="2751003" y="5132100"/>
            <a:ext cx="241300" cy="374650"/>
          </a:xfrm>
          <a:custGeom>
            <a:avLst/>
            <a:gdLst>
              <a:gd name="connsiteX0" fmla="*/ 0 w 241300"/>
              <a:gd name="connsiteY0" fmla="*/ 374650 h 374650"/>
              <a:gd name="connsiteX1" fmla="*/ 63500 w 241300"/>
              <a:gd name="connsiteY1" fmla="*/ 317500 h 374650"/>
              <a:gd name="connsiteX2" fmla="*/ 120650 w 241300"/>
              <a:gd name="connsiteY2" fmla="*/ 254000 h 374650"/>
              <a:gd name="connsiteX3" fmla="*/ 171450 w 241300"/>
              <a:gd name="connsiteY3" fmla="*/ 184150 h 374650"/>
              <a:gd name="connsiteX4" fmla="*/ 222250 w 241300"/>
              <a:gd name="connsiteY4" fmla="*/ 88900 h 374650"/>
              <a:gd name="connsiteX5" fmla="*/ 241300 w 2413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00" h="374650">
                <a:moveTo>
                  <a:pt x="0" y="374650"/>
                </a:moveTo>
                <a:cubicBezTo>
                  <a:pt x="21696" y="356129"/>
                  <a:pt x="43392" y="337608"/>
                  <a:pt x="63500" y="317500"/>
                </a:cubicBezTo>
                <a:cubicBezTo>
                  <a:pt x="83608" y="297392"/>
                  <a:pt x="102658" y="276225"/>
                  <a:pt x="120650" y="254000"/>
                </a:cubicBezTo>
                <a:cubicBezTo>
                  <a:pt x="138642" y="231775"/>
                  <a:pt x="154517" y="211667"/>
                  <a:pt x="171450" y="184150"/>
                </a:cubicBezTo>
                <a:cubicBezTo>
                  <a:pt x="188383" y="156633"/>
                  <a:pt x="210608" y="119592"/>
                  <a:pt x="222250" y="88900"/>
                </a:cubicBezTo>
                <a:cubicBezTo>
                  <a:pt x="233892" y="58208"/>
                  <a:pt x="241300" y="0"/>
                  <a:pt x="241300" y="0"/>
                </a:cubicBezTo>
              </a:path>
            </a:pathLst>
          </a:cu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1" name="Forme libre 150"/>
          <p:cNvSpPr/>
          <p:nvPr/>
        </p:nvSpPr>
        <p:spPr>
          <a:xfrm>
            <a:off x="2846253" y="5208300"/>
            <a:ext cx="241300" cy="374650"/>
          </a:xfrm>
          <a:custGeom>
            <a:avLst/>
            <a:gdLst>
              <a:gd name="connsiteX0" fmla="*/ 0 w 241300"/>
              <a:gd name="connsiteY0" fmla="*/ 374650 h 374650"/>
              <a:gd name="connsiteX1" fmla="*/ 63500 w 241300"/>
              <a:gd name="connsiteY1" fmla="*/ 317500 h 374650"/>
              <a:gd name="connsiteX2" fmla="*/ 120650 w 241300"/>
              <a:gd name="connsiteY2" fmla="*/ 254000 h 374650"/>
              <a:gd name="connsiteX3" fmla="*/ 171450 w 241300"/>
              <a:gd name="connsiteY3" fmla="*/ 184150 h 374650"/>
              <a:gd name="connsiteX4" fmla="*/ 222250 w 241300"/>
              <a:gd name="connsiteY4" fmla="*/ 88900 h 374650"/>
              <a:gd name="connsiteX5" fmla="*/ 241300 w 2413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00" h="374650">
                <a:moveTo>
                  <a:pt x="0" y="374650"/>
                </a:moveTo>
                <a:cubicBezTo>
                  <a:pt x="21696" y="356129"/>
                  <a:pt x="43392" y="337608"/>
                  <a:pt x="63500" y="317500"/>
                </a:cubicBezTo>
                <a:cubicBezTo>
                  <a:pt x="83608" y="297392"/>
                  <a:pt x="102658" y="276225"/>
                  <a:pt x="120650" y="254000"/>
                </a:cubicBezTo>
                <a:cubicBezTo>
                  <a:pt x="138642" y="231775"/>
                  <a:pt x="154517" y="211667"/>
                  <a:pt x="171450" y="184150"/>
                </a:cubicBezTo>
                <a:cubicBezTo>
                  <a:pt x="188383" y="156633"/>
                  <a:pt x="210608" y="119592"/>
                  <a:pt x="222250" y="88900"/>
                </a:cubicBezTo>
                <a:cubicBezTo>
                  <a:pt x="233892" y="58208"/>
                  <a:pt x="241300" y="0"/>
                  <a:pt x="241300" y="0"/>
                </a:cubicBezTo>
              </a:path>
            </a:pathLst>
          </a:cu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2" name="Cylindre 151"/>
          <p:cNvSpPr/>
          <p:nvPr/>
        </p:nvSpPr>
        <p:spPr>
          <a:xfrm rot="18227718">
            <a:off x="4100562" y="5197187"/>
            <a:ext cx="431800" cy="314325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53" name="Forme libre 152"/>
          <p:cNvSpPr/>
          <p:nvPr/>
        </p:nvSpPr>
        <p:spPr>
          <a:xfrm>
            <a:off x="4145011" y="5132100"/>
            <a:ext cx="241300" cy="374650"/>
          </a:xfrm>
          <a:custGeom>
            <a:avLst/>
            <a:gdLst>
              <a:gd name="connsiteX0" fmla="*/ 0 w 241300"/>
              <a:gd name="connsiteY0" fmla="*/ 374650 h 374650"/>
              <a:gd name="connsiteX1" fmla="*/ 63500 w 241300"/>
              <a:gd name="connsiteY1" fmla="*/ 317500 h 374650"/>
              <a:gd name="connsiteX2" fmla="*/ 120650 w 241300"/>
              <a:gd name="connsiteY2" fmla="*/ 254000 h 374650"/>
              <a:gd name="connsiteX3" fmla="*/ 171450 w 241300"/>
              <a:gd name="connsiteY3" fmla="*/ 184150 h 374650"/>
              <a:gd name="connsiteX4" fmla="*/ 222250 w 241300"/>
              <a:gd name="connsiteY4" fmla="*/ 88900 h 374650"/>
              <a:gd name="connsiteX5" fmla="*/ 241300 w 2413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00" h="374650">
                <a:moveTo>
                  <a:pt x="0" y="374650"/>
                </a:moveTo>
                <a:cubicBezTo>
                  <a:pt x="21696" y="356129"/>
                  <a:pt x="43392" y="337608"/>
                  <a:pt x="63500" y="317500"/>
                </a:cubicBezTo>
                <a:cubicBezTo>
                  <a:pt x="83608" y="297392"/>
                  <a:pt x="102658" y="276225"/>
                  <a:pt x="120650" y="254000"/>
                </a:cubicBezTo>
                <a:cubicBezTo>
                  <a:pt x="138642" y="231775"/>
                  <a:pt x="154517" y="211667"/>
                  <a:pt x="171450" y="184150"/>
                </a:cubicBezTo>
                <a:cubicBezTo>
                  <a:pt x="188383" y="156633"/>
                  <a:pt x="210608" y="119592"/>
                  <a:pt x="222250" y="88900"/>
                </a:cubicBezTo>
                <a:cubicBezTo>
                  <a:pt x="233892" y="58208"/>
                  <a:pt x="241300" y="0"/>
                  <a:pt x="241300" y="0"/>
                </a:cubicBezTo>
              </a:path>
            </a:pathLst>
          </a:cu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7" name="Forme libre 156"/>
          <p:cNvSpPr/>
          <p:nvPr/>
        </p:nvSpPr>
        <p:spPr>
          <a:xfrm>
            <a:off x="4240261" y="5208300"/>
            <a:ext cx="241300" cy="374650"/>
          </a:xfrm>
          <a:custGeom>
            <a:avLst/>
            <a:gdLst>
              <a:gd name="connsiteX0" fmla="*/ 0 w 241300"/>
              <a:gd name="connsiteY0" fmla="*/ 374650 h 374650"/>
              <a:gd name="connsiteX1" fmla="*/ 63500 w 241300"/>
              <a:gd name="connsiteY1" fmla="*/ 317500 h 374650"/>
              <a:gd name="connsiteX2" fmla="*/ 120650 w 241300"/>
              <a:gd name="connsiteY2" fmla="*/ 254000 h 374650"/>
              <a:gd name="connsiteX3" fmla="*/ 171450 w 241300"/>
              <a:gd name="connsiteY3" fmla="*/ 184150 h 374650"/>
              <a:gd name="connsiteX4" fmla="*/ 222250 w 241300"/>
              <a:gd name="connsiteY4" fmla="*/ 88900 h 374650"/>
              <a:gd name="connsiteX5" fmla="*/ 241300 w 2413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00" h="374650">
                <a:moveTo>
                  <a:pt x="0" y="374650"/>
                </a:moveTo>
                <a:cubicBezTo>
                  <a:pt x="21696" y="356129"/>
                  <a:pt x="43392" y="337608"/>
                  <a:pt x="63500" y="317500"/>
                </a:cubicBezTo>
                <a:cubicBezTo>
                  <a:pt x="83608" y="297392"/>
                  <a:pt x="102658" y="276225"/>
                  <a:pt x="120650" y="254000"/>
                </a:cubicBezTo>
                <a:cubicBezTo>
                  <a:pt x="138642" y="231775"/>
                  <a:pt x="154517" y="211667"/>
                  <a:pt x="171450" y="184150"/>
                </a:cubicBezTo>
                <a:cubicBezTo>
                  <a:pt x="188383" y="156633"/>
                  <a:pt x="210608" y="119592"/>
                  <a:pt x="222250" y="88900"/>
                </a:cubicBezTo>
                <a:cubicBezTo>
                  <a:pt x="233892" y="58208"/>
                  <a:pt x="241300" y="0"/>
                  <a:pt x="241300" y="0"/>
                </a:cubicBezTo>
              </a:path>
            </a:pathLst>
          </a:cu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8" name="Cylindre 157"/>
          <p:cNvSpPr/>
          <p:nvPr/>
        </p:nvSpPr>
        <p:spPr>
          <a:xfrm rot="18227718">
            <a:off x="3660683" y="5220384"/>
            <a:ext cx="431800" cy="295916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59" name="Forme libre 158"/>
          <p:cNvSpPr/>
          <p:nvPr/>
        </p:nvSpPr>
        <p:spPr>
          <a:xfrm>
            <a:off x="3711615" y="5140972"/>
            <a:ext cx="227168" cy="374650"/>
          </a:xfrm>
          <a:custGeom>
            <a:avLst/>
            <a:gdLst>
              <a:gd name="connsiteX0" fmla="*/ 0 w 241300"/>
              <a:gd name="connsiteY0" fmla="*/ 374650 h 374650"/>
              <a:gd name="connsiteX1" fmla="*/ 63500 w 241300"/>
              <a:gd name="connsiteY1" fmla="*/ 317500 h 374650"/>
              <a:gd name="connsiteX2" fmla="*/ 120650 w 241300"/>
              <a:gd name="connsiteY2" fmla="*/ 254000 h 374650"/>
              <a:gd name="connsiteX3" fmla="*/ 171450 w 241300"/>
              <a:gd name="connsiteY3" fmla="*/ 184150 h 374650"/>
              <a:gd name="connsiteX4" fmla="*/ 222250 w 241300"/>
              <a:gd name="connsiteY4" fmla="*/ 88900 h 374650"/>
              <a:gd name="connsiteX5" fmla="*/ 241300 w 2413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00" h="374650">
                <a:moveTo>
                  <a:pt x="0" y="374650"/>
                </a:moveTo>
                <a:cubicBezTo>
                  <a:pt x="21696" y="356129"/>
                  <a:pt x="43392" y="337608"/>
                  <a:pt x="63500" y="317500"/>
                </a:cubicBezTo>
                <a:cubicBezTo>
                  <a:pt x="83608" y="297392"/>
                  <a:pt x="102658" y="276225"/>
                  <a:pt x="120650" y="254000"/>
                </a:cubicBezTo>
                <a:cubicBezTo>
                  <a:pt x="138642" y="231775"/>
                  <a:pt x="154517" y="211667"/>
                  <a:pt x="171450" y="184150"/>
                </a:cubicBezTo>
                <a:cubicBezTo>
                  <a:pt x="188383" y="156633"/>
                  <a:pt x="210608" y="119592"/>
                  <a:pt x="222250" y="88900"/>
                </a:cubicBezTo>
                <a:cubicBezTo>
                  <a:pt x="233892" y="58208"/>
                  <a:pt x="241300" y="0"/>
                  <a:pt x="241300" y="0"/>
                </a:cubicBezTo>
              </a:path>
            </a:pathLst>
          </a:cu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60" name="Forme libre 159"/>
          <p:cNvSpPr/>
          <p:nvPr/>
        </p:nvSpPr>
        <p:spPr>
          <a:xfrm>
            <a:off x="3806865" y="5217172"/>
            <a:ext cx="227168" cy="374650"/>
          </a:xfrm>
          <a:custGeom>
            <a:avLst/>
            <a:gdLst>
              <a:gd name="connsiteX0" fmla="*/ 0 w 241300"/>
              <a:gd name="connsiteY0" fmla="*/ 374650 h 374650"/>
              <a:gd name="connsiteX1" fmla="*/ 63500 w 241300"/>
              <a:gd name="connsiteY1" fmla="*/ 317500 h 374650"/>
              <a:gd name="connsiteX2" fmla="*/ 120650 w 241300"/>
              <a:gd name="connsiteY2" fmla="*/ 254000 h 374650"/>
              <a:gd name="connsiteX3" fmla="*/ 171450 w 241300"/>
              <a:gd name="connsiteY3" fmla="*/ 184150 h 374650"/>
              <a:gd name="connsiteX4" fmla="*/ 222250 w 241300"/>
              <a:gd name="connsiteY4" fmla="*/ 88900 h 374650"/>
              <a:gd name="connsiteX5" fmla="*/ 241300 w 2413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00" h="374650">
                <a:moveTo>
                  <a:pt x="0" y="374650"/>
                </a:moveTo>
                <a:cubicBezTo>
                  <a:pt x="21696" y="356129"/>
                  <a:pt x="43392" y="337608"/>
                  <a:pt x="63500" y="317500"/>
                </a:cubicBezTo>
                <a:cubicBezTo>
                  <a:pt x="83608" y="297392"/>
                  <a:pt x="102658" y="276225"/>
                  <a:pt x="120650" y="254000"/>
                </a:cubicBezTo>
                <a:cubicBezTo>
                  <a:pt x="138642" y="231775"/>
                  <a:pt x="154517" y="211667"/>
                  <a:pt x="171450" y="184150"/>
                </a:cubicBezTo>
                <a:cubicBezTo>
                  <a:pt x="188383" y="156633"/>
                  <a:pt x="210608" y="119592"/>
                  <a:pt x="222250" y="88900"/>
                </a:cubicBezTo>
                <a:cubicBezTo>
                  <a:pt x="233892" y="58208"/>
                  <a:pt x="241300" y="0"/>
                  <a:pt x="241300" y="0"/>
                </a:cubicBezTo>
              </a:path>
            </a:pathLst>
          </a:cu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61" name="Cylindre 160"/>
          <p:cNvSpPr/>
          <p:nvPr/>
        </p:nvSpPr>
        <p:spPr>
          <a:xfrm rot="18227718">
            <a:off x="3167627" y="5238314"/>
            <a:ext cx="431800" cy="295916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62" name="Forme libre 161"/>
          <p:cNvSpPr/>
          <p:nvPr/>
        </p:nvSpPr>
        <p:spPr>
          <a:xfrm>
            <a:off x="3218559" y="5158902"/>
            <a:ext cx="227168" cy="374650"/>
          </a:xfrm>
          <a:custGeom>
            <a:avLst/>
            <a:gdLst>
              <a:gd name="connsiteX0" fmla="*/ 0 w 241300"/>
              <a:gd name="connsiteY0" fmla="*/ 374650 h 374650"/>
              <a:gd name="connsiteX1" fmla="*/ 63500 w 241300"/>
              <a:gd name="connsiteY1" fmla="*/ 317500 h 374650"/>
              <a:gd name="connsiteX2" fmla="*/ 120650 w 241300"/>
              <a:gd name="connsiteY2" fmla="*/ 254000 h 374650"/>
              <a:gd name="connsiteX3" fmla="*/ 171450 w 241300"/>
              <a:gd name="connsiteY3" fmla="*/ 184150 h 374650"/>
              <a:gd name="connsiteX4" fmla="*/ 222250 w 241300"/>
              <a:gd name="connsiteY4" fmla="*/ 88900 h 374650"/>
              <a:gd name="connsiteX5" fmla="*/ 241300 w 2413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00" h="374650">
                <a:moveTo>
                  <a:pt x="0" y="374650"/>
                </a:moveTo>
                <a:cubicBezTo>
                  <a:pt x="21696" y="356129"/>
                  <a:pt x="43392" y="337608"/>
                  <a:pt x="63500" y="317500"/>
                </a:cubicBezTo>
                <a:cubicBezTo>
                  <a:pt x="83608" y="297392"/>
                  <a:pt x="102658" y="276225"/>
                  <a:pt x="120650" y="254000"/>
                </a:cubicBezTo>
                <a:cubicBezTo>
                  <a:pt x="138642" y="231775"/>
                  <a:pt x="154517" y="211667"/>
                  <a:pt x="171450" y="184150"/>
                </a:cubicBezTo>
                <a:cubicBezTo>
                  <a:pt x="188383" y="156633"/>
                  <a:pt x="210608" y="119592"/>
                  <a:pt x="222250" y="88900"/>
                </a:cubicBezTo>
                <a:cubicBezTo>
                  <a:pt x="233892" y="58208"/>
                  <a:pt x="241300" y="0"/>
                  <a:pt x="241300" y="0"/>
                </a:cubicBezTo>
              </a:path>
            </a:pathLst>
          </a:cu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63" name="Forme libre 162"/>
          <p:cNvSpPr/>
          <p:nvPr/>
        </p:nvSpPr>
        <p:spPr>
          <a:xfrm>
            <a:off x="3313809" y="5235102"/>
            <a:ext cx="227168" cy="374650"/>
          </a:xfrm>
          <a:custGeom>
            <a:avLst/>
            <a:gdLst>
              <a:gd name="connsiteX0" fmla="*/ 0 w 241300"/>
              <a:gd name="connsiteY0" fmla="*/ 374650 h 374650"/>
              <a:gd name="connsiteX1" fmla="*/ 63500 w 241300"/>
              <a:gd name="connsiteY1" fmla="*/ 317500 h 374650"/>
              <a:gd name="connsiteX2" fmla="*/ 120650 w 241300"/>
              <a:gd name="connsiteY2" fmla="*/ 254000 h 374650"/>
              <a:gd name="connsiteX3" fmla="*/ 171450 w 241300"/>
              <a:gd name="connsiteY3" fmla="*/ 184150 h 374650"/>
              <a:gd name="connsiteX4" fmla="*/ 222250 w 241300"/>
              <a:gd name="connsiteY4" fmla="*/ 88900 h 374650"/>
              <a:gd name="connsiteX5" fmla="*/ 241300 w 2413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00" h="374650">
                <a:moveTo>
                  <a:pt x="0" y="374650"/>
                </a:moveTo>
                <a:cubicBezTo>
                  <a:pt x="21696" y="356129"/>
                  <a:pt x="43392" y="337608"/>
                  <a:pt x="63500" y="317500"/>
                </a:cubicBezTo>
                <a:cubicBezTo>
                  <a:pt x="83608" y="297392"/>
                  <a:pt x="102658" y="276225"/>
                  <a:pt x="120650" y="254000"/>
                </a:cubicBezTo>
                <a:cubicBezTo>
                  <a:pt x="138642" y="231775"/>
                  <a:pt x="154517" y="211667"/>
                  <a:pt x="171450" y="184150"/>
                </a:cubicBezTo>
                <a:cubicBezTo>
                  <a:pt x="188383" y="156633"/>
                  <a:pt x="210608" y="119592"/>
                  <a:pt x="222250" y="88900"/>
                </a:cubicBezTo>
                <a:cubicBezTo>
                  <a:pt x="233892" y="58208"/>
                  <a:pt x="241300" y="0"/>
                  <a:pt x="241300" y="0"/>
                </a:cubicBezTo>
              </a:path>
            </a:pathLst>
          </a:cu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64" name="ZoneTexte 163"/>
          <p:cNvSpPr txBox="1"/>
          <p:nvPr/>
        </p:nvSpPr>
        <p:spPr>
          <a:xfrm>
            <a:off x="3657162" y="5766228"/>
            <a:ext cx="3189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MBP</a:t>
            </a:r>
            <a:r>
              <a:rPr lang="fr-FR" dirty="0"/>
              <a:t>  = </a:t>
            </a:r>
            <a:r>
              <a:rPr lang="fr-FR" dirty="0" err="1"/>
              <a:t>methyl</a:t>
            </a:r>
            <a:r>
              <a:rPr lang="fr-FR" dirty="0"/>
              <a:t>-binding </a:t>
            </a:r>
            <a:r>
              <a:rPr lang="fr-FR" dirty="0" err="1"/>
              <a:t>protein</a:t>
            </a:r>
            <a:endParaRPr lang="fr-FR" dirty="0"/>
          </a:p>
        </p:txBody>
      </p:sp>
      <p:sp>
        <p:nvSpPr>
          <p:cNvPr id="165" name="Rectangle 6">
            <a:extLst>
              <a:ext uri="{FF2B5EF4-FFF2-40B4-BE49-F238E27FC236}">
                <a16:creationId xmlns:a16="http://schemas.microsoft.com/office/drawing/2014/main" id="{1967686D-C4B4-3E40-9B4F-8CABA7BD1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701"/>
            <a:ext cx="9906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fr-FR" altLang="fr-FR" sz="3600" dirty="0">
                <a:solidFill>
                  <a:srgbClr val="002060"/>
                </a:solidFill>
                <a:latin typeface="Segoe UI" charset="0"/>
                <a:ea typeface="MS PGothic" charset="-128"/>
              </a:rPr>
              <a:t>Mécanismes épigénétiques: écrivains et lecteurs…</a:t>
            </a:r>
            <a:endParaRPr lang="en-US" altLang="fr-FR" sz="3600" dirty="0">
              <a:solidFill>
                <a:srgbClr val="002060"/>
              </a:solidFill>
              <a:latin typeface="Segoe UI" charset="0"/>
              <a:ea typeface="MS PGothic" charset="-128"/>
            </a:endParaRPr>
          </a:p>
        </p:txBody>
      </p:sp>
      <p:cxnSp>
        <p:nvCxnSpPr>
          <p:cNvPr id="166" name="Connecteur droit avec flèche 165">
            <a:extLst>
              <a:ext uri="{FF2B5EF4-FFF2-40B4-BE49-F238E27FC236}">
                <a16:creationId xmlns:a16="http://schemas.microsoft.com/office/drawing/2014/main" id="{FFDC0142-3824-8740-879B-D95B8328A28B}"/>
              </a:ext>
            </a:extLst>
          </p:cNvPr>
          <p:cNvCxnSpPr/>
          <p:nvPr/>
        </p:nvCxnSpPr>
        <p:spPr>
          <a:xfrm>
            <a:off x="4692581" y="1752515"/>
            <a:ext cx="504000" cy="1425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Connecteur droit avec flèche 166">
            <a:extLst>
              <a:ext uri="{FF2B5EF4-FFF2-40B4-BE49-F238E27FC236}">
                <a16:creationId xmlns:a16="http://schemas.microsoft.com/office/drawing/2014/main" id="{D9F88AE9-CB39-9B4E-BEBB-B6512A89FD26}"/>
              </a:ext>
            </a:extLst>
          </p:cNvPr>
          <p:cNvCxnSpPr/>
          <p:nvPr/>
        </p:nvCxnSpPr>
        <p:spPr>
          <a:xfrm rot="5400000">
            <a:off x="4461531" y="1976577"/>
            <a:ext cx="468000" cy="1425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817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6CA6387-5E41-1842-9F8E-410A90B44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120" y="339727"/>
            <a:ext cx="4597526" cy="6663926"/>
          </a:xfrm>
          <a:prstGeom prst="rect">
            <a:avLst/>
          </a:prstGeom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95EF3DFE-0298-AD4C-806D-142A41D58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782" y="-41475"/>
            <a:ext cx="8580437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fr-FR" sz="3600" dirty="0">
                <a:solidFill>
                  <a:srgbClr val="002060"/>
                </a:solidFill>
                <a:latin typeface="Segoe UI" pitchFamily="34" charset="0"/>
                <a:ea typeface="MS PGothic" pitchFamily="34" charset="-128"/>
                <a:cs typeface="MS PGothic" pitchFamily="34" charset="-128"/>
              </a:rPr>
              <a:t>Réversibilité des mécanismes épigénétiques</a:t>
            </a:r>
            <a:endParaRPr lang="en-US" sz="3600" dirty="0">
              <a:solidFill>
                <a:srgbClr val="002060"/>
              </a:solidFill>
              <a:latin typeface="Segoe UI" pitchFamily="34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0" name="Secteurs 9">
            <a:extLst>
              <a:ext uri="{FF2B5EF4-FFF2-40B4-BE49-F238E27FC236}">
                <a16:creationId xmlns:a16="http://schemas.microsoft.com/office/drawing/2014/main" id="{F33EB6C2-4396-B04A-8571-179E7029EA43}"/>
              </a:ext>
            </a:extLst>
          </p:cNvPr>
          <p:cNvSpPr/>
          <p:nvPr/>
        </p:nvSpPr>
        <p:spPr>
          <a:xfrm rot="762029">
            <a:off x="4331221" y="1702748"/>
            <a:ext cx="390425" cy="312418"/>
          </a:xfrm>
          <a:prstGeom prst="pie">
            <a:avLst/>
          </a:prstGeom>
          <a:gradFill flip="none" rotWithShape="1">
            <a:gsLst>
              <a:gs pos="0">
                <a:schemeClr val="accent5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00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77C230-A379-6743-9B54-755168FAB55E}"/>
              </a:ext>
            </a:extLst>
          </p:cNvPr>
          <p:cNvSpPr/>
          <p:nvPr/>
        </p:nvSpPr>
        <p:spPr>
          <a:xfrm rot="2791805">
            <a:off x="4244833" y="1752652"/>
            <a:ext cx="43921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900" b="1" dirty="0"/>
              <a:t>TET</a:t>
            </a:r>
          </a:p>
        </p:txBody>
      </p:sp>
      <p:grpSp>
        <p:nvGrpSpPr>
          <p:cNvPr id="12" name="Grouper 53">
            <a:extLst>
              <a:ext uri="{FF2B5EF4-FFF2-40B4-BE49-F238E27FC236}">
                <a16:creationId xmlns:a16="http://schemas.microsoft.com/office/drawing/2014/main" id="{B4921387-84CF-2646-99CE-AD5B1193FDD9}"/>
              </a:ext>
            </a:extLst>
          </p:cNvPr>
          <p:cNvGrpSpPr>
            <a:grpSpLocks/>
          </p:cNvGrpSpPr>
          <p:nvPr/>
        </p:nvGrpSpPr>
        <p:grpSpPr bwMode="auto">
          <a:xfrm>
            <a:off x="148460" y="4715669"/>
            <a:ext cx="1566040" cy="1634147"/>
            <a:chOff x="0" y="4638120"/>
            <a:chExt cx="2127250" cy="2219880"/>
          </a:xfrm>
        </p:grpSpPr>
        <p:pic>
          <p:nvPicPr>
            <p:cNvPr id="13" name="Image 50">
              <a:extLst>
                <a:ext uri="{FF2B5EF4-FFF2-40B4-BE49-F238E27FC236}">
                  <a16:creationId xmlns:a16="http://schemas.microsoft.com/office/drawing/2014/main" id="{A3F446CB-4ED2-6A45-9A92-0C4F88E7C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5076825"/>
              <a:ext cx="2127250" cy="178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4640682-D320-1449-BB6C-E8B5A0F7FC09}"/>
                </a:ext>
              </a:extLst>
            </p:cNvPr>
            <p:cNvSpPr txBox="1"/>
            <p:nvPr/>
          </p:nvSpPr>
          <p:spPr>
            <a:xfrm>
              <a:off x="136786" y="4638120"/>
              <a:ext cx="1740205" cy="50171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>
                  <a:solidFill>
                    <a:prstClr val="black"/>
                  </a:solidFill>
                </a:rPr>
                <a:t>LECTEURS</a:t>
              </a:r>
            </a:p>
          </p:txBody>
        </p:sp>
      </p:grpSp>
      <p:pic>
        <p:nvPicPr>
          <p:cNvPr id="15" name="Image 80">
            <a:extLst>
              <a:ext uri="{FF2B5EF4-FFF2-40B4-BE49-F238E27FC236}">
                <a16:creationId xmlns:a16="http://schemas.microsoft.com/office/drawing/2014/main" id="{B08C8BE2-9E01-CB44-B7D4-1746D837A9C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3778" y="2104834"/>
            <a:ext cx="1393674" cy="147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EE4D267-D8E4-3F4E-8217-D44C99C8947C}"/>
              </a:ext>
            </a:extLst>
          </p:cNvPr>
          <p:cNvSpPr txBox="1"/>
          <p:nvPr/>
        </p:nvSpPr>
        <p:spPr bwMode="auto">
          <a:xfrm>
            <a:off x="416272" y="1641364"/>
            <a:ext cx="991565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fr-FR">
                <a:cs typeface="ＭＳ Ｐゴシック" charset="-128"/>
              </a:rPr>
              <a:t>SCRIBES </a:t>
            </a:r>
            <a:endParaRPr lang="fr-FR" dirty="0">
              <a:cs typeface="ＭＳ Ｐゴシック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05766B-852A-0545-B42A-9AF894E78642}"/>
              </a:ext>
            </a:extLst>
          </p:cNvPr>
          <p:cNvSpPr/>
          <p:nvPr/>
        </p:nvSpPr>
        <p:spPr>
          <a:xfrm>
            <a:off x="2997845" y="3581433"/>
            <a:ext cx="254642" cy="215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7843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88532" y="883920"/>
            <a:ext cx="9615487" cy="5252600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fr-FR" sz="1662" kern="0">
              <a:solidFill>
                <a:schemeClr val="accent1"/>
              </a:solidFill>
              <a:latin typeface="Calibri" panose="020F0502020204030204"/>
              <a:ea typeface=""/>
              <a:cs typeface=""/>
            </a:endParaRPr>
          </a:p>
        </p:txBody>
      </p:sp>
      <p:pic>
        <p:nvPicPr>
          <p:cNvPr id="7" name="Imag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457" y="2138365"/>
            <a:ext cx="2590320" cy="2384425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</p:spPr>
      </p:pic>
      <p:cxnSp>
        <p:nvCxnSpPr>
          <p:cNvPr id="8" name="Connecteur droit avec flèche 7"/>
          <p:cNvCxnSpPr/>
          <p:nvPr/>
        </p:nvCxnSpPr>
        <p:spPr>
          <a:xfrm>
            <a:off x="3543216" y="3328990"/>
            <a:ext cx="2110900" cy="1587"/>
          </a:xfrm>
          <a:prstGeom prst="straightConnector1">
            <a:avLst/>
          </a:prstGeom>
          <a:ln w="41275" cap="flat" cmpd="sng" algn="ctr">
            <a:solidFill>
              <a:srgbClr val="00009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9" descr="7c7b4e0317649caaa1d19c0d0e8c5e4b_larg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12461" y="2138365"/>
            <a:ext cx="3204487" cy="2384425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877983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50" name="Group 10"/>
          <p:cNvGrpSpPr>
            <a:grpSpLocks/>
          </p:cNvGrpSpPr>
          <p:nvPr/>
        </p:nvGrpSpPr>
        <p:grpSpPr bwMode="auto">
          <a:xfrm>
            <a:off x="2895600" y="2201863"/>
            <a:ext cx="3886200" cy="1371600"/>
            <a:chOff x="1728" y="1296"/>
            <a:chExt cx="2160" cy="624"/>
          </a:xfrm>
        </p:grpSpPr>
        <p:sp>
          <p:nvSpPr>
            <p:cNvPr id="31765" name="Line 11"/>
            <p:cNvSpPr>
              <a:spLocks noChangeShapeType="1"/>
            </p:cNvSpPr>
            <p:nvPr/>
          </p:nvSpPr>
          <p:spPr bwMode="auto">
            <a:xfrm>
              <a:off x="3216" y="1296"/>
              <a:ext cx="672" cy="62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1766" name="Line 12"/>
            <p:cNvSpPr>
              <a:spLocks noChangeShapeType="1"/>
            </p:cNvSpPr>
            <p:nvPr/>
          </p:nvSpPr>
          <p:spPr bwMode="auto">
            <a:xfrm flipH="1">
              <a:off x="1728" y="1296"/>
              <a:ext cx="672" cy="62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31751" name="Line 14"/>
          <p:cNvSpPr>
            <a:spLocks noChangeShapeType="1"/>
          </p:cNvSpPr>
          <p:nvPr/>
        </p:nvSpPr>
        <p:spPr bwMode="auto">
          <a:xfrm>
            <a:off x="4876800" y="2206625"/>
            <a:ext cx="0" cy="2743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31752" name="Picture 9" descr="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155" y="1290639"/>
            <a:ext cx="85725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0" descr="FIBRO.jpg"/>
          <p:cNvPicPr>
            <a:picLocks noChangeAspect="1"/>
          </p:cNvPicPr>
          <p:nvPr/>
        </p:nvPicPr>
        <p:blipFill>
          <a:blip r:embed="rId4">
            <a:grayscl/>
          </a:blip>
          <a:srcRect/>
          <a:stretch>
            <a:fillRect/>
          </a:stretch>
        </p:blipFill>
        <p:spPr bwMode="auto">
          <a:xfrm>
            <a:off x="7024702" y="3654769"/>
            <a:ext cx="947466" cy="130840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31754" name="Oval 1040"/>
          <p:cNvSpPr>
            <a:spLocks noChangeArrowheads="1"/>
          </p:cNvSpPr>
          <p:nvPr/>
        </p:nvSpPr>
        <p:spPr bwMode="auto">
          <a:xfrm rot="-5400000">
            <a:off x="1595439" y="3725864"/>
            <a:ext cx="1152525" cy="11525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fr-FR" sz="1800">
              <a:latin typeface="Calibri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381250" y="3725864"/>
            <a:ext cx="1214438" cy="1000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756" name="Line 1042"/>
          <p:cNvSpPr>
            <a:spLocks noChangeShapeType="1"/>
          </p:cNvSpPr>
          <p:nvPr/>
        </p:nvSpPr>
        <p:spPr bwMode="auto">
          <a:xfrm rot="16200000" flipH="1">
            <a:off x="2322514" y="3641726"/>
            <a:ext cx="46037" cy="21431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31757" name="Picture 11" descr="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3763964"/>
            <a:ext cx="85725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8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465513" y="4459288"/>
            <a:ext cx="1355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9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338638" y="5183188"/>
            <a:ext cx="12033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0" name="Picture 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492626"/>
            <a:ext cx="13271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61" name="Freeform 28"/>
          <p:cNvSpPr>
            <a:spLocks/>
          </p:cNvSpPr>
          <p:nvPr/>
        </p:nvSpPr>
        <p:spPr bwMode="auto">
          <a:xfrm>
            <a:off x="4343400" y="3121025"/>
            <a:ext cx="546100" cy="1447800"/>
          </a:xfrm>
          <a:custGeom>
            <a:avLst/>
            <a:gdLst>
              <a:gd name="T0" fmla="*/ 2147483647 w 344"/>
              <a:gd name="T1" fmla="*/ 0 h 912"/>
              <a:gd name="T2" fmla="*/ 2147483647 w 344"/>
              <a:gd name="T3" fmla="*/ 2147483647 h 912"/>
              <a:gd name="T4" fmla="*/ 2147483647 w 344"/>
              <a:gd name="T5" fmla="*/ 2147483647 h 912"/>
              <a:gd name="T6" fmla="*/ 0 w 344"/>
              <a:gd name="T7" fmla="*/ 2147483647 h 912"/>
              <a:gd name="T8" fmla="*/ 0 60000 65536"/>
              <a:gd name="T9" fmla="*/ 0 60000 65536"/>
              <a:gd name="T10" fmla="*/ 0 60000 65536"/>
              <a:gd name="T11" fmla="*/ 0 60000 65536"/>
              <a:gd name="T12" fmla="*/ 0 w 344"/>
              <a:gd name="T13" fmla="*/ 0 h 912"/>
              <a:gd name="T14" fmla="*/ 344 w 344"/>
              <a:gd name="T15" fmla="*/ 912 h 9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44" h="912">
                <a:moveTo>
                  <a:pt x="336" y="0"/>
                </a:moveTo>
                <a:cubicBezTo>
                  <a:pt x="340" y="204"/>
                  <a:pt x="344" y="408"/>
                  <a:pt x="336" y="528"/>
                </a:cubicBezTo>
                <a:cubicBezTo>
                  <a:pt x="328" y="648"/>
                  <a:pt x="344" y="656"/>
                  <a:pt x="288" y="720"/>
                </a:cubicBezTo>
                <a:cubicBezTo>
                  <a:pt x="232" y="784"/>
                  <a:pt x="48" y="880"/>
                  <a:pt x="0" y="912"/>
                </a:cubicBezTo>
              </a:path>
            </a:pathLst>
          </a:custGeom>
          <a:noFill/>
          <a:ln w="38100">
            <a:solidFill>
              <a:srgbClr val="FF222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fr-FR" altLang="fr-FR" sz="1800"/>
          </a:p>
        </p:txBody>
      </p:sp>
      <p:sp>
        <p:nvSpPr>
          <p:cNvPr id="31762" name="Freeform 29"/>
          <p:cNvSpPr>
            <a:spLocks/>
          </p:cNvSpPr>
          <p:nvPr/>
        </p:nvSpPr>
        <p:spPr bwMode="auto">
          <a:xfrm flipH="1">
            <a:off x="4864100" y="3121025"/>
            <a:ext cx="546100" cy="1447800"/>
          </a:xfrm>
          <a:custGeom>
            <a:avLst/>
            <a:gdLst>
              <a:gd name="T0" fmla="*/ 2147483647 w 344"/>
              <a:gd name="T1" fmla="*/ 0 h 912"/>
              <a:gd name="T2" fmla="*/ 2147483647 w 344"/>
              <a:gd name="T3" fmla="*/ 2147483647 h 912"/>
              <a:gd name="T4" fmla="*/ 2147483647 w 344"/>
              <a:gd name="T5" fmla="*/ 2147483647 h 912"/>
              <a:gd name="T6" fmla="*/ 0 w 344"/>
              <a:gd name="T7" fmla="*/ 2147483647 h 912"/>
              <a:gd name="T8" fmla="*/ 0 60000 65536"/>
              <a:gd name="T9" fmla="*/ 0 60000 65536"/>
              <a:gd name="T10" fmla="*/ 0 60000 65536"/>
              <a:gd name="T11" fmla="*/ 0 60000 65536"/>
              <a:gd name="T12" fmla="*/ 0 w 344"/>
              <a:gd name="T13" fmla="*/ 0 h 912"/>
              <a:gd name="T14" fmla="*/ 344 w 344"/>
              <a:gd name="T15" fmla="*/ 912 h 9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44" h="912">
                <a:moveTo>
                  <a:pt x="336" y="0"/>
                </a:moveTo>
                <a:cubicBezTo>
                  <a:pt x="340" y="204"/>
                  <a:pt x="344" y="408"/>
                  <a:pt x="336" y="528"/>
                </a:cubicBezTo>
                <a:cubicBezTo>
                  <a:pt x="328" y="648"/>
                  <a:pt x="344" y="656"/>
                  <a:pt x="288" y="720"/>
                </a:cubicBezTo>
                <a:cubicBezTo>
                  <a:pt x="232" y="784"/>
                  <a:pt x="48" y="880"/>
                  <a:pt x="0" y="912"/>
                </a:cubicBezTo>
              </a:path>
            </a:pathLst>
          </a:custGeom>
          <a:noFill/>
          <a:ln w="38100">
            <a:solidFill>
              <a:srgbClr val="FF222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fr-FR" altLang="fr-FR" sz="1800"/>
          </a:p>
        </p:txBody>
      </p:sp>
      <p:pic>
        <p:nvPicPr>
          <p:cNvPr id="24" name="Imag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060" y="889749"/>
            <a:ext cx="1439628" cy="1411437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 9" descr="7c7b4e0317649caaa1d19c0d0e8c5e4b_large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209" y="5265978"/>
            <a:ext cx="1869329" cy="1401763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526074" y="760413"/>
            <a:ext cx="8875834" cy="6033969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endParaRPr lang="fr-FR" sz="1662">
              <a:solidFill>
                <a:prstClr val="white"/>
              </a:solidFill>
            </a:endParaRPr>
          </a:p>
        </p:txBody>
      </p: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682967" y="4963174"/>
            <a:ext cx="242502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fr-FR" altLang="fr-FR" sz="2000" dirty="0" err="1">
                <a:solidFill>
                  <a:srgbClr val="000099"/>
                </a:solidFill>
                <a:latin typeface="Segoe UI" charset="0"/>
              </a:rPr>
              <a:t>Auto-renouvellement</a:t>
            </a:r>
            <a:endParaRPr lang="fr-FR" altLang="fr-FR" sz="2000" dirty="0">
              <a:solidFill>
                <a:srgbClr val="000099"/>
              </a:solidFill>
              <a:latin typeface="Segoe UI" charset="0"/>
            </a:endParaRPr>
          </a:p>
          <a:p>
            <a:pPr algn="ctr" eaLnBrk="1" hangingPunct="1"/>
            <a:r>
              <a:rPr lang="fr-FR" altLang="fr-FR" sz="2000" dirty="0">
                <a:solidFill>
                  <a:srgbClr val="000099"/>
                </a:solidFill>
                <a:latin typeface="Segoe UI" charset="0"/>
              </a:rPr>
              <a:t>Prolifération</a:t>
            </a: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4244222" y="6240463"/>
            <a:ext cx="17318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fr-FR" altLang="fr-FR" sz="2000" dirty="0">
                <a:solidFill>
                  <a:srgbClr val="000099"/>
                </a:solidFill>
                <a:latin typeface="Segoe UI" charset="0"/>
              </a:rPr>
              <a:t>Différenciation</a:t>
            </a: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7703846" y="4725277"/>
            <a:ext cx="11848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fr-FR" altLang="fr-FR" sz="2000" dirty="0">
                <a:solidFill>
                  <a:srgbClr val="000099"/>
                </a:solidFill>
                <a:latin typeface="Segoe UI" charset="0"/>
              </a:rPr>
              <a:t>Apoptose</a:t>
            </a:r>
          </a:p>
        </p:txBody>
      </p: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2496747" y="1370662"/>
            <a:ext cx="16898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fr-FR" altLang="fr-FR" sz="2000" dirty="0">
                <a:solidFill>
                  <a:srgbClr val="000099"/>
                </a:solidFill>
                <a:latin typeface="Segoe UI" charset="0"/>
              </a:rPr>
              <a:t>Cellule souche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-48644" y="62339"/>
            <a:ext cx="10142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>
                <a:solidFill>
                  <a:srgbClr val="002060"/>
                </a:solidFill>
                <a:cs typeface="ＭＳ Ｐゴシック" charset="-128"/>
              </a:rPr>
              <a:t>Ouverture ou fermeture de certains programmes de développement</a:t>
            </a:r>
          </a:p>
        </p:txBody>
      </p:sp>
    </p:spTree>
    <p:extLst>
      <p:ext uri="{BB962C8B-B14F-4D97-AF65-F5344CB8AC3E}">
        <p14:creationId xmlns:p14="http://schemas.microsoft.com/office/powerpoint/2010/main" val="3227435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50" name="Group 10"/>
          <p:cNvGrpSpPr>
            <a:grpSpLocks/>
          </p:cNvGrpSpPr>
          <p:nvPr/>
        </p:nvGrpSpPr>
        <p:grpSpPr bwMode="auto">
          <a:xfrm>
            <a:off x="2895600" y="2201863"/>
            <a:ext cx="3886200" cy="1371600"/>
            <a:chOff x="1728" y="1296"/>
            <a:chExt cx="2160" cy="624"/>
          </a:xfrm>
        </p:grpSpPr>
        <p:sp>
          <p:nvSpPr>
            <p:cNvPr id="31765" name="Line 11"/>
            <p:cNvSpPr>
              <a:spLocks noChangeShapeType="1"/>
            </p:cNvSpPr>
            <p:nvPr/>
          </p:nvSpPr>
          <p:spPr bwMode="auto">
            <a:xfrm>
              <a:off x="3216" y="1296"/>
              <a:ext cx="672" cy="62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1766" name="Line 12"/>
            <p:cNvSpPr>
              <a:spLocks noChangeShapeType="1"/>
            </p:cNvSpPr>
            <p:nvPr/>
          </p:nvSpPr>
          <p:spPr bwMode="auto">
            <a:xfrm flipH="1">
              <a:off x="1728" y="1296"/>
              <a:ext cx="672" cy="62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31751" name="Line 14"/>
          <p:cNvSpPr>
            <a:spLocks noChangeShapeType="1"/>
          </p:cNvSpPr>
          <p:nvPr/>
        </p:nvSpPr>
        <p:spPr bwMode="auto">
          <a:xfrm>
            <a:off x="4876800" y="2206625"/>
            <a:ext cx="0" cy="2743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31752" name="Picture 9" descr="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155" y="1290639"/>
            <a:ext cx="85725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0" descr="FIBRO.jpg"/>
          <p:cNvPicPr>
            <a:picLocks noChangeAspect="1"/>
          </p:cNvPicPr>
          <p:nvPr/>
        </p:nvPicPr>
        <p:blipFill>
          <a:blip r:embed="rId4">
            <a:grayscl/>
          </a:blip>
          <a:srcRect/>
          <a:stretch>
            <a:fillRect/>
          </a:stretch>
        </p:blipFill>
        <p:spPr bwMode="auto">
          <a:xfrm>
            <a:off x="7024702" y="3654769"/>
            <a:ext cx="947466" cy="130840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31754" name="Oval 1040"/>
          <p:cNvSpPr>
            <a:spLocks noChangeArrowheads="1"/>
          </p:cNvSpPr>
          <p:nvPr/>
        </p:nvSpPr>
        <p:spPr bwMode="auto">
          <a:xfrm rot="-5400000">
            <a:off x="1595439" y="3725864"/>
            <a:ext cx="1152525" cy="11525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fr-FR" sz="1800">
              <a:latin typeface="Calibri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381250" y="3725864"/>
            <a:ext cx="1214438" cy="1000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756" name="Line 1042"/>
          <p:cNvSpPr>
            <a:spLocks noChangeShapeType="1"/>
          </p:cNvSpPr>
          <p:nvPr/>
        </p:nvSpPr>
        <p:spPr bwMode="auto">
          <a:xfrm rot="16200000" flipH="1">
            <a:off x="2322514" y="3641726"/>
            <a:ext cx="46037" cy="21431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31757" name="Picture 11" descr="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3763964"/>
            <a:ext cx="85725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8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465513" y="4459288"/>
            <a:ext cx="1355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9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338638" y="5183188"/>
            <a:ext cx="12033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0" name="Picture 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492626"/>
            <a:ext cx="13271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61" name="Freeform 28"/>
          <p:cNvSpPr>
            <a:spLocks/>
          </p:cNvSpPr>
          <p:nvPr/>
        </p:nvSpPr>
        <p:spPr bwMode="auto">
          <a:xfrm>
            <a:off x="4343400" y="3121025"/>
            <a:ext cx="546100" cy="1447800"/>
          </a:xfrm>
          <a:custGeom>
            <a:avLst/>
            <a:gdLst>
              <a:gd name="T0" fmla="*/ 2147483647 w 344"/>
              <a:gd name="T1" fmla="*/ 0 h 912"/>
              <a:gd name="T2" fmla="*/ 2147483647 w 344"/>
              <a:gd name="T3" fmla="*/ 2147483647 h 912"/>
              <a:gd name="T4" fmla="*/ 2147483647 w 344"/>
              <a:gd name="T5" fmla="*/ 2147483647 h 912"/>
              <a:gd name="T6" fmla="*/ 0 w 344"/>
              <a:gd name="T7" fmla="*/ 2147483647 h 912"/>
              <a:gd name="T8" fmla="*/ 0 60000 65536"/>
              <a:gd name="T9" fmla="*/ 0 60000 65536"/>
              <a:gd name="T10" fmla="*/ 0 60000 65536"/>
              <a:gd name="T11" fmla="*/ 0 60000 65536"/>
              <a:gd name="T12" fmla="*/ 0 w 344"/>
              <a:gd name="T13" fmla="*/ 0 h 912"/>
              <a:gd name="T14" fmla="*/ 344 w 344"/>
              <a:gd name="T15" fmla="*/ 912 h 9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44" h="912">
                <a:moveTo>
                  <a:pt x="336" y="0"/>
                </a:moveTo>
                <a:cubicBezTo>
                  <a:pt x="340" y="204"/>
                  <a:pt x="344" y="408"/>
                  <a:pt x="336" y="528"/>
                </a:cubicBezTo>
                <a:cubicBezTo>
                  <a:pt x="328" y="648"/>
                  <a:pt x="344" y="656"/>
                  <a:pt x="288" y="720"/>
                </a:cubicBezTo>
                <a:cubicBezTo>
                  <a:pt x="232" y="784"/>
                  <a:pt x="48" y="880"/>
                  <a:pt x="0" y="912"/>
                </a:cubicBezTo>
              </a:path>
            </a:pathLst>
          </a:custGeom>
          <a:noFill/>
          <a:ln w="38100">
            <a:solidFill>
              <a:srgbClr val="FF222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fr-FR" altLang="fr-FR" sz="1800"/>
          </a:p>
        </p:txBody>
      </p:sp>
      <p:sp>
        <p:nvSpPr>
          <p:cNvPr id="31762" name="Freeform 29"/>
          <p:cNvSpPr>
            <a:spLocks/>
          </p:cNvSpPr>
          <p:nvPr/>
        </p:nvSpPr>
        <p:spPr bwMode="auto">
          <a:xfrm flipH="1">
            <a:off x="4864100" y="3121025"/>
            <a:ext cx="546100" cy="1447800"/>
          </a:xfrm>
          <a:custGeom>
            <a:avLst/>
            <a:gdLst>
              <a:gd name="T0" fmla="*/ 2147483647 w 344"/>
              <a:gd name="T1" fmla="*/ 0 h 912"/>
              <a:gd name="T2" fmla="*/ 2147483647 w 344"/>
              <a:gd name="T3" fmla="*/ 2147483647 h 912"/>
              <a:gd name="T4" fmla="*/ 2147483647 w 344"/>
              <a:gd name="T5" fmla="*/ 2147483647 h 912"/>
              <a:gd name="T6" fmla="*/ 0 w 344"/>
              <a:gd name="T7" fmla="*/ 2147483647 h 912"/>
              <a:gd name="T8" fmla="*/ 0 60000 65536"/>
              <a:gd name="T9" fmla="*/ 0 60000 65536"/>
              <a:gd name="T10" fmla="*/ 0 60000 65536"/>
              <a:gd name="T11" fmla="*/ 0 60000 65536"/>
              <a:gd name="T12" fmla="*/ 0 w 344"/>
              <a:gd name="T13" fmla="*/ 0 h 912"/>
              <a:gd name="T14" fmla="*/ 344 w 344"/>
              <a:gd name="T15" fmla="*/ 912 h 9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44" h="912">
                <a:moveTo>
                  <a:pt x="336" y="0"/>
                </a:moveTo>
                <a:cubicBezTo>
                  <a:pt x="340" y="204"/>
                  <a:pt x="344" y="408"/>
                  <a:pt x="336" y="528"/>
                </a:cubicBezTo>
                <a:cubicBezTo>
                  <a:pt x="328" y="648"/>
                  <a:pt x="344" y="656"/>
                  <a:pt x="288" y="720"/>
                </a:cubicBezTo>
                <a:cubicBezTo>
                  <a:pt x="232" y="784"/>
                  <a:pt x="48" y="880"/>
                  <a:pt x="0" y="912"/>
                </a:cubicBezTo>
              </a:path>
            </a:pathLst>
          </a:custGeom>
          <a:noFill/>
          <a:ln w="38100">
            <a:solidFill>
              <a:srgbClr val="FF222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fr-FR" altLang="fr-FR" sz="1800"/>
          </a:p>
        </p:txBody>
      </p:sp>
      <p:pic>
        <p:nvPicPr>
          <p:cNvPr id="24" name="Imag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060" y="889749"/>
            <a:ext cx="1439628" cy="1411437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 9" descr="7c7b4e0317649caaa1d19c0d0e8c5e4b_large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209" y="5265978"/>
            <a:ext cx="1869329" cy="1401763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526074" y="760413"/>
            <a:ext cx="8875834" cy="6033969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endParaRPr lang="fr-FR" sz="1662">
              <a:solidFill>
                <a:prstClr val="white"/>
              </a:solidFill>
            </a:endParaRPr>
          </a:p>
        </p:txBody>
      </p:sp>
      <p:grpSp>
        <p:nvGrpSpPr>
          <p:cNvPr id="28" name="Grouper 42"/>
          <p:cNvGrpSpPr>
            <a:grpSpLocks/>
          </p:cNvGrpSpPr>
          <p:nvPr/>
        </p:nvGrpSpPr>
        <p:grpSpPr bwMode="auto">
          <a:xfrm>
            <a:off x="1192036" y="1946276"/>
            <a:ext cx="4810302" cy="2828925"/>
            <a:chOff x="811036" y="1752600"/>
            <a:chExt cx="4810302" cy="2828925"/>
          </a:xfrm>
        </p:grpSpPr>
        <p:sp>
          <p:nvSpPr>
            <p:cNvPr id="29" name="Text Box 13"/>
            <p:cNvSpPr txBox="1">
              <a:spLocks noChangeArrowheads="1"/>
            </p:cNvSpPr>
            <p:nvPr/>
          </p:nvSpPr>
          <p:spPr bwMode="auto">
            <a:xfrm>
              <a:off x="811036" y="2103172"/>
              <a:ext cx="2105063" cy="5232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400" b="1">
                  <a:solidFill>
                    <a:schemeClr val="accent5">
                      <a:lumMod val="75000"/>
                    </a:schemeClr>
                  </a:solidFill>
                  <a:latin typeface="Verdana" charset="0"/>
                </a:rPr>
                <a:t>Signaux</a:t>
              </a:r>
            </a:p>
            <a:p>
              <a:pPr algn="ctr"/>
              <a:r>
                <a:rPr lang="fr-FR" sz="1400" b="1" dirty="0">
                  <a:solidFill>
                    <a:schemeClr val="accent5">
                      <a:lumMod val="75000"/>
                    </a:schemeClr>
                  </a:solidFill>
                  <a:latin typeface="Verdana" charset="0"/>
                </a:rPr>
                <a:t>développementaux</a:t>
              </a:r>
            </a:p>
          </p:txBody>
        </p:sp>
        <p:grpSp>
          <p:nvGrpSpPr>
            <p:cNvPr id="30" name="Group 47"/>
            <p:cNvGrpSpPr>
              <a:grpSpLocks/>
            </p:cNvGrpSpPr>
            <p:nvPr/>
          </p:nvGrpSpPr>
          <p:grpSpPr bwMode="auto">
            <a:xfrm>
              <a:off x="838200" y="1752600"/>
              <a:ext cx="4783138" cy="2828925"/>
              <a:chOff x="528" y="1104"/>
              <a:chExt cx="3013" cy="1782"/>
            </a:xfrm>
          </p:grpSpPr>
          <p:sp>
            <p:nvSpPr>
              <p:cNvPr id="32" name="AutoShape 9"/>
              <p:cNvSpPr>
                <a:spLocks noChangeArrowheads="1"/>
              </p:cNvSpPr>
              <p:nvPr/>
            </p:nvSpPr>
            <p:spPr bwMode="auto">
              <a:xfrm>
                <a:off x="2640" y="2688"/>
                <a:ext cx="133" cy="198"/>
              </a:xfrm>
              <a:prstGeom prst="irregularSeal1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3" name="AutoShape 10"/>
              <p:cNvSpPr>
                <a:spLocks noChangeArrowheads="1"/>
              </p:cNvSpPr>
              <p:nvPr/>
            </p:nvSpPr>
            <p:spPr bwMode="auto">
              <a:xfrm>
                <a:off x="528" y="2448"/>
                <a:ext cx="133" cy="198"/>
              </a:xfrm>
              <a:prstGeom prst="irregularSeal1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4" name="AutoShape 11"/>
              <p:cNvSpPr>
                <a:spLocks noChangeArrowheads="1"/>
              </p:cNvSpPr>
              <p:nvPr/>
            </p:nvSpPr>
            <p:spPr bwMode="auto">
              <a:xfrm>
                <a:off x="2544" y="2400"/>
                <a:ext cx="133" cy="198"/>
              </a:xfrm>
              <a:prstGeom prst="irregularSeal1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5" name="AutoShape 12"/>
              <p:cNvSpPr>
                <a:spLocks noChangeArrowheads="1"/>
              </p:cNvSpPr>
              <p:nvPr/>
            </p:nvSpPr>
            <p:spPr bwMode="auto">
              <a:xfrm>
                <a:off x="3408" y="1104"/>
                <a:ext cx="133" cy="198"/>
              </a:xfrm>
              <a:prstGeom prst="irregularSeal1">
                <a:avLst/>
              </a:prstGeom>
              <a:solidFill>
                <a:srgbClr val="FF2224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6" name="AutoShape 9"/>
              <p:cNvSpPr>
                <a:spLocks noChangeArrowheads="1"/>
              </p:cNvSpPr>
              <p:nvPr/>
            </p:nvSpPr>
            <p:spPr bwMode="auto">
              <a:xfrm>
                <a:off x="2939" y="2394"/>
                <a:ext cx="133" cy="198"/>
              </a:xfrm>
              <a:prstGeom prst="irregularSeal1">
                <a:avLst/>
              </a:prstGeom>
              <a:solidFill>
                <a:srgbClr val="ECFF2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7" name="AutoShape 12"/>
              <p:cNvSpPr>
                <a:spLocks noChangeArrowheads="1"/>
              </p:cNvSpPr>
              <p:nvPr/>
            </p:nvSpPr>
            <p:spPr bwMode="auto">
              <a:xfrm>
                <a:off x="1982" y="1152"/>
                <a:ext cx="133" cy="198"/>
              </a:xfrm>
              <a:prstGeom prst="irregularSeal1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grpSp>
        <p:nvGrpSpPr>
          <p:cNvPr id="39" name="Group 46"/>
          <p:cNvGrpSpPr>
            <a:grpSpLocks/>
          </p:cNvGrpSpPr>
          <p:nvPr/>
        </p:nvGrpSpPr>
        <p:grpSpPr bwMode="auto">
          <a:xfrm>
            <a:off x="862014" y="1946276"/>
            <a:ext cx="7264401" cy="3133725"/>
            <a:chOff x="336" y="1104"/>
            <a:chExt cx="4576" cy="1974"/>
          </a:xfrm>
        </p:grpSpPr>
        <p:sp>
          <p:nvSpPr>
            <p:cNvPr id="40" name="Text Box 13"/>
            <p:cNvSpPr txBox="1">
              <a:spLocks noChangeArrowheads="1"/>
            </p:cNvSpPr>
            <p:nvPr/>
          </p:nvSpPr>
          <p:spPr bwMode="auto">
            <a:xfrm>
              <a:off x="3872" y="1422"/>
              <a:ext cx="1040" cy="3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FF0000"/>
                  </a:solidFill>
                  <a:latin typeface="Verdana" charset="0"/>
                </a:rPr>
                <a:t>Stress</a:t>
              </a:r>
            </a:p>
            <a:p>
              <a:pPr algn="ctr"/>
              <a:r>
                <a:rPr lang="fr-FR" sz="1400" b="1" dirty="0" err="1">
                  <a:solidFill>
                    <a:srgbClr val="FF0000"/>
                  </a:solidFill>
                  <a:latin typeface="Verdana" charset="0"/>
                </a:rPr>
                <a:t>environmental</a:t>
              </a:r>
              <a:endParaRPr lang="fr-FR" sz="1400" b="1" dirty="0">
                <a:solidFill>
                  <a:srgbClr val="FF0000"/>
                </a:solidFill>
                <a:latin typeface="Verdana" charset="0"/>
              </a:endParaRPr>
            </a:p>
          </p:txBody>
        </p:sp>
        <p:sp>
          <p:nvSpPr>
            <p:cNvPr id="41" name="AutoShape 40"/>
            <p:cNvSpPr>
              <a:spLocks noChangeArrowheads="1"/>
            </p:cNvSpPr>
            <p:nvPr/>
          </p:nvSpPr>
          <p:spPr bwMode="auto">
            <a:xfrm>
              <a:off x="3600" y="1104"/>
              <a:ext cx="187" cy="198"/>
            </a:xfrm>
            <a:prstGeom prst="lightningBolt">
              <a:avLst/>
            </a:prstGeom>
            <a:solidFill>
              <a:srgbClr val="FF222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AutoShape 41"/>
            <p:cNvSpPr>
              <a:spLocks noChangeArrowheads="1"/>
            </p:cNvSpPr>
            <p:nvPr/>
          </p:nvSpPr>
          <p:spPr bwMode="auto">
            <a:xfrm>
              <a:off x="3120" y="2346"/>
              <a:ext cx="187" cy="198"/>
            </a:xfrm>
            <a:prstGeom prst="lightningBolt">
              <a:avLst/>
            </a:prstGeom>
            <a:solidFill>
              <a:srgbClr val="ECFF2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AutoShape 42"/>
            <p:cNvSpPr>
              <a:spLocks noChangeArrowheads="1"/>
            </p:cNvSpPr>
            <p:nvPr/>
          </p:nvSpPr>
          <p:spPr bwMode="auto">
            <a:xfrm>
              <a:off x="2592" y="2256"/>
              <a:ext cx="187" cy="198"/>
            </a:xfrm>
            <a:prstGeom prst="lightningBol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AutoShape 43"/>
            <p:cNvSpPr>
              <a:spLocks noChangeArrowheads="1"/>
            </p:cNvSpPr>
            <p:nvPr/>
          </p:nvSpPr>
          <p:spPr bwMode="auto">
            <a:xfrm>
              <a:off x="336" y="2496"/>
              <a:ext cx="187" cy="198"/>
            </a:xfrm>
            <a:prstGeom prst="lightningBol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" name="AutoShape 45"/>
            <p:cNvSpPr>
              <a:spLocks noChangeArrowheads="1"/>
            </p:cNvSpPr>
            <p:nvPr/>
          </p:nvSpPr>
          <p:spPr bwMode="auto">
            <a:xfrm>
              <a:off x="2592" y="2880"/>
              <a:ext cx="187" cy="198"/>
            </a:xfrm>
            <a:prstGeom prst="lightningBol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7" name="Text Box 3"/>
          <p:cNvSpPr txBox="1">
            <a:spLocks noChangeArrowheads="1"/>
          </p:cNvSpPr>
          <p:nvPr/>
        </p:nvSpPr>
        <p:spPr bwMode="auto">
          <a:xfrm>
            <a:off x="682967" y="4963174"/>
            <a:ext cx="242502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fr-FR" altLang="fr-FR" sz="2000" dirty="0" err="1">
                <a:solidFill>
                  <a:srgbClr val="000099"/>
                </a:solidFill>
                <a:latin typeface="Segoe UI" charset="0"/>
              </a:rPr>
              <a:t>Auto-renouvellement</a:t>
            </a:r>
            <a:endParaRPr lang="fr-FR" altLang="fr-FR" sz="2000" dirty="0">
              <a:solidFill>
                <a:srgbClr val="000099"/>
              </a:solidFill>
              <a:latin typeface="Segoe UI" charset="0"/>
            </a:endParaRPr>
          </a:p>
          <a:p>
            <a:pPr algn="ctr" eaLnBrk="1" hangingPunct="1"/>
            <a:r>
              <a:rPr lang="fr-FR" altLang="fr-FR" sz="2000" dirty="0">
                <a:solidFill>
                  <a:srgbClr val="000099"/>
                </a:solidFill>
                <a:latin typeface="Segoe UI" charset="0"/>
              </a:rPr>
              <a:t>Prolifération</a:t>
            </a:r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4244222" y="6240463"/>
            <a:ext cx="17318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fr-FR" altLang="fr-FR" sz="2000" dirty="0">
                <a:solidFill>
                  <a:srgbClr val="000099"/>
                </a:solidFill>
                <a:latin typeface="Segoe UI" charset="0"/>
              </a:rPr>
              <a:t>Différenciation</a:t>
            </a:r>
          </a:p>
        </p:txBody>
      </p:sp>
      <p:sp>
        <p:nvSpPr>
          <p:cNvPr id="49" name="Text Box 5"/>
          <p:cNvSpPr txBox="1">
            <a:spLocks noChangeArrowheads="1"/>
          </p:cNvSpPr>
          <p:nvPr/>
        </p:nvSpPr>
        <p:spPr bwMode="auto">
          <a:xfrm>
            <a:off x="7703846" y="4725277"/>
            <a:ext cx="11848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fr-FR" altLang="fr-FR" sz="2000" dirty="0">
                <a:solidFill>
                  <a:srgbClr val="000099"/>
                </a:solidFill>
                <a:latin typeface="Segoe UI" charset="0"/>
              </a:rPr>
              <a:t>Apoptose</a:t>
            </a:r>
          </a:p>
        </p:txBody>
      </p:sp>
      <p:sp>
        <p:nvSpPr>
          <p:cNvPr id="50" name="Text Box 6"/>
          <p:cNvSpPr txBox="1">
            <a:spLocks noChangeArrowheads="1"/>
          </p:cNvSpPr>
          <p:nvPr/>
        </p:nvSpPr>
        <p:spPr bwMode="auto">
          <a:xfrm>
            <a:off x="2496747" y="1370662"/>
            <a:ext cx="16898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fr-FR" altLang="fr-FR" sz="2000" dirty="0">
                <a:solidFill>
                  <a:srgbClr val="000099"/>
                </a:solidFill>
                <a:latin typeface="Segoe UI" charset="0"/>
              </a:rPr>
              <a:t>Cellule souche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-48644" y="62339"/>
            <a:ext cx="10142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>
                <a:solidFill>
                  <a:srgbClr val="002060"/>
                </a:solidFill>
                <a:cs typeface="ＭＳ Ｐゴシック" charset="-128"/>
              </a:rPr>
              <a:t>Ouverture ou fermeture de certains programmes de développement</a:t>
            </a:r>
          </a:p>
        </p:txBody>
      </p:sp>
    </p:spTree>
    <p:extLst>
      <p:ext uri="{BB962C8B-B14F-4D97-AF65-F5344CB8AC3E}">
        <p14:creationId xmlns:p14="http://schemas.microsoft.com/office/powerpoint/2010/main" val="159139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rouper 203"/>
          <p:cNvGrpSpPr/>
          <p:nvPr/>
        </p:nvGrpSpPr>
        <p:grpSpPr>
          <a:xfrm>
            <a:off x="5566793" y="564961"/>
            <a:ext cx="4230099" cy="5205330"/>
            <a:chOff x="5682251" y="1414160"/>
            <a:chExt cx="3289471" cy="4047844"/>
          </a:xfrm>
        </p:grpSpPr>
        <p:pic>
          <p:nvPicPr>
            <p:cNvPr id="125" name="Image 1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82251" y="1611913"/>
              <a:ext cx="3152553" cy="3850091"/>
            </a:xfrm>
            <a:prstGeom prst="rect">
              <a:avLst/>
            </a:prstGeom>
            <a:solidFill>
              <a:srgbClr val="F6F2EF"/>
            </a:solidFill>
            <a:ln>
              <a:noFill/>
            </a:ln>
          </p:spPr>
        </p:pic>
        <p:grpSp>
          <p:nvGrpSpPr>
            <p:cNvPr id="126" name="Grouper 41"/>
            <p:cNvGrpSpPr/>
            <p:nvPr/>
          </p:nvGrpSpPr>
          <p:grpSpPr>
            <a:xfrm>
              <a:off x="7417418" y="1973061"/>
              <a:ext cx="171300" cy="233459"/>
              <a:chOff x="5295900" y="1778000"/>
              <a:chExt cx="745488" cy="1016000"/>
            </a:xfrm>
          </p:grpSpPr>
          <p:sp>
            <p:nvSpPr>
              <p:cNvPr id="127" name="Forme libre 126"/>
              <p:cNvSpPr/>
              <p:nvPr/>
            </p:nvSpPr>
            <p:spPr>
              <a:xfrm>
                <a:off x="5295900" y="2280634"/>
                <a:ext cx="686709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8" name="Forme libre 127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9" name="Forme libre 128"/>
              <p:cNvSpPr/>
              <p:nvPr/>
            </p:nvSpPr>
            <p:spPr>
              <a:xfrm>
                <a:off x="5499101" y="2195477"/>
                <a:ext cx="457198" cy="292098"/>
              </a:xfrm>
              <a:custGeom>
                <a:avLst/>
                <a:gdLst>
                  <a:gd name="connsiteX0" fmla="*/ 0 w 457200"/>
                  <a:gd name="connsiteY0" fmla="*/ 0 h 292100"/>
                  <a:gd name="connsiteX1" fmla="*/ 38100 w 457200"/>
                  <a:gd name="connsiteY1" fmla="*/ 127000 h 292100"/>
                  <a:gd name="connsiteX2" fmla="*/ 101600 w 457200"/>
                  <a:gd name="connsiteY2" fmla="*/ 215900 h 292100"/>
                  <a:gd name="connsiteX3" fmla="*/ 165100 w 457200"/>
                  <a:gd name="connsiteY3" fmla="*/ 279400 h 292100"/>
                  <a:gd name="connsiteX4" fmla="*/ 254000 w 457200"/>
                  <a:gd name="connsiteY4" fmla="*/ 292100 h 292100"/>
                  <a:gd name="connsiteX5" fmla="*/ 355600 w 457200"/>
                  <a:gd name="connsiteY5" fmla="*/ 279400 h 292100"/>
                  <a:gd name="connsiteX6" fmla="*/ 457200 w 457200"/>
                  <a:gd name="connsiteY6" fmla="*/ 292100 h 292100"/>
                  <a:gd name="connsiteX7" fmla="*/ 457200 w 457200"/>
                  <a:gd name="connsiteY7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292100">
                    <a:moveTo>
                      <a:pt x="0" y="0"/>
                    </a:moveTo>
                    <a:cubicBezTo>
                      <a:pt x="10583" y="45508"/>
                      <a:pt x="21167" y="91017"/>
                      <a:pt x="38100" y="127000"/>
                    </a:cubicBezTo>
                    <a:cubicBezTo>
                      <a:pt x="55033" y="162983"/>
                      <a:pt x="80433" y="190500"/>
                      <a:pt x="101600" y="215900"/>
                    </a:cubicBezTo>
                    <a:cubicBezTo>
                      <a:pt x="122767" y="241300"/>
                      <a:pt x="139700" y="266700"/>
                      <a:pt x="165100" y="279400"/>
                    </a:cubicBezTo>
                    <a:cubicBezTo>
                      <a:pt x="190500" y="292100"/>
                      <a:pt x="222250" y="292100"/>
                      <a:pt x="254000" y="292100"/>
                    </a:cubicBezTo>
                    <a:cubicBezTo>
                      <a:pt x="285750" y="292100"/>
                      <a:pt x="321733" y="279400"/>
                      <a:pt x="355600" y="279400"/>
                    </a:cubicBezTo>
                    <a:cubicBezTo>
                      <a:pt x="389467" y="279400"/>
                      <a:pt x="457200" y="292100"/>
                      <a:pt x="457200" y="292100"/>
                    </a:cubicBezTo>
                    <a:lnTo>
                      <a:pt x="457200" y="292100"/>
                    </a:lnTo>
                  </a:path>
                </a:pathLst>
              </a:cu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30" name="Rectangle 129"/>
            <p:cNvSpPr/>
            <p:nvPr/>
          </p:nvSpPr>
          <p:spPr>
            <a:xfrm>
              <a:off x="7893519" y="2493760"/>
              <a:ext cx="850900" cy="3774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7647873" y="3612336"/>
              <a:ext cx="1177761" cy="5801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7308497" y="4899423"/>
              <a:ext cx="1490002" cy="5338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33" name="Grouper 65"/>
            <p:cNvGrpSpPr/>
            <p:nvPr/>
          </p:nvGrpSpPr>
          <p:grpSpPr>
            <a:xfrm rot="3751757">
              <a:off x="7830832" y="2634790"/>
              <a:ext cx="171300" cy="233459"/>
              <a:chOff x="5295900" y="1778000"/>
              <a:chExt cx="745488" cy="1016000"/>
            </a:xfrm>
          </p:grpSpPr>
          <p:sp>
            <p:nvSpPr>
              <p:cNvPr id="134" name="Forme libre 133"/>
              <p:cNvSpPr/>
              <p:nvPr/>
            </p:nvSpPr>
            <p:spPr>
              <a:xfrm>
                <a:off x="5295900" y="2280634"/>
                <a:ext cx="686709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5" name="Forme libre 134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6" name="Forme libre 135"/>
              <p:cNvSpPr/>
              <p:nvPr/>
            </p:nvSpPr>
            <p:spPr>
              <a:xfrm>
                <a:off x="5450786" y="2201124"/>
                <a:ext cx="457198" cy="292098"/>
              </a:xfrm>
              <a:custGeom>
                <a:avLst/>
                <a:gdLst>
                  <a:gd name="connsiteX0" fmla="*/ 0 w 457200"/>
                  <a:gd name="connsiteY0" fmla="*/ 0 h 292100"/>
                  <a:gd name="connsiteX1" fmla="*/ 38100 w 457200"/>
                  <a:gd name="connsiteY1" fmla="*/ 127000 h 292100"/>
                  <a:gd name="connsiteX2" fmla="*/ 101600 w 457200"/>
                  <a:gd name="connsiteY2" fmla="*/ 215900 h 292100"/>
                  <a:gd name="connsiteX3" fmla="*/ 165100 w 457200"/>
                  <a:gd name="connsiteY3" fmla="*/ 279400 h 292100"/>
                  <a:gd name="connsiteX4" fmla="*/ 254000 w 457200"/>
                  <a:gd name="connsiteY4" fmla="*/ 292100 h 292100"/>
                  <a:gd name="connsiteX5" fmla="*/ 355600 w 457200"/>
                  <a:gd name="connsiteY5" fmla="*/ 279400 h 292100"/>
                  <a:gd name="connsiteX6" fmla="*/ 457200 w 457200"/>
                  <a:gd name="connsiteY6" fmla="*/ 292100 h 292100"/>
                  <a:gd name="connsiteX7" fmla="*/ 457200 w 457200"/>
                  <a:gd name="connsiteY7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292100">
                    <a:moveTo>
                      <a:pt x="0" y="0"/>
                    </a:moveTo>
                    <a:cubicBezTo>
                      <a:pt x="10583" y="45508"/>
                      <a:pt x="21167" y="91017"/>
                      <a:pt x="38100" y="127000"/>
                    </a:cubicBezTo>
                    <a:cubicBezTo>
                      <a:pt x="55033" y="162983"/>
                      <a:pt x="80433" y="190500"/>
                      <a:pt x="101600" y="215900"/>
                    </a:cubicBezTo>
                    <a:cubicBezTo>
                      <a:pt x="122767" y="241300"/>
                      <a:pt x="139700" y="266700"/>
                      <a:pt x="165100" y="279400"/>
                    </a:cubicBezTo>
                    <a:cubicBezTo>
                      <a:pt x="190500" y="292100"/>
                      <a:pt x="222250" y="292100"/>
                      <a:pt x="254000" y="292100"/>
                    </a:cubicBezTo>
                    <a:cubicBezTo>
                      <a:pt x="285750" y="292100"/>
                      <a:pt x="321733" y="279400"/>
                      <a:pt x="355600" y="279400"/>
                    </a:cubicBezTo>
                    <a:cubicBezTo>
                      <a:pt x="389467" y="279400"/>
                      <a:pt x="457200" y="292100"/>
                      <a:pt x="457200" y="292100"/>
                    </a:cubicBezTo>
                    <a:lnTo>
                      <a:pt x="457200" y="292100"/>
                    </a:lnTo>
                  </a:path>
                </a:pathLst>
              </a:cu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37" name="Grouper 69"/>
            <p:cNvGrpSpPr/>
            <p:nvPr/>
          </p:nvGrpSpPr>
          <p:grpSpPr>
            <a:xfrm rot="4740800">
              <a:off x="7883148" y="3037400"/>
              <a:ext cx="171300" cy="233459"/>
              <a:chOff x="5295900" y="1778000"/>
              <a:chExt cx="745488" cy="1016000"/>
            </a:xfrm>
          </p:grpSpPr>
          <p:sp>
            <p:nvSpPr>
              <p:cNvPr id="138" name="Forme libre 137"/>
              <p:cNvSpPr/>
              <p:nvPr/>
            </p:nvSpPr>
            <p:spPr>
              <a:xfrm>
                <a:off x="5295900" y="2280634"/>
                <a:ext cx="686709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9" name="Forme libre 138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0" name="Forme libre 139"/>
              <p:cNvSpPr/>
              <p:nvPr/>
            </p:nvSpPr>
            <p:spPr>
              <a:xfrm>
                <a:off x="5479141" y="2211016"/>
                <a:ext cx="457198" cy="292098"/>
              </a:xfrm>
              <a:custGeom>
                <a:avLst/>
                <a:gdLst>
                  <a:gd name="connsiteX0" fmla="*/ 0 w 457200"/>
                  <a:gd name="connsiteY0" fmla="*/ 0 h 292100"/>
                  <a:gd name="connsiteX1" fmla="*/ 38100 w 457200"/>
                  <a:gd name="connsiteY1" fmla="*/ 127000 h 292100"/>
                  <a:gd name="connsiteX2" fmla="*/ 101600 w 457200"/>
                  <a:gd name="connsiteY2" fmla="*/ 215900 h 292100"/>
                  <a:gd name="connsiteX3" fmla="*/ 165100 w 457200"/>
                  <a:gd name="connsiteY3" fmla="*/ 279400 h 292100"/>
                  <a:gd name="connsiteX4" fmla="*/ 254000 w 457200"/>
                  <a:gd name="connsiteY4" fmla="*/ 292100 h 292100"/>
                  <a:gd name="connsiteX5" fmla="*/ 355600 w 457200"/>
                  <a:gd name="connsiteY5" fmla="*/ 279400 h 292100"/>
                  <a:gd name="connsiteX6" fmla="*/ 457200 w 457200"/>
                  <a:gd name="connsiteY6" fmla="*/ 292100 h 292100"/>
                  <a:gd name="connsiteX7" fmla="*/ 457200 w 457200"/>
                  <a:gd name="connsiteY7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292100">
                    <a:moveTo>
                      <a:pt x="0" y="0"/>
                    </a:moveTo>
                    <a:cubicBezTo>
                      <a:pt x="10583" y="45508"/>
                      <a:pt x="21167" y="91017"/>
                      <a:pt x="38100" y="127000"/>
                    </a:cubicBezTo>
                    <a:cubicBezTo>
                      <a:pt x="55033" y="162983"/>
                      <a:pt x="80433" y="190500"/>
                      <a:pt x="101600" y="215900"/>
                    </a:cubicBezTo>
                    <a:cubicBezTo>
                      <a:pt x="122767" y="241300"/>
                      <a:pt x="139700" y="266700"/>
                      <a:pt x="165100" y="279400"/>
                    </a:cubicBezTo>
                    <a:cubicBezTo>
                      <a:pt x="190500" y="292100"/>
                      <a:pt x="222250" y="292100"/>
                      <a:pt x="254000" y="292100"/>
                    </a:cubicBezTo>
                    <a:cubicBezTo>
                      <a:pt x="285750" y="292100"/>
                      <a:pt x="321733" y="279400"/>
                      <a:pt x="355600" y="279400"/>
                    </a:cubicBezTo>
                    <a:cubicBezTo>
                      <a:pt x="389467" y="279400"/>
                      <a:pt x="457200" y="292100"/>
                      <a:pt x="457200" y="292100"/>
                    </a:cubicBezTo>
                    <a:lnTo>
                      <a:pt x="457200" y="292100"/>
                    </a:lnTo>
                  </a:path>
                </a:pathLst>
              </a:cu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41" name="Grouper 73"/>
            <p:cNvGrpSpPr/>
            <p:nvPr/>
          </p:nvGrpSpPr>
          <p:grpSpPr>
            <a:xfrm rot="5400000">
              <a:off x="7722745" y="3176327"/>
              <a:ext cx="171300" cy="233459"/>
              <a:chOff x="5295900" y="1778000"/>
              <a:chExt cx="745488" cy="1016000"/>
            </a:xfrm>
          </p:grpSpPr>
          <p:sp>
            <p:nvSpPr>
              <p:cNvPr id="142" name="Forme libre 141"/>
              <p:cNvSpPr/>
              <p:nvPr/>
            </p:nvSpPr>
            <p:spPr>
              <a:xfrm>
                <a:off x="5295900" y="2280634"/>
                <a:ext cx="686709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3" name="Forme libre 142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4" name="Forme libre 143"/>
              <p:cNvSpPr/>
              <p:nvPr/>
            </p:nvSpPr>
            <p:spPr>
              <a:xfrm rot="21251640">
                <a:off x="5457649" y="2233296"/>
                <a:ext cx="457198" cy="292098"/>
              </a:xfrm>
              <a:custGeom>
                <a:avLst/>
                <a:gdLst>
                  <a:gd name="connsiteX0" fmla="*/ 0 w 457200"/>
                  <a:gd name="connsiteY0" fmla="*/ 0 h 292100"/>
                  <a:gd name="connsiteX1" fmla="*/ 38100 w 457200"/>
                  <a:gd name="connsiteY1" fmla="*/ 127000 h 292100"/>
                  <a:gd name="connsiteX2" fmla="*/ 101600 w 457200"/>
                  <a:gd name="connsiteY2" fmla="*/ 215900 h 292100"/>
                  <a:gd name="connsiteX3" fmla="*/ 165100 w 457200"/>
                  <a:gd name="connsiteY3" fmla="*/ 279400 h 292100"/>
                  <a:gd name="connsiteX4" fmla="*/ 254000 w 457200"/>
                  <a:gd name="connsiteY4" fmla="*/ 292100 h 292100"/>
                  <a:gd name="connsiteX5" fmla="*/ 355600 w 457200"/>
                  <a:gd name="connsiteY5" fmla="*/ 279400 h 292100"/>
                  <a:gd name="connsiteX6" fmla="*/ 457200 w 457200"/>
                  <a:gd name="connsiteY6" fmla="*/ 292100 h 292100"/>
                  <a:gd name="connsiteX7" fmla="*/ 457200 w 457200"/>
                  <a:gd name="connsiteY7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292100">
                    <a:moveTo>
                      <a:pt x="0" y="0"/>
                    </a:moveTo>
                    <a:cubicBezTo>
                      <a:pt x="10583" y="45508"/>
                      <a:pt x="21167" y="91017"/>
                      <a:pt x="38100" y="127000"/>
                    </a:cubicBezTo>
                    <a:cubicBezTo>
                      <a:pt x="55033" y="162983"/>
                      <a:pt x="80433" y="190500"/>
                      <a:pt x="101600" y="215900"/>
                    </a:cubicBezTo>
                    <a:cubicBezTo>
                      <a:pt x="122767" y="241300"/>
                      <a:pt x="139700" y="266700"/>
                      <a:pt x="165100" y="279400"/>
                    </a:cubicBezTo>
                    <a:cubicBezTo>
                      <a:pt x="190500" y="292100"/>
                      <a:pt x="222250" y="292100"/>
                      <a:pt x="254000" y="292100"/>
                    </a:cubicBezTo>
                    <a:cubicBezTo>
                      <a:pt x="285750" y="292100"/>
                      <a:pt x="321733" y="279400"/>
                      <a:pt x="355600" y="279400"/>
                    </a:cubicBezTo>
                    <a:cubicBezTo>
                      <a:pt x="389467" y="279400"/>
                      <a:pt x="457200" y="292100"/>
                      <a:pt x="457200" y="292100"/>
                    </a:cubicBezTo>
                    <a:lnTo>
                      <a:pt x="457200" y="292100"/>
                    </a:lnTo>
                  </a:path>
                </a:pathLst>
              </a:cu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45" name="Grouper 77"/>
            <p:cNvGrpSpPr/>
            <p:nvPr/>
          </p:nvGrpSpPr>
          <p:grpSpPr>
            <a:xfrm rot="6219775">
              <a:off x="7539597" y="3256117"/>
              <a:ext cx="171300" cy="233459"/>
              <a:chOff x="5295900" y="1778000"/>
              <a:chExt cx="745488" cy="1016000"/>
            </a:xfrm>
          </p:grpSpPr>
          <p:sp>
            <p:nvSpPr>
              <p:cNvPr id="146" name="Forme libre 145"/>
              <p:cNvSpPr/>
              <p:nvPr/>
            </p:nvSpPr>
            <p:spPr>
              <a:xfrm>
                <a:off x="5295900" y="2280634"/>
                <a:ext cx="686709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7" name="Forme libre 146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8" name="Forme libre 147"/>
              <p:cNvSpPr/>
              <p:nvPr/>
            </p:nvSpPr>
            <p:spPr>
              <a:xfrm>
                <a:off x="5431362" y="2181743"/>
                <a:ext cx="457198" cy="292098"/>
              </a:xfrm>
              <a:custGeom>
                <a:avLst/>
                <a:gdLst>
                  <a:gd name="connsiteX0" fmla="*/ 0 w 457200"/>
                  <a:gd name="connsiteY0" fmla="*/ 0 h 292100"/>
                  <a:gd name="connsiteX1" fmla="*/ 38100 w 457200"/>
                  <a:gd name="connsiteY1" fmla="*/ 127000 h 292100"/>
                  <a:gd name="connsiteX2" fmla="*/ 101600 w 457200"/>
                  <a:gd name="connsiteY2" fmla="*/ 215900 h 292100"/>
                  <a:gd name="connsiteX3" fmla="*/ 165100 w 457200"/>
                  <a:gd name="connsiteY3" fmla="*/ 279400 h 292100"/>
                  <a:gd name="connsiteX4" fmla="*/ 254000 w 457200"/>
                  <a:gd name="connsiteY4" fmla="*/ 292100 h 292100"/>
                  <a:gd name="connsiteX5" fmla="*/ 355600 w 457200"/>
                  <a:gd name="connsiteY5" fmla="*/ 279400 h 292100"/>
                  <a:gd name="connsiteX6" fmla="*/ 457200 w 457200"/>
                  <a:gd name="connsiteY6" fmla="*/ 292100 h 292100"/>
                  <a:gd name="connsiteX7" fmla="*/ 457200 w 457200"/>
                  <a:gd name="connsiteY7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292100">
                    <a:moveTo>
                      <a:pt x="0" y="0"/>
                    </a:moveTo>
                    <a:cubicBezTo>
                      <a:pt x="10583" y="45508"/>
                      <a:pt x="21167" y="91017"/>
                      <a:pt x="38100" y="127000"/>
                    </a:cubicBezTo>
                    <a:cubicBezTo>
                      <a:pt x="55033" y="162983"/>
                      <a:pt x="80433" y="190500"/>
                      <a:pt x="101600" y="215900"/>
                    </a:cubicBezTo>
                    <a:cubicBezTo>
                      <a:pt x="122767" y="241300"/>
                      <a:pt x="139700" y="266700"/>
                      <a:pt x="165100" y="279400"/>
                    </a:cubicBezTo>
                    <a:cubicBezTo>
                      <a:pt x="190500" y="292100"/>
                      <a:pt x="222250" y="292100"/>
                      <a:pt x="254000" y="292100"/>
                    </a:cubicBezTo>
                    <a:cubicBezTo>
                      <a:pt x="285750" y="292100"/>
                      <a:pt x="321733" y="279400"/>
                      <a:pt x="355600" y="279400"/>
                    </a:cubicBezTo>
                    <a:cubicBezTo>
                      <a:pt x="389467" y="279400"/>
                      <a:pt x="457200" y="292100"/>
                      <a:pt x="457200" y="292100"/>
                    </a:cubicBezTo>
                    <a:lnTo>
                      <a:pt x="457200" y="292100"/>
                    </a:lnTo>
                  </a:path>
                </a:pathLst>
              </a:cu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49" name="Grouper 81"/>
            <p:cNvGrpSpPr/>
            <p:nvPr/>
          </p:nvGrpSpPr>
          <p:grpSpPr>
            <a:xfrm rot="7832237">
              <a:off x="7256364" y="3408696"/>
              <a:ext cx="171300" cy="233459"/>
              <a:chOff x="5295900" y="1778000"/>
              <a:chExt cx="745488" cy="1016000"/>
            </a:xfrm>
          </p:grpSpPr>
          <p:sp>
            <p:nvSpPr>
              <p:cNvPr id="150" name="Forme libre 149"/>
              <p:cNvSpPr/>
              <p:nvPr/>
            </p:nvSpPr>
            <p:spPr>
              <a:xfrm>
                <a:off x="5295900" y="2280634"/>
                <a:ext cx="686709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1" name="Forme libre 150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2" name="Forme libre 151"/>
              <p:cNvSpPr/>
              <p:nvPr/>
            </p:nvSpPr>
            <p:spPr>
              <a:xfrm>
                <a:off x="5461383" y="2213433"/>
                <a:ext cx="457198" cy="292098"/>
              </a:xfrm>
              <a:custGeom>
                <a:avLst/>
                <a:gdLst>
                  <a:gd name="connsiteX0" fmla="*/ 0 w 457200"/>
                  <a:gd name="connsiteY0" fmla="*/ 0 h 292100"/>
                  <a:gd name="connsiteX1" fmla="*/ 38100 w 457200"/>
                  <a:gd name="connsiteY1" fmla="*/ 127000 h 292100"/>
                  <a:gd name="connsiteX2" fmla="*/ 101600 w 457200"/>
                  <a:gd name="connsiteY2" fmla="*/ 215900 h 292100"/>
                  <a:gd name="connsiteX3" fmla="*/ 165100 w 457200"/>
                  <a:gd name="connsiteY3" fmla="*/ 279400 h 292100"/>
                  <a:gd name="connsiteX4" fmla="*/ 254000 w 457200"/>
                  <a:gd name="connsiteY4" fmla="*/ 292100 h 292100"/>
                  <a:gd name="connsiteX5" fmla="*/ 355600 w 457200"/>
                  <a:gd name="connsiteY5" fmla="*/ 279400 h 292100"/>
                  <a:gd name="connsiteX6" fmla="*/ 457200 w 457200"/>
                  <a:gd name="connsiteY6" fmla="*/ 292100 h 292100"/>
                  <a:gd name="connsiteX7" fmla="*/ 457200 w 457200"/>
                  <a:gd name="connsiteY7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292100">
                    <a:moveTo>
                      <a:pt x="0" y="0"/>
                    </a:moveTo>
                    <a:cubicBezTo>
                      <a:pt x="10583" y="45508"/>
                      <a:pt x="21167" y="91017"/>
                      <a:pt x="38100" y="127000"/>
                    </a:cubicBezTo>
                    <a:cubicBezTo>
                      <a:pt x="55033" y="162983"/>
                      <a:pt x="80433" y="190500"/>
                      <a:pt x="101600" y="215900"/>
                    </a:cubicBezTo>
                    <a:cubicBezTo>
                      <a:pt x="122767" y="241300"/>
                      <a:pt x="139700" y="266700"/>
                      <a:pt x="165100" y="279400"/>
                    </a:cubicBezTo>
                    <a:cubicBezTo>
                      <a:pt x="190500" y="292100"/>
                      <a:pt x="222250" y="292100"/>
                      <a:pt x="254000" y="292100"/>
                    </a:cubicBezTo>
                    <a:cubicBezTo>
                      <a:pt x="285750" y="292100"/>
                      <a:pt x="321733" y="279400"/>
                      <a:pt x="355600" y="279400"/>
                    </a:cubicBezTo>
                    <a:cubicBezTo>
                      <a:pt x="389467" y="279400"/>
                      <a:pt x="457200" y="292100"/>
                      <a:pt x="457200" y="292100"/>
                    </a:cubicBezTo>
                    <a:lnTo>
                      <a:pt x="457200" y="292100"/>
                    </a:lnTo>
                  </a:path>
                </a:pathLst>
              </a:cu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53" name="Grouper 85"/>
            <p:cNvGrpSpPr/>
            <p:nvPr/>
          </p:nvGrpSpPr>
          <p:grpSpPr>
            <a:xfrm rot="11698318">
              <a:off x="6405758" y="3393631"/>
              <a:ext cx="171300" cy="233459"/>
              <a:chOff x="5295900" y="1778000"/>
              <a:chExt cx="745488" cy="1016000"/>
            </a:xfrm>
          </p:grpSpPr>
          <p:sp>
            <p:nvSpPr>
              <p:cNvPr id="154" name="Forme libre 153"/>
              <p:cNvSpPr/>
              <p:nvPr/>
            </p:nvSpPr>
            <p:spPr>
              <a:xfrm>
                <a:off x="5295900" y="2280634"/>
                <a:ext cx="686709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5" name="Forme libre 154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6" name="Forme libre 155"/>
              <p:cNvSpPr/>
              <p:nvPr/>
            </p:nvSpPr>
            <p:spPr>
              <a:xfrm>
                <a:off x="5463432" y="2189503"/>
                <a:ext cx="457198" cy="292098"/>
              </a:xfrm>
              <a:custGeom>
                <a:avLst/>
                <a:gdLst>
                  <a:gd name="connsiteX0" fmla="*/ 0 w 457200"/>
                  <a:gd name="connsiteY0" fmla="*/ 0 h 292100"/>
                  <a:gd name="connsiteX1" fmla="*/ 38100 w 457200"/>
                  <a:gd name="connsiteY1" fmla="*/ 127000 h 292100"/>
                  <a:gd name="connsiteX2" fmla="*/ 101600 w 457200"/>
                  <a:gd name="connsiteY2" fmla="*/ 215900 h 292100"/>
                  <a:gd name="connsiteX3" fmla="*/ 165100 w 457200"/>
                  <a:gd name="connsiteY3" fmla="*/ 279400 h 292100"/>
                  <a:gd name="connsiteX4" fmla="*/ 254000 w 457200"/>
                  <a:gd name="connsiteY4" fmla="*/ 292100 h 292100"/>
                  <a:gd name="connsiteX5" fmla="*/ 355600 w 457200"/>
                  <a:gd name="connsiteY5" fmla="*/ 279400 h 292100"/>
                  <a:gd name="connsiteX6" fmla="*/ 457200 w 457200"/>
                  <a:gd name="connsiteY6" fmla="*/ 292100 h 292100"/>
                  <a:gd name="connsiteX7" fmla="*/ 457200 w 457200"/>
                  <a:gd name="connsiteY7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292100">
                    <a:moveTo>
                      <a:pt x="0" y="0"/>
                    </a:moveTo>
                    <a:cubicBezTo>
                      <a:pt x="10583" y="45508"/>
                      <a:pt x="21167" y="91017"/>
                      <a:pt x="38100" y="127000"/>
                    </a:cubicBezTo>
                    <a:cubicBezTo>
                      <a:pt x="55033" y="162983"/>
                      <a:pt x="80433" y="190500"/>
                      <a:pt x="101600" y="215900"/>
                    </a:cubicBezTo>
                    <a:cubicBezTo>
                      <a:pt x="122767" y="241300"/>
                      <a:pt x="139700" y="266700"/>
                      <a:pt x="165100" y="279400"/>
                    </a:cubicBezTo>
                    <a:cubicBezTo>
                      <a:pt x="190500" y="292100"/>
                      <a:pt x="222250" y="292100"/>
                      <a:pt x="254000" y="292100"/>
                    </a:cubicBezTo>
                    <a:cubicBezTo>
                      <a:pt x="285750" y="292100"/>
                      <a:pt x="321733" y="279400"/>
                      <a:pt x="355600" y="279400"/>
                    </a:cubicBezTo>
                    <a:cubicBezTo>
                      <a:pt x="389467" y="279400"/>
                      <a:pt x="457200" y="292100"/>
                      <a:pt x="457200" y="292100"/>
                    </a:cubicBezTo>
                    <a:lnTo>
                      <a:pt x="457200" y="292100"/>
                    </a:lnTo>
                  </a:path>
                </a:pathLst>
              </a:cu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57" name="Grouper 89"/>
            <p:cNvGrpSpPr/>
            <p:nvPr/>
          </p:nvGrpSpPr>
          <p:grpSpPr>
            <a:xfrm rot="14342241">
              <a:off x="6192271" y="2978267"/>
              <a:ext cx="171300" cy="233459"/>
              <a:chOff x="5295900" y="1778000"/>
              <a:chExt cx="745488" cy="1016000"/>
            </a:xfrm>
          </p:grpSpPr>
          <p:sp>
            <p:nvSpPr>
              <p:cNvPr id="158" name="Forme libre 157"/>
              <p:cNvSpPr/>
              <p:nvPr/>
            </p:nvSpPr>
            <p:spPr>
              <a:xfrm>
                <a:off x="5295900" y="2280634"/>
                <a:ext cx="686709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9" name="Forme libre 158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0" name="Forme libre 159"/>
              <p:cNvSpPr/>
              <p:nvPr/>
            </p:nvSpPr>
            <p:spPr>
              <a:xfrm>
                <a:off x="5503860" y="2208070"/>
                <a:ext cx="457198" cy="292098"/>
              </a:xfrm>
              <a:custGeom>
                <a:avLst/>
                <a:gdLst>
                  <a:gd name="connsiteX0" fmla="*/ 0 w 457200"/>
                  <a:gd name="connsiteY0" fmla="*/ 0 h 292100"/>
                  <a:gd name="connsiteX1" fmla="*/ 38100 w 457200"/>
                  <a:gd name="connsiteY1" fmla="*/ 127000 h 292100"/>
                  <a:gd name="connsiteX2" fmla="*/ 101600 w 457200"/>
                  <a:gd name="connsiteY2" fmla="*/ 215900 h 292100"/>
                  <a:gd name="connsiteX3" fmla="*/ 165100 w 457200"/>
                  <a:gd name="connsiteY3" fmla="*/ 279400 h 292100"/>
                  <a:gd name="connsiteX4" fmla="*/ 254000 w 457200"/>
                  <a:gd name="connsiteY4" fmla="*/ 292100 h 292100"/>
                  <a:gd name="connsiteX5" fmla="*/ 355600 w 457200"/>
                  <a:gd name="connsiteY5" fmla="*/ 279400 h 292100"/>
                  <a:gd name="connsiteX6" fmla="*/ 457200 w 457200"/>
                  <a:gd name="connsiteY6" fmla="*/ 292100 h 292100"/>
                  <a:gd name="connsiteX7" fmla="*/ 457200 w 457200"/>
                  <a:gd name="connsiteY7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292100">
                    <a:moveTo>
                      <a:pt x="0" y="0"/>
                    </a:moveTo>
                    <a:cubicBezTo>
                      <a:pt x="10583" y="45508"/>
                      <a:pt x="21167" y="91017"/>
                      <a:pt x="38100" y="127000"/>
                    </a:cubicBezTo>
                    <a:cubicBezTo>
                      <a:pt x="55033" y="162983"/>
                      <a:pt x="80433" y="190500"/>
                      <a:pt x="101600" y="215900"/>
                    </a:cubicBezTo>
                    <a:cubicBezTo>
                      <a:pt x="122767" y="241300"/>
                      <a:pt x="139700" y="266700"/>
                      <a:pt x="165100" y="279400"/>
                    </a:cubicBezTo>
                    <a:cubicBezTo>
                      <a:pt x="190500" y="292100"/>
                      <a:pt x="222250" y="292100"/>
                      <a:pt x="254000" y="292100"/>
                    </a:cubicBezTo>
                    <a:cubicBezTo>
                      <a:pt x="285750" y="292100"/>
                      <a:pt x="321733" y="279400"/>
                      <a:pt x="355600" y="279400"/>
                    </a:cubicBezTo>
                    <a:cubicBezTo>
                      <a:pt x="389467" y="279400"/>
                      <a:pt x="457200" y="292100"/>
                      <a:pt x="457200" y="292100"/>
                    </a:cubicBezTo>
                    <a:lnTo>
                      <a:pt x="457200" y="292100"/>
                    </a:lnTo>
                  </a:path>
                </a:pathLst>
              </a:cu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61" name="Grouper 93"/>
            <p:cNvGrpSpPr/>
            <p:nvPr/>
          </p:nvGrpSpPr>
          <p:grpSpPr>
            <a:xfrm rot="14342241">
              <a:off x="5987882" y="2726678"/>
              <a:ext cx="171300" cy="233459"/>
              <a:chOff x="5295900" y="1778000"/>
              <a:chExt cx="745488" cy="1016000"/>
            </a:xfrm>
          </p:grpSpPr>
          <p:sp>
            <p:nvSpPr>
              <p:cNvPr id="162" name="Forme libre 161"/>
              <p:cNvSpPr/>
              <p:nvPr/>
            </p:nvSpPr>
            <p:spPr>
              <a:xfrm>
                <a:off x="5295900" y="2280634"/>
                <a:ext cx="686709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3" name="Forme libre 162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4" name="Forme libre 163"/>
              <p:cNvSpPr/>
              <p:nvPr/>
            </p:nvSpPr>
            <p:spPr>
              <a:xfrm>
                <a:off x="5447554" y="2194117"/>
                <a:ext cx="457198" cy="292098"/>
              </a:xfrm>
              <a:custGeom>
                <a:avLst/>
                <a:gdLst>
                  <a:gd name="connsiteX0" fmla="*/ 0 w 457200"/>
                  <a:gd name="connsiteY0" fmla="*/ 0 h 292100"/>
                  <a:gd name="connsiteX1" fmla="*/ 38100 w 457200"/>
                  <a:gd name="connsiteY1" fmla="*/ 127000 h 292100"/>
                  <a:gd name="connsiteX2" fmla="*/ 101600 w 457200"/>
                  <a:gd name="connsiteY2" fmla="*/ 215900 h 292100"/>
                  <a:gd name="connsiteX3" fmla="*/ 165100 w 457200"/>
                  <a:gd name="connsiteY3" fmla="*/ 279400 h 292100"/>
                  <a:gd name="connsiteX4" fmla="*/ 254000 w 457200"/>
                  <a:gd name="connsiteY4" fmla="*/ 292100 h 292100"/>
                  <a:gd name="connsiteX5" fmla="*/ 355600 w 457200"/>
                  <a:gd name="connsiteY5" fmla="*/ 279400 h 292100"/>
                  <a:gd name="connsiteX6" fmla="*/ 457200 w 457200"/>
                  <a:gd name="connsiteY6" fmla="*/ 292100 h 292100"/>
                  <a:gd name="connsiteX7" fmla="*/ 457200 w 457200"/>
                  <a:gd name="connsiteY7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292100">
                    <a:moveTo>
                      <a:pt x="0" y="0"/>
                    </a:moveTo>
                    <a:cubicBezTo>
                      <a:pt x="10583" y="45508"/>
                      <a:pt x="21167" y="91017"/>
                      <a:pt x="38100" y="127000"/>
                    </a:cubicBezTo>
                    <a:cubicBezTo>
                      <a:pt x="55033" y="162983"/>
                      <a:pt x="80433" y="190500"/>
                      <a:pt x="101600" y="215900"/>
                    </a:cubicBezTo>
                    <a:cubicBezTo>
                      <a:pt x="122767" y="241300"/>
                      <a:pt x="139700" y="266700"/>
                      <a:pt x="165100" y="279400"/>
                    </a:cubicBezTo>
                    <a:cubicBezTo>
                      <a:pt x="190500" y="292100"/>
                      <a:pt x="222250" y="292100"/>
                      <a:pt x="254000" y="292100"/>
                    </a:cubicBezTo>
                    <a:cubicBezTo>
                      <a:pt x="285750" y="292100"/>
                      <a:pt x="321733" y="279400"/>
                      <a:pt x="355600" y="279400"/>
                    </a:cubicBezTo>
                    <a:cubicBezTo>
                      <a:pt x="389467" y="279400"/>
                      <a:pt x="457200" y="292100"/>
                      <a:pt x="457200" y="292100"/>
                    </a:cubicBezTo>
                    <a:lnTo>
                      <a:pt x="457200" y="292100"/>
                    </a:lnTo>
                  </a:path>
                </a:pathLst>
              </a:cu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65" name="Grouper 97"/>
            <p:cNvGrpSpPr/>
            <p:nvPr/>
          </p:nvGrpSpPr>
          <p:grpSpPr>
            <a:xfrm rot="14342241">
              <a:off x="5801689" y="2434148"/>
              <a:ext cx="171300" cy="233459"/>
              <a:chOff x="5295900" y="1778000"/>
              <a:chExt cx="745488" cy="1016000"/>
            </a:xfrm>
          </p:grpSpPr>
          <p:sp>
            <p:nvSpPr>
              <p:cNvPr id="166" name="Forme libre 165"/>
              <p:cNvSpPr/>
              <p:nvPr/>
            </p:nvSpPr>
            <p:spPr>
              <a:xfrm>
                <a:off x="5295900" y="2280634"/>
                <a:ext cx="686709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7" name="Forme libre 166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8" name="Forme libre 167"/>
              <p:cNvSpPr/>
              <p:nvPr/>
            </p:nvSpPr>
            <p:spPr>
              <a:xfrm>
                <a:off x="5447554" y="2194117"/>
                <a:ext cx="457198" cy="292098"/>
              </a:xfrm>
              <a:custGeom>
                <a:avLst/>
                <a:gdLst>
                  <a:gd name="connsiteX0" fmla="*/ 0 w 457200"/>
                  <a:gd name="connsiteY0" fmla="*/ 0 h 292100"/>
                  <a:gd name="connsiteX1" fmla="*/ 38100 w 457200"/>
                  <a:gd name="connsiteY1" fmla="*/ 127000 h 292100"/>
                  <a:gd name="connsiteX2" fmla="*/ 101600 w 457200"/>
                  <a:gd name="connsiteY2" fmla="*/ 215900 h 292100"/>
                  <a:gd name="connsiteX3" fmla="*/ 165100 w 457200"/>
                  <a:gd name="connsiteY3" fmla="*/ 279400 h 292100"/>
                  <a:gd name="connsiteX4" fmla="*/ 254000 w 457200"/>
                  <a:gd name="connsiteY4" fmla="*/ 292100 h 292100"/>
                  <a:gd name="connsiteX5" fmla="*/ 355600 w 457200"/>
                  <a:gd name="connsiteY5" fmla="*/ 279400 h 292100"/>
                  <a:gd name="connsiteX6" fmla="*/ 457200 w 457200"/>
                  <a:gd name="connsiteY6" fmla="*/ 292100 h 292100"/>
                  <a:gd name="connsiteX7" fmla="*/ 457200 w 457200"/>
                  <a:gd name="connsiteY7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292100">
                    <a:moveTo>
                      <a:pt x="0" y="0"/>
                    </a:moveTo>
                    <a:cubicBezTo>
                      <a:pt x="10583" y="45508"/>
                      <a:pt x="21167" y="91017"/>
                      <a:pt x="38100" y="127000"/>
                    </a:cubicBezTo>
                    <a:cubicBezTo>
                      <a:pt x="55033" y="162983"/>
                      <a:pt x="80433" y="190500"/>
                      <a:pt x="101600" y="215900"/>
                    </a:cubicBezTo>
                    <a:cubicBezTo>
                      <a:pt x="122767" y="241300"/>
                      <a:pt x="139700" y="266700"/>
                      <a:pt x="165100" y="279400"/>
                    </a:cubicBezTo>
                    <a:cubicBezTo>
                      <a:pt x="190500" y="292100"/>
                      <a:pt x="222250" y="292100"/>
                      <a:pt x="254000" y="292100"/>
                    </a:cubicBezTo>
                    <a:cubicBezTo>
                      <a:pt x="285750" y="292100"/>
                      <a:pt x="321733" y="279400"/>
                      <a:pt x="355600" y="279400"/>
                    </a:cubicBezTo>
                    <a:cubicBezTo>
                      <a:pt x="389467" y="279400"/>
                      <a:pt x="457200" y="292100"/>
                      <a:pt x="457200" y="292100"/>
                    </a:cubicBezTo>
                    <a:lnTo>
                      <a:pt x="457200" y="292100"/>
                    </a:lnTo>
                  </a:path>
                </a:pathLst>
              </a:cu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69" name="Grouper 101"/>
            <p:cNvGrpSpPr/>
            <p:nvPr/>
          </p:nvGrpSpPr>
          <p:grpSpPr>
            <a:xfrm rot="14342241">
              <a:off x="5957468" y="2631570"/>
              <a:ext cx="172939" cy="236190"/>
              <a:chOff x="5288768" y="1778000"/>
              <a:chExt cx="752620" cy="1027882"/>
            </a:xfrm>
          </p:grpSpPr>
          <p:sp>
            <p:nvSpPr>
              <p:cNvPr id="170" name="Forme libre 169"/>
              <p:cNvSpPr/>
              <p:nvPr/>
            </p:nvSpPr>
            <p:spPr>
              <a:xfrm>
                <a:off x="5288768" y="2292516"/>
                <a:ext cx="686711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1" name="Forme libre 170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2" name="Forme libre 171"/>
              <p:cNvSpPr/>
              <p:nvPr/>
            </p:nvSpPr>
            <p:spPr>
              <a:xfrm rot="20977657">
                <a:off x="5501556" y="2243209"/>
                <a:ext cx="457202" cy="292101"/>
              </a:xfrm>
              <a:custGeom>
                <a:avLst/>
                <a:gdLst>
                  <a:gd name="connsiteX0" fmla="*/ 0 w 457200"/>
                  <a:gd name="connsiteY0" fmla="*/ 0 h 292100"/>
                  <a:gd name="connsiteX1" fmla="*/ 38100 w 457200"/>
                  <a:gd name="connsiteY1" fmla="*/ 127000 h 292100"/>
                  <a:gd name="connsiteX2" fmla="*/ 101600 w 457200"/>
                  <a:gd name="connsiteY2" fmla="*/ 215900 h 292100"/>
                  <a:gd name="connsiteX3" fmla="*/ 165100 w 457200"/>
                  <a:gd name="connsiteY3" fmla="*/ 279400 h 292100"/>
                  <a:gd name="connsiteX4" fmla="*/ 254000 w 457200"/>
                  <a:gd name="connsiteY4" fmla="*/ 292100 h 292100"/>
                  <a:gd name="connsiteX5" fmla="*/ 355600 w 457200"/>
                  <a:gd name="connsiteY5" fmla="*/ 279400 h 292100"/>
                  <a:gd name="connsiteX6" fmla="*/ 457200 w 457200"/>
                  <a:gd name="connsiteY6" fmla="*/ 292100 h 292100"/>
                  <a:gd name="connsiteX7" fmla="*/ 457200 w 457200"/>
                  <a:gd name="connsiteY7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292100">
                    <a:moveTo>
                      <a:pt x="0" y="0"/>
                    </a:moveTo>
                    <a:cubicBezTo>
                      <a:pt x="10583" y="45508"/>
                      <a:pt x="21167" y="91017"/>
                      <a:pt x="38100" y="127000"/>
                    </a:cubicBezTo>
                    <a:cubicBezTo>
                      <a:pt x="55033" y="162983"/>
                      <a:pt x="80433" y="190500"/>
                      <a:pt x="101600" y="215900"/>
                    </a:cubicBezTo>
                    <a:cubicBezTo>
                      <a:pt x="122767" y="241300"/>
                      <a:pt x="139700" y="266700"/>
                      <a:pt x="165100" y="279400"/>
                    </a:cubicBezTo>
                    <a:cubicBezTo>
                      <a:pt x="190500" y="292100"/>
                      <a:pt x="222250" y="292100"/>
                      <a:pt x="254000" y="292100"/>
                    </a:cubicBezTo>
                    <a:cubicBezTo>
                      <a:pt x="285750" y="292100"/>
                      <a:pt x="321733" y="279400"/>
                      <a:pt x="355600" y="279400"/>
                    </a:cubicBezTo>
                    <a:cubicBezTo>
                      <a:pt x="389467" y="279400"/>
                      <a:pt x="457200" y="292100"/>
                      <a:pt x="457200" y="292100"/>
                    </a:cubicBezTo>
                    <a:lnTo>
                      <a:pt x="457200" y="292100"/>
                    </a:lnTo>
                  </a:path>
                </a:pathLst>
              </a:cu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73" name="Grouper 105"/>
            <p:cNvGrpSpPr/>
            <p:nvPr/>
          </p:nvGrpSpPr>
          <p:grpSpPr>
            <a:xfrm rot="14342241">
              <a:off x="5961569" y="2276723"/>
              <a:ext cx="171300" cy="233459"/>
              <a:chOff x="5295900" y="1778000"/>
              <a:chExt cx="745488" cy="1016000"/>
            </a:xfrm>
          </p:grpSpPr>
          <p:sp>
            <p:nvSpPr>
              <p:cNvPr id="174" name="Forme libre 173"/>
              <p:cNvSpPr/>
              <p:nvPr/>
            </p:nvSpPr>
            <p:spPr>
              <a:xfrm>
                <a:off x="5295900" y="2280634"/>
                <a:ext cx="686709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5" name="Forme libre 174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6" name="Forme libre 175"/>
              <p:cNvSpPr/>
              <p:nvPr/>
            </p:nvSpPr>
            <p:spPr>
              <a:xfrm>
                <a:off x="5440190" y="2206391"/>
                <a:ext cx="457198" cy="292098"/>
              </a:xfrm>
              <a:custGeom>
                <a:avLst/>
                <a:gdLst>
                  <a:gd name="connsiteX0" fmla="*/ 0 w 457200"/>
                  <a:gd name="connsiteY0" fmla="*/ 0 h 292100"/>
                  <a:gd name="connsiteX1" fmla="*/ 38100 w 457200"/>
                  <a:gd name="connsiteY1" fmla="*/ 127000 h 292100"/>
                  <a:gd name="connsiteX2" fmla="*/ 101600 w 457200"/>
                  <a:gd name="connsiteY2" fmla="*/ 215900 h 292100"/>
                  <a:gd name="connsiteX3" fmla="*/ 165100 w 457200"/>
                  <a:gd name="connsiteY3" fmla="*/ 279400 h 292100"/>
                  <a:gd name="connsiteX4" fmla="*/ 254000 w 457200"/>
                  <a:gd name="connsiteY4" fmla="*/ 292100 h 292100"/>
                  <a:gd name="connsiteX5" fmla="*/ 355600 w 457200"/>
                  <a:gd name="connsiteY5" fmla="*/ 279400 h 292100"/>
                  <a:gd name="connsiteX6" fmla="*/ 457200 w 457200"/>
                  <a:gd name="connsiteY6" fmla="*/ 292100 h 292100"/>
                  <a:gd name="connsiteX7" fmla="*/ 457200 w 457200"/>
                  <a:gd name="connsiteY7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292100">
                    <a:moveTo>
                      <a:pt x="0" y="0"/>
                    </a:moveTo>
                    <a:cubicBezTo>
                      <a:pt x="10583" y="45508"/>
                      <a:pt x="21167" y="91017"/>
                      <a:pt x="38100" y="127000"/>
                    </a:cubicBezTo>
                    <a:cubicBezTo>
                      <a:pt x="55033" y="162983"/>
                      <a:pt x="80433" y="190500"/>
                      <a:pt x="101600" y="215900"/>
                    </a:cubicBezTo>
                    <a:cubicBezTo>
                      <a:pt x="122767" y="241300"/>
                      <a:pt x="139700" y="266700"/>
                      <a:pt x="165100" y="279400"/>
                    </a:cubicBezTo>
                    <a:cubicBezTo>
                      <a:pt x="190500" y="292100"/>
                      <a:pt x="222250" y="292100"/>
                      <a:pt x="254000" y="292100"/>
                    </a:cubicBezTo>
                    <a:cubicBezTo>
                      <a:pt x="285750" y="292100"/>
                      <a:pt x="321733" y="279400"/>
                      <a:pt x="355600" y="279400"/>
                    </a:cubicBezTo>
                    <a:cubicBezTo>
                      <a:pt x="389467" y="279400"/>
                      <a:pt x="457200" y="292100"/>
                      <a:pt x="457200" y="292100"/>
                    </a:cubicBezTo>
                    <a:lnTo>
                      <a:pt x="457200" y="292100"/>
                    </a:lnTo>
                  </a:path>
                </a:pathLst>
              </a:cu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77" name="Grouper 109"/>
            <p:cNvGrpSpPr/>
            <p:nvPr/>
          </p:nvGrpSpPr>
          <p:grpSpPr>
            <a:xfrm rot="17069695">
              <a:off x="6371331" y="1633900"/>
              <a:ext cx="171300" cy="233459"/>
              <a:chOff x="5295900" y="1778000"/>
              <a:chExt cx="745488" cy="1016000"/>
            </a:xfrm>
          </p:grpSpPr>
          <p:sp>
            <p:nvSpPr>
              <p:cNvPr id="178" name="Forme libre 177"/>
              <p:cNvSpPr/>
              <p:nvPr/>
            </p:nvSpPr>
            <p:spPr>
              <a:xfrm>
                <a:off x="5295900" y="2280634"/>
                <a:ext cx="686709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9" name="Forme libre 178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80" name="Grouper 112"/>
            <p:cNvGrpSpPr/>
            <p:nvPr/>
          </p:nvGrpSpPr>
          <p:grpSpPr>
            <a:xfrm rot="19104160">
              <a:off x="6844783" y="1414160"/>
              <a:ext cx="171300" cy="233459"/>
              <a:chOff x="5295900" y="1778000"/>
              <a:chExt cx="745488" cy="1016000"/>
            </a:xfrm>
          </p:grpSpPr>
          <p:sp>
            <p:nvSpPr>
              <p:cNvPr id="181" name="Forme libre 180"/>
              <p:cNvSpPr/>
              <p:nvPr/>
            </p:nvSpPr>
            <p:spPr>
              <a:xfrm>
                <a:off x="5295900" y="2280634"/>
                <a:ext cx="686709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2" name="Forme libre 181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3" name="Forme libre 182"/>
              <p:cNvSpPr/>
              <p:nvPr/>
            </p:nvSpPr>
            <p:spPr>
              <a:xfrm>
                <a:off x="5504960" y="2206769"/>
                <a:ext cx="457198" cy="292098"/>
              </a:xfrm>
              <a:custGeom>
                <a:avLst/>
                <a:gdLst>
                  <a:gd name="connsiteX0" fmla="*/ 0 w 457200"/>
                  <a:gd name="connsiteY0" fmla="*/ 0 h 292100"/>
                  <a:gd name="connsiteX1" fmla="*/ 38100 w 457200"/>
                  <a:gd name="connsiteY1" fmla="*/ 127000 h 292100"/>
                  <a:gd name="connsiteX2" fmla="*/ 101600 w 457200"/>
                  <a:gd name="connsiteY2" fmla="*/ 215900 h 292100"/>
                  <a:gd name="connsiteX3" fmla="*/ 165100 w 457200"/>
                  <a:gd name="connsiteY3" fmla="*/ 279400 h 292100"/>
                  <a:gd name="connsiteX4" fmla="*/ 254000 w 457200"/>
                  <a:gd name="connsiteY4" fmla="*/ 292100 h 292100"/>
                  <a:gd name="connsiteX5" fmla="*/ 355600 w 457200"/>
                  <a:gd name="connsiteY5" fmla="*/ 279400 h 292100"/>
                  <a:gd name="connsiteX6" fmla="*/ 457200 w 457200"/>
                  <a:gd name="connsiteY6" fmla="*/ 292100 h 292100"/>
                  <a:gd name="connsiteX7" fmla="*/ 457200 w 457200"/>
                  <a:gd name="connsiteY7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292100">
                    <a:moveTo>
                      <a:pt x="0" y="0"/>
                    </a:moveTo>
                    <a:cubicBezTo>
                      <a:pt x="10583" y="45508"/>
                      <a:pt x="21167" y="91017"/>
                      <a:pt x="38100" y="127000"/>
                    </a:cubicBezTo>
                    <a:cubicBezTo>
                      <a:pt x="55033" y="162983"/>
                      <a:pt x="80433" y="190500"/>
                      <a:pt x="101600" y="215900"/>
                    </a:cubicBezTo>
                    <a:cubicBezTo>
                      <a:pt x="122767" y="241300"/>
                      <a:pt x="139700" y="266700"/>
                      <a:pt x="165100" y="279400"/>
                    </a:cubicBezTo>
                    <a:cubicBezTo>
                      <a:pt x="190500" y="292100"/>
                      <a:pt x="222250" y="292100"/>
                      <a:pt x="254000" y="292100"/>
                    </a:cubicBezTo>
                    <a:cubicBezTo>
                      <a:pt x="285750" y="292100"/>
                      <a:pt x="321733" y="279400"/>
                      <a:pt x="355600" y="279400"/>
                    </a:cubicBezTo>
                    <a:cubicBezTo>
                      <a:pt x="389467" y="279400"/>
                      <a:pt x="457200" y="292100"/>
                      <a:pt x="457200" y="292100"/>
                    </a:cubicBezTo>
                    <a:lnTo>
                      <a:pt x="457200" y="292100"/>
                    </a:lnTo>
                  </a:path>
                </a:pathLst>
              </a:custGeom>
              <a:noFill/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84" name="Grouper 116"/>
            <p:cNvGrpSpPr/>
            <p:nvPr/>
          </p:nvGrpSpPr>
          <p:grpSpPr>
            <a:xfrm rot="17034429">
              <a:off x="6581044" y="1501691"/>
              <a:ext cx="171300" cy="233459"/>
              <a:chOff x="5295900" y="1778000"/>
              <a:chExt cx="745488" cy="1016000"/>
            </a:xfrm>
          </p:grpSpPr>
          <p:sp>
            <p:nvSpPr>
              <p:cNvPr id="185" name="Forme libre 184"/>
              <p:cNvSpPr/>
              <p:nvPr/>
            </p:nvSpPr>
            <p:spPr>
              <a:xfrm>
                <a:off x="5295900" y="2280634"/>
                <a:ext cx="686709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6" name="Forme libre 185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7" name="Forme libre 186"/>
              <p:cNvSpPr/>
              <p:nvPr/>
            </p:nvSpPr>
            <p:spPr>
              <a:xfrm>
                <a:off x="5520080" y="2192921"/>
                <a:ext cx="457198" cy="292098"/>
              </a:xfrm>
              <a:custGeom>
                <a:avLst/>
                <a:gdLst>
                  <a:gd name="connsiteX0" fmla="*/ 0 w 457200"/>
                  <a:gd name="connsiteY0" fmla="*/ 0 h 292100"/>
                  <a:gd name="connsiteX1" fmla="*/ 38100 w 457200"/>
                  <a:gd name="connsiteY1" fmla="*/ 127000 h 292100"/>
                  <a:gd name="connsiteX2" fmla="*/ 101600 w 457200"/>
                  <a:gd name="connsiteY2" fmla="*/ 215900 h 292100"/>
                  <a:gd name="connsiteX3" fmla="*/ 165100 w 457200"/>
                  <a:gd name="connsiteY3" fmla="*/ 279400 h 292100"/>
                  <a:gd name="connsiteX4" fmla="*/ 254000 w 457200"/>
                  <a:gd name="connsiteY4" fmla="*/ 292100 h 292100"/>
                  <a:gd name="connsiteX5" fmla="*/ 355600 w 457200"/>
                  <a:gd name="connsiteY5" fmla="*/ 279400 h 292100"/>
                  <a:gd name="connsiteX6" fmla="*/ 457200 w 457200"/>
                  <a:gd name="connsiteY6" fmla="*/ 292100 h 292100"/>
                  <a:gd name="connsiteX7" fmla="*/ 457200 w 457200"/>
                  <a:gd name="connsiteY7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292100">
                    <a:moveTo>
                      <a:pt x="0" y="0"/>
                    </a:moveTo>
                    <a:cubicBezTo>
                      <a:pt x="10583" y="45508"/>
                      <a:pt x="21167" y="91017"/>
                      <a:pt x="38100" y="127000"/>
                    </a:cubicBezTo>
                    <a:cubicBezTo>
                      <a:pt x="55033" y="162983"/>
                      <a:pt x="80433" y="190500"/>
                      <a:pt x="101600" y="215900"/>
                    </a:cubicBezTo>
                    <a:cubicBezTo>
                      <a:pt x="122767" y="241300"/>
                      <a:pt x="139700" y="266700"/>
                      <a:pt x="165100" y="279400"/>
                    </a:cubicBezTo>
                    <a:cubicBezTo>
                      <a:pt x="190500" y="292100"/>
                      <a:pt x="222250" y="292100"/>
                      <a:pt x="254000" y="292100"/>
                    </a:cubicBezTo>
                    <a:cubicBezTo>
                      <a:pt x="285750" y="292100"/>
                      <a:pt x="321733" y="279400"/>
                      <a:pt x="355600" y="279400"/>
                    </a:cubicBezTo>
                    <a:cubicBezTo>
                      <a:pt x="389467" y="279400"/>
                      <a:pt x="457200" y="292100"/>
                      <a:pt x="457200" y="292100"/>
                    </a:cubicBezTo>
                    <a:lnTo>
                      <a:pt x="457200" y="292100"/>
                    </a:lnTo>
                  </a:path>
                </a:pathLst>
              </a:custGeom>
              <a:noFill/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88" name="Grouper 120"/>
            <p:cNvGrpSpPr/>
            <p:nvPr/>
          </p:nvGrpSpPr>
          <p:grpSpPr>
            <a:xfrm>
              <a:off x="7086407" y="1814391"/>
              <a:ext cx="171300" cy="233459"/>
              <a:chOff x="5295900" y="1778000"/>
              <a:chExt cx="745488" cy="1016000"/>
            </a:xfrm>
          </p:grpSpPr>
          <p:sp>
            <p:nvSpPr>
              <p:cNvPr id="189" name="Forme libre 188"/>
              <p:cNvSpPr/>
              <p:nvPr/>
            </p:nvSpPr>
            <p:spPr>
              <a:xfrm>
                <a:off x="5295900" y="2280634"/>
                <a:ext cx="686709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0" name="Forme libre 189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1" name="Forme libre 190"/>
              <p:cNvSpPr/>
              <p:nvPr/>
            </p:nvSpPr>
            <p:spPr>
              <a:xfrm>
                <a:off x="5499101" y="2195477"/>
                <a:ext cx="457198" cy="292098"/>
              </a:xfrm>
              <a:custGeom>
                <a:avLst/>
                <a:gdLst>
                  <a:gd name="connsiteX0" fmla="*/ 0 w 457200"/>
                  <a:gd name="connsiteY0" fmla="*/ 0 h 292100"/>
                  <a:gd name="connsiteX1" fmla="*/ 38100 w 457200"/>
                  <a:gd name="connsiteY1" fmla="*/ 127000 h 292100"/>
                  <a:gd name="connsiteX2" fmla="*/ 101600 w 457200"/>
                  <a:gd name="connsiteY2" fmla="*/ 215900 h 292100"/>
                  <a:gd name="connsiteX3" fmla="*/ 165100 w 457200"/>
                  <a:gd name="connsiteY3" fmla="*/ 279400 h 292100"/>
                  <a:gd name="connsiteX4" fmla="*/ 254000 w 457200"/>
                  <a:gd name="connsiteY4" fmla="*/ 292100 h 292100"/>
                  <a:gd name="connsiteX5" fmla="*/ 355600 w 457200"/>
                  <a:gd name="connsiteY5" fmla="*/ 279400 h 292100"/>
                  <a:gd name="connsiteX6" fmla="*/ 457200 w 457200"/>
                  <a:gd name="connsiteY6" fmla="*/ 292100 h 292100"/>
                  <a:gd name="connsiteX7" fmla="*/ 457200 w 457200"/>
                  <a:gd name="connsiteY7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292100">
                    <a:moveTo>
                      <a:pt x="0" y="0"/>
                    </a:moveTo>
                    <a:cubicBezTo>
                      <a:pt x="10583" y="45508"/>
                      <a:pt x="21167" y="91017"/>
                      <a:pt x="38100" y="127000"/>
                    </a:cubicBezTo>
                    <a:cubicBezTo>
                      <a:pt x="55033" y="162983"/>
                      <a:pt x="80433" y="190500"/>
                      <a:pt x="101600" y="215900"/>
                    </a:cubicBezTo>
                    <a:cubicBezTo>
                      <a:pt x="122767" y="241300"/>
                      <a:pt x="139700" y="266700"/>
                      <a:pt x="165100" y="279400"/>
                    </a:cubicBezTo>
                    <a:cubicBezTo>
                      <a:pt x="190500" y="292100"/>
                      <a:pt x="222250" y="292100"/>
                      <a:pt x="254000" y="292100"/>
                    </a:cubicBezTo>
                    <a:cubicBezTo>
                      <a:pt x="285750" y="292100"/>
                      <a:pt x="321733" y="279400"/>
                      <a:pt x="355600" y="279400"/>
                    </a:cubicBezTo>
                    <a:cubicBezTo>
                      <a:pt x="389467" y="279400"/>
                      <a:pt x="457200" y="292100"/>
                      <a:pt x="457200" y="292100"/>
                    </a:cubicBezTo>
                    <a:lnTo>
                      <a:pt x="457200" y="292100"/>
                    </a:lnTo>
                  </a:path>
                </a:pathLst>
              </a:cu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92" name="Rectangle 191"/>
            <p:cNvSpPr/>
            <p:nvPr/>
          </p:nvSpPr>
          <p:spPr>
            <a:xfrm rot="7524064">
              <a:off x="7548779" y="2017818"/>
              <a:ext cx="850900" cy="3774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7266805" y="1715968"/>
              <a:ext cx="1521128" cy="2592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5684112" y="3684742"/>
              <a:ext cx="850900" cy="3774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6057156" y="3693890"/>
              <a:ext cx="850900" cy="13548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6" name="Rectangle 195"/>
            <p:cNvSpPr/>
            <p:nvPr/>
          </p:nvSpPr>
          <p:spPr>
            <a:xfrm rot="1615930">
              <a:off x="6644038" y="3129154"/>
              <a:ext cx="199981" cy="6843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7" name="Rectangle 196"/>
            <p:cNvSpPr/>
            <p:nvPr/>
          </p:nvSpPr>
          <p:spPr>
            <a:xfrm rot="19546487">
              <a:off x="7492838" y="3930541"/>
              <a:ext cx="442452" cy="113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7639410" y="4169489"/>
              <a:ext cx="442452" cy="113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9" name="Rectangle 198"/>
            <p:cNvSpPr/>
            <p:nvPr/>
          </p:nvSpPr>
          <p:spPr>
            <a:xfrm rot="19546487">
              <a:off x="6019694" y="4472566"/>
              <a:ext cx="442452" cy="113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0" name="Rectangle 199"/>
            <p:cNvSpPr/>
            <p:nvPr/>
          </p:nvSpPr>
          <p:spPr>
            <a:xfrm rot="4578054">
              <a:off x="6714896" y="4817696"/>
              <a:ext cx="442452" cy="113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1" name="Forme libre 200"/>
            <p:cNvSpPr/>
            <p:nvPr/>
          </p:nvSpPr>
          <p:spPr>
            <a:xfrm>
              <a:off x="7351524" y="4121247"/>
              <a:ext cx="323134" cy="249878"/>
            </a:xfrm>
            <a:custGeom>
              <a:avLst/>
              <a:gdLst>
                <a:gd name="connsiteX0" fmla="*/ 0 w 323134"/>
                <a:gd name="connsiteY0" fmla="*/ 0 h 249878"/>
                <a:gd name="connsiteX1" fmla="*/ 48126 w 323134"/>
                <a:gd name="connsiteY1" fmla="*/ 41251 h 249878"/>
                <a:gd name="connsiteX2" fmla="*/ 89377 w 323134"/>
                <a:gd name="connsiteY2" fmla="*/ 89377 h 249878"/>
                <a:gd name="connsiteX3" fmla="*/ 137504 w 323134"/>
                <a:gd name="connsiteY3" fmla="*/ 137504 h 249878"/>
                <a:gd name="connsiteX4" fmla="*/ 199380 w 323134"/>
                <a:gd name="connsiteY4" fmla="*/ 192505 h 249878"/>
                <a:gd name="connsiteX5" fmla="*/ 240632 w 323134"/>
                <a:gd name="connsiteY5" fmla="*/ 247507 h 249878"/>
                <a:gd name="connsiteX6" fmla="*/ 323134 w 323134"/>
                <a:gd name="connsiteY6" fmla="*/ 240631 h 249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3134" h="249878">
                  <a:moveTo>
                    <a:pt x="0" y="0"/>
                  </a:moveTo>
                  <a:cubicBezTo>
                    <a:pt x="16615" y="13177"/>
                    <a:pt x="33230" y="26355"/>
                    <a:pt x="48126" y="41251"/>
                  </a:cubicBezTo>
                  <a:cubicBezTo>
                    <a:pt x="63022" y="56147"/>
                    <a:pt x="74481" y="73335"/>
                    <a:pt x="89377" y="89377"/>
                  </a:cubicBezTo>
                  <a:cubicBezTo>
                    <a:pt x="104273" y="105419"/>
                    <a:pt x="119170" y="120316"/>
                    <a:pt x="137504" y="137504"/>
                  </a:cubicBezTo>
                  <a:cubicBezTo>
                    <a:pt x="155838" y="154692"/>
                    <a:pt x="182192" y="174171"/>
                    <a:pt x="199380" y="192505"/>
                  </a:cubicBezTo>
                  <a:cubicBezTo>
                    <a:pt x="216568" y="210839"/>
                    <a:pt x="220006" y="239486"/>
                    <a:pt x="240632" y="247507"/>
                  </a:cubicBezTo>
                  <a:cubicBezTo>
                    <a:pt x="261258" y="255528"/>
                    <a:pt x="323134" y="240631"/>
                    <a:pt x="323134" y="240631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7639410" y="3476702"/>
              <a:ext cx="1332312" cy="3392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02" name="Connecteur droit avec flèche 201"/>
            <p:cNvCxnSpPr/>
            <p:nvPr/>
          </p:nvCxnSpPr>
          <p:spPr>
            <a:xfrm flipH="1" flipV="1">
              <a:off x="7862129" y="3340262"/>
              <a:ext cx="374624" cy="369421"/>
            </a:xfrm>
            <a:prstGeom prst="straightConnector1">
              <a:avLst/>
            </a:prstGeom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Picture 9" descr="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380" y="2706400"/>
            <a:ext cx="85725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ZoneTexte 28"/>
          <p:cNvSpPr txBox="1"/>
          <p:nvPr/>
        </p:nvSpPr>
        <p:spPr>
          <a:xfrm>
            <a:off x="6818502" y="6068460"/>
            <a:ext cx="2663439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>
                <a:solidFill>
                  <a:schemeClr val="bg1"/>
                </a:solidFill>
              </a:rPr>
              <a:t>Croissance axonale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8009898" y="485094"/>
            <a:ext cx="1691770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fr-FR" sz="2000">
                <a:solidFill>
                  <a:schemeClr val="bg1"/>
                </a:solidFill>
              </a:rPr>
              <a:t>Croissance des dendrites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7857984" y="3524388"/>
            <a:ext cx="1873890" cy="101566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fr-FR" sz="2000" dirty="0" err="1">
                <a:solidFill>
                  <a:schemeClr val="bg1"/>
                </a:solidFill>
              </a:rPr>
              <a:t>Synaptogenèse</a:t>
            </a:r>
            <a:endParaRPr lang="fr-FR" sz="2000" dirty="0">
              <a:solidFill>
                <a:schemeClr val="bg1"/>
              </a:solidFill>
            </a:endParaRPr>
          </a:p>
          <a:p>
            <a:r>
              <a:rPr lang="fr-FR" sz="2000" dirty="0">
                <a:solidFill>
                  <a:schemeClr val="bg1"/>
                </a:solidFill>
              </a:rPr>
              <a:t>Plasticité</a:t>
            </a:r>
          </a:p>
          <a:p>
            <a:r>
              <a:rPr lang="fr-FR" sz="2000" dirty="0">
                <a:solidFill>
                  <a:schemeClr val="bg1"/>
                </a:solidFill>
              </a:rPr>
              <a:t>neuronale</a:t>
            </a:r>
          </a:p>
        </p:txBody>
      </p:sp>
      <p:cxnSp>
        <p:nvCxnSpPr>
          <p:cNvPr id="33" name="Connecteur droit avec flèche 32"/>
          <p:cNvCxnSpPr/>
          <p:nvPr/>
        </p:nvCxnSpPr>
        <p:spPr>
          <a:xfrm flipH="1">
            <a:off x="8053997" y="1158589"/>
            <a:ext cx="971099" cy="10591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 flipH="1" flipV="1">
            <a:off x="7512536" y="4497127"/>
            <a:ext cx="733938" cy="15713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1537144" y="2790592"/>
            <a:ext cx="696396" cy="6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ZoneTexte 38"/>
          <p:cNvSpPr txBox="1"/>
          <p:nvPr/>
        </p:nvSpPr>
        <p:spPr>
          <a:xfrm>
            <a:off x="343871" y="5770204"/>
            <a:ext cx="2723893" cy="101566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Division des 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</a:rPr>
              <a:t>cellules souches neurales</a:t>
            </a:r>
          </a:p>
        </p:txBody>
      </p:sp>
      <p:pic>
        <p:nvPicPr>
          <p:cNvPr id="41" name="Picture 9" descr="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380" y="900448"/>
            <a:ext cx="85725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9" descr="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93" y="4282167"/>
            <a:ext cx="85725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9" descr="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131" y="4280449"/>
            <a:ext cx="85725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2" name="Grouper 4"/>
          <p:cNvGrpSpPr>
            <a:grpSpLocks/>
          </p:cNvGrpSpPr>
          <p:nvPr/>
        </p:nvGrpSpPr>
        <p:grpSpPr bwMode="auto">
          <a:xfrm>
            <a:off x="4314454" y="727272"/>
            <a:ext cx="1522510" cy="3400634"/>
            <a:chOff x="6462337" y="2827314"/>
            <a:chExt cx="715683" cy="1598399"/>
          </a:xfrm>
        </p:grpSpPr>
        <p:grpSp>
          <p:nvGrpSpPr>
            <p:cNvPr id="213" name="Group 7"/>
            <p:cNvGrpSpPr>
              <a:grpSpLocks/>
            </p:cNvGrpSpPr>
            <p:nvPr/>
          </p:nvGrpSpPr>
          <p:grpSpPr bwMode="auto">
            <a:xfrm>
              <a:off x="6462337" y="2827314"/>
              <a:ext cx="715683" cy="1598399"/>
              <a:chOff x="144" y="1056"/>
              <a:chExt cx="1248" cy="2784"/>
            </a:xfrm>
          </p:grpSpPr>
          <p:pic>
            <p:nvPicPr>
              <p:cNvPr id="215" name="Picture 64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5400000">
                <a:off x="-623" y="1967"/>
                <a:ext cx="2755" cy="9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6" name="Rectangle 67"/>
              <p:cNvSpPr>
                <a:spLocks noChangeArrowheads="1"/>
              </p:cNvSpPr>
              <p:nvPr/>
            </p:nvSpPr>
            <p:spPr bwMode="auto">
              <a:xfrm>
                <a:off x="863" y="1104"/>
                <a:ext cx="529" cy="48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1" hangingPunct="1"/>
                <a:endParaRPr lang="fr-FR">
                  <a:latin typeface="Calibri" charset="0"/>
                </a:endParaRPr>
              </a:p>
            </p:txBody>
          </p:sp>
          <p:sp>
            <p:nvSpPr>
              <p:cNvPr id="217" name="Rectangle 68"/>
              <p:cNvSpPr>
                <a:spLocks noChangeArrowheads="1"/>
              </p:cNvSpPr>
              <p:nvPr/>
            </p:nvSpPr>
            <p:spPr bwMode="auto">
              <a:xfrm>
                <a:off x="912" y="2016"/>
                <a:ext cx="288" cy="62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1" hangingPunct="1"/>
                <a:endParaRPr lang="fr-FR">
                  <a:latin typeface="Calibri" charset="0"/>
                </a:endParaRPr>
              </a:p>
            </p:txBody>
          </p:sp>
          <p:sp>
            <p:nvSpPr>
              <p:cNvPr id="218" name="Rectangle 69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88" cy="62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1" hangingPunct="1"/>
                <a:endParaRPr lang="fr-FR">
                  <a:latin typeface="Calibri" charset="0"/>
                </a:endParaRPr>
              </a:p>
            </p:txBody>
          </p:sp>
          <p:sp>
            <p:nvSpPr>
              <p:cNvPr id="219" name="Rectangle 70"/>
              <p:cNvSpPr>
                <a:spLocks noChangeArrowheads="1"/>
              </p:cNvSpPr>
              <p:nvPr/>
            </p:nvSpPr>
            <p:spPr bwMode="auto">
              <a:xfrm>
                <a:off x="144" y="1104"/>
                <a:ext cx="288" cy="62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1" hangingPunct="1"/>
                <a:endParaRPr lang="fr-FR">
                  <a:latin typeface="Calibri" charset="0"/>
                </a:endParaRPr>
              </a:p>
            </p:txBody>
          </p:sp>
        </p:grpSp>
        <p:sp>
          <p:nvSpPr>
            <p:cNvPr id="214" name="Rectangle 213"/>
            <p:cNvSpPr/>
            <p:nvPr/>
          </p:nvSpPr>
          <p:spPr>
            <a:xfrm>
              <a:off x="6887424" y="3454346"/>
              <a:ext cx="77801" cy="2190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endParaRPr lang="fr-FR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220" name="ZoneTexte 219"/>
          <p:cNvSpPr txBox="1"/>
          <p:nvPr/>
        </p:nvSpPr>
        <p:spPr>
          <a:xfrm>
            <a:off x="3511084" y="6051017"/>
            <a:ext cx="2723893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>
                <a:solidFill>
                  <a:schemeClr val="bg1"/>
                </a:solidFill>
              </a:rPr>
              <a:t>Migration neuronale</a:t>
            </a:r>
            <a:endParaRPr lang="fr-FR" sz="2000" dirty="0">
              <a:solidFill>
                <a:schemeClr val="bg1"/>
              </a:solidFill>
            </a:endParaRPr>
          </a:p>
        </p:txBody>
      </p:sp>
      <p:grpSp>
        <p:nvGrpSpPr>
          <p:cNvPr id="221" name="Grouper 220"/>
          <p:cNvGrpSpPr/>
          <p:nvPr/>
        </p:nvGrpSpPr>
        <p:grpSpPr>
          <a:xfrm>
            <a:off x="4119673" y="4099590"/>
            <a:ext cx="1453650" cy="1767721"/>
            <a:chOff x="2209800" y="4076701"/>
            <a:chExt cx="1344612" cy="1635125"/>
          </a:xfrm>
        </p:grpSpPr>
        <p:pic>
          <p:nvPicPr>
            <p:cNvPr id="222" name="Image 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209800" y="4076701"/>
              <a:ext cx="1344612" cy="1635125"/>
            </a:xfrm>
            <a:prstGeom prst="rect">
              <a:avLst/>
            </a:prstGeom>
            <a:solidFill>
              <a:srgbClr val="4372C4"/>
            </a:solidFill>
            <a:ln w="9525">
              <a:noFill/>
              <a:miter lim="800000"/>
              <a:headEnd/>
              <a:tailEnd/>
            </a:ln>
          </p:spPr>
        </p:pic>
        <p:cxnSp>
          <p:nvCxnSpPr>
            <p:cNvPr id="223" name="Connecteur droit 222"/>
            <p:cNvCxnSpPr/>
            <p:nvPr/>
          </p:nvCxnSpPr>
          <p:spPr>
            <a:xfrm rot="16200000" flipV="1">
              <a:off x="2853531" y="4315619"/>
              <a:ext cx="133350" cy="61912"/>
            </a:xfrm>
            <a:prstGeom prst="line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cteur droit 223"/>
            <p:cNvCxnSpPr/>
            <p:nvPr/>
          </p:nvCxnSpPr>
          <p:spPr>
            <a:xfrm rot="10800000">
              <a:off x="2341562" y="4868863"/>
              <a:ext cx="179388" cy="114300"/>
            </a:xfrm>
            <a:prstGeom prst="line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necteur droit 224"/>
            <p:cNvCxnSpPr/>
            <p:nvPr/>
          </p:nvCxnSpPr>
          <p:spPr>
            <a:xfrm rot="10800000">
              <a:off x="2451100" y="4660900"/>
              <a:ext cx="158750" cy="115888"/>
            </a:xfrm>
            <a:prstGeom prst="line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cteur droit 225"/>
            <p:cNvCxnSpPr/>
            <p:nvPr/>
          </p:nvCxnSpPr>
          <p:spPr>
            <a:xfrm rot="10800000">
              <a:off x="2570163" y="4508500"/>
              <a:ext cx="149225" cy="120650"/>
            </a:xfrm>
            <a:prstGeom prst="line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necteur droit 226"/>
            <p:cNvCxnSpPr/>
            <p:nvPr/>
          </p:nvCxnSpPr>
          <p:spPr>
            <a:xfrm rot="16200000" flipV="1">
              <a:off x="2717800" y="4373563"/>
              <a:ext cx="139700" cy="130175"/>
            </a:xfrm>
            <a:prstGeom prst="line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8" name="ZoneTexte 227"/>
          <p:cNvSpPr txBox="1"/>
          <p:nvPr/>
        </p:nvSpPr>
        <p:spPr>
          <a:xfrm>
            <a:off x="4142200" y="4092483"/>
            <a:ext cx="59279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/>
              <a:t>Cortex</a:t>
            </a:r>
          </a:p>
        </p:txBody>
      </p:sp>
      <p:sp>
        <p:nvSpPr>
          <p:cNvPr id="229" name="Rectangle 228"/>
          <p:cNvSpPr/>
          <p:nvPr/>
        </p:nvSpPr>
        <p:spPr>
          <a:xfrm>
            <a:off x="4101175" y="4092483"/>
            <a:ext cx="1472148" cy="1771546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0" name="ZoneTexte 229"/>
          <p:cNvSpPr txBox="1"/>
          <p:nvPr/>
        </p:nvSpPr>
        <p:spPr>
          <a:xfrm>
            <a:off x="314589" y="-32530"/>
            <a:ext cx="9327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>
                <a:solidFill>
                  <a:srgbClr val="002060"/>
                </a:solidFill>
                <a:cs typeface="ＭＳ Ｐゴシック" charset="-128"/>
              </a:rPr>
              <a:t>L’expression des </a:t>
            </a:r>
            <a:r>
              <a:rPr lang="fr-FR" sz="2800" dirty="0">
                <a:solidFill>
                  <a:srgbClr val="002060"/>
                </a:solidFill>
                <a:cs typeface="ＭＳ Ｐゴシック" charset="-128"/>
              </a:rPr>
              <a:t>mêmes gènes impliqués tout au long de la vie </a:t>
            </a:r>
          </a:p>
        </p:txBody>
      </p:sp>
      <p:cxnSp>
        <p:nvCxnSpPr>
          <p:cNvPr id="236" name="Connecteur droit avec flèche 235"/>
          <p:cNvCxnSpPr/>
          <p:nvPr/>
        </p:nvCxnSpPr>
        <p:spPr>
          <a:xfrm>
            <a:off x="1907343" y="1816947"/>
            <a:ext cx="0" cy="79200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Connecteur droit avec flèche 236"/>
          <p:cNvCxnSpPr/>
          <p:nvPr/>
        </p:nvCxnSpPr>
        <p:spPr>
          <a:xfrm>
            <a:off x="1987569" y="3623375"/>
            <a:ext cx="390187" cy="657074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Connecteur droit avec flèche 238"/>
          <p:cNvCxnSpPr/>
          <p:nvPr/>
        </p:nvCxnSpPr>
        <p:spPr>
          <a:xfrm flipH="1">
            <a:off x="1394029" y="3623375"/>
            <a:ext cx="390187" cy="657074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Connecteur droit avec flèche 239"/>
          <p:cNvCxnSpPr/>
          <p:nvPr/>
        </p:nvCxnSpPr>
        <p:spPr>
          <a:xfrm flipV="1">
            <a:off x="4262119" y="1024639"/>
            <a:ext cx="0" cy="126000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Rectangle 240"/>
          <p:cNvSpPr/>
          <p:nvPr/>
        </p:nvSpPr>
        <p:spPr>
          <a:xfrm>
            <a:off x="240632" y="448596"/>
            <a:ext cx="9553528" cy="6240961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62"/>
          </a:p>
        </p:txBody>
      </p:sp>
    </p:spTree>
    <p:extLst>
      <p:ext uri="{BB962C8B-B14F-4D97-AF65-F5344CB8AC3E}">
        <p14:creationId xmlns:p14="http://schemas.microsoft.com/office/powerpoint/2010/main" val="7800008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rouper 203"/>
          <p:cNvGrpSpPr/>
          <p:nvPr/>
        </p:nvGrpSpPr>
        <p:grpSpPr>
          <a:xfrm>
            <a:off x="5566793" y="564961"/>
            <a:ext cx="4230099" cy="5205330"/>
            <a:chOff x="5682251" y="1414160"/>
            <a:chExt cx="3289471" cy="4047844"/>
          </a:xfrm>
        </p:grpSpPr>
        <p:pic>
          <p:nvPicPr>
            <p:cNvPr id="125" name="Image 1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82251" y="1611913"/>
              <a:ext cx="3152553" cy="3850091"/>
            </a:xfrm>
            <a:prstGeom prst="rect">
              <a:avLst/>
            </a:prstGeom>
            <a:solidFill>
              <a:srgbClr val="F6F2EF"/>
            </a:solidFill>
            <a:ln>
              <a:noFill/>
            </a:ln>
          </p:spPr>
        </p:pic>
        <p:grpSp>
          <p:nvGrpSpPr>
            <p:cNvPr id="126" name="Grouper 41"/>
            <p:cNvGrpSpPr/>
            <p:nvPr/>
          </p:nvGrpSpPr>
          <p:grpSpPr>
            <a:xfrm>
              <a:off x="7417418" y="1973061"/>
              <a:ext cx="171300" cy="233459"/>
              <a:chOff x="5295900" y="1778000"/>
              <a:chExt cx="745488" cy="1016000"/>
            </a:xfrm>
          </p:grpSpPr>
          <p:sp>
            <p:nvSpPr>
              <p:cNvPr id="127" name="Forme libre 126"/>
              <p:cNvSpPr/>
              <p:nvPr/>
            </p:nvSpPr>
            <p:spPr>
              <a:xfrm>
                <a:off x="5295900" y="2280634"/>
                <a:ext cx="686709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8" name="Forme libre 127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9" name="Forme libre 128"/>
              <p:cNvSpPr/>
              <p:nvPr/>
            </p:nvSpPr>
            <p:spPr>
              <a:xfrm>
                <a:off x="5499101" y="2195477"/>
                <a:ext cx="457198" cy="292098"/>
              </a:xfrm>
              <a:custGeom>
                <a:avLst/>
                <a:gdLst>
                  <a:gd name="connsiteX0" fmla="*/ 0 w 457200"/>
                  <a:gd name="connsiteY0" fmla="*/ 0 h 292100"/>
                  <a:gd name="connsiteX1" fmla="*/ 38100 w 457200"/>
                  <a:gd name="connsiteY1" fmla="*/ 127000 h 292100"/>
                  <a:gd name="connsiteX2" fmla="*/ 101600 w 457200"/>
                  <a:gd name="connsiteY2" fmla="*/ 215900 h 292100"/>
                  <a:gd name="connsiteX3" fmla="*/ 165100 w 457200"/>
                  <a:gd name="connsiteY3" fmla="*/ 279400 h 292100"/>
                  <a:gd name="connsiteX4" fmla="*/ 254000 w 457200"/>
                  <a:gd name="connsiteY4" fmla="*/ 292100 h 292100"/>
                  <a:gd name="connsiteX5" fmla="*/ 355600 w 457200"/>
                  <a:gd name="connsiteY5" fmla="*/ 279400 h 292100"/>
                  <a:gd name="connsiteX6" fmla="*/ 457200 w 457200"/>
                  <a:gd name="connsiteY6" fmla="*/ 292100 h 292100"/>
                  <a:gd name="connsiteX7" fmla="*/ 457200 w 457200"/>
                  <a:gd name="connsiteY7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292100">
                    <a:moveTo>
                      <a:pt x="0" y="0"/>
                    </a:moveTo>
                    <a:cubicBezTo>
                      <a:pt x="10583" y="45508"/>
                      <a:pt x="21167" y="91017"/>
                      <a:pt x="38100" y="127000"/>
                    </a:cubicBezTo>
                    <a:cubicBezTo>
                      <a:pt x="55033" y="162983"/>
                      <a:pt x="80433" y="190500"/>
                      <a:pt x="101600" y="215900"/>
                    </a:cubicBezTo>
                    <a:cubicBezTo>
                      <a:pt x="122767" y="241300"/>
                      <a:pt x="139700" y="266700"/>
                      <a:pt x="165100" y="279400"/>
                    </a:cubicBezTo>
                    <a:cubicBezTo>
                      <a:pt x="190500" y="292100"/>
                      <a:pt x="222250" y="292100"/>
                      <a:pt x="254000" y="292100"/>
                    </a:cubicBezTo>
                    <a:cubicBezTo>
                      <a:pt x="285750" y="292100"/>
                      <a:pt x="321733" y="279400"/>
                      <a:pt x="355600" y="279400"/>
                    </a:cubicBezTo>
                    <a:cubicBezTo>
                      <a:pt x="389467" y="279400"/>
                      <a:pt x="457200" y="292100"/>
                      <a:pt x="457200" y="292100"/>
                    </a:cubicBezTo>
                    <a:lnTo>
                      <a:pt x="457200" y="292100"/>
                    </a:lnTo>
                  </a:path>
                </a:pathLst>
              </a:cu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30" name="Rectangle 129"/>
            <p:cNvSpPr/>
            <p:nvPr/>
          </p:nvSpPr>
          <p:spPr>
            <a:xfrm>
              <a:off x="7893519" y="2493760"/>
              <a:ext cx="850900" cy="3774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7647873" y="3612336"/>
              <a:ext cx="1177761" cy="5801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7308497" y="4899423"/>
              <a:ext cx="1490002" cy="5338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33" name="Grouper 65"/>
            <p:cNvGrpSpPr/>
            <p:nvPr/>
          </p:nvGrpSpPr>
          <p:grpSpPr>
            <a:xfrm rot="3751757">
              <a:off x="7830832" y="2634790"/>
              <a:ext cx="171300" cy="233459"/>
              <a:chOff x="5295900" y="1778000"/>
              <a:chExt cx="745488" cy="1016000"/>
            </a:xfrm>
          </p:grpSpPr>
          <p:sp>
            <p:nvSpPr>
              <p:cNvPr id="134" name="Forme libre 133"/>
              <p:cNvSpPr/>
              <p:nvPr/>
            </p:nvSpPr>
            <p:spPr>
              <a:xfrm>
                <a:off x="5295900" y="2280634"/>
                <a:ext cx="686709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5" name="Forme libre 134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6" name="Forme libre 135"/>
              <p:cNvSpPr/>
              <p:nvPr/>
            </p:nvSpPr>
            <p:spPr>
              <a:xfrm>
                <a:off x="5450786" y="2201124"/>
                <a:ext cx="457198" cy="292098"/>
              </a:xfrm>
              <a:custGeom>
                <a:avLst/>
                <a:gdLst>
                  <a:gd name="connsiteX0" fmla="*/ 0 w 457200"/>
                  <a:gd name="connsiteY0" fmla="*/ 0 h 292100"/>
                  <a:gd name="connsiteX1" fmla="*/ 38100 w 457200"/>
                  <a:gd name="connsiteY1" fmla="*/ 127000 h 292100"/>
                  <a:gd name="connsiteX2" fmla="*/ 101600 w 457200"/>
                  <a:gd name="connsiteY2" fmla="*/ 215900 h 292100"/>
                  <a:gd name="connsiteX3" fmla="*/ 165100 w 457200"/>
                  <a:gd name="connsiteY3" fmla="*/ 279400 h 292100"/>
                  <a:gd name="connsiteX4" fmla="*/ 254000 w 457200"/>
                  <a:gd name="connsiteY4" fmla="*/ 292100 h 292100"/>
                  <a:gd name="connsiteX5" fmla="*/ 355600 w 457200"/>
                  <a:gd name="connsiteY5" fmla="*/ 279400 h 292100"/>
                  <a:gd name="connsiteX6" fmla="*/ 457200 w 457200"/>
                  <a:gd name="connsiteY6" fmla="*/ 292100 h 292100"/>
                  <a:gd name="connsiteX7" fmla="*/ 457200 w 457200"/>
                  <a:gd name="connsiteY7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292100">
                    <a:moveTo>
                      <a:pt x="0" y="0"/>
                    </a:moveTo>
                    <a:cubicBezTo>
                      <a:pt x="10583" y="45508"/>
                      <a:pt x="21167" y="91017"/>
                      <a:pt x="38100" y="127000"/>
                    </a:cubicBezTo>
                    <a:cubicBezTo>
                      <a:pt x="55033" y="162983"/>
                      <a:pt x="80433" y="190500"/>
                      <a:pt x="101600" y="215900"/>
                    </a:cubicBezTo>
                    <a:cubicBezTo>
                      <a:pt x="122767" y="241300"/>
                      <a:pt x="139700" y="266700"/>
                      <a:pt x="165100" y="279400"/>
                    </a:cubicBezTo>
                    <a:cubicBezTo>
                      <a:pt x="190500" y="292100"/>
                      <a:pt x="222250" y="292100"/>
                      <a:pt x="254000" y="292100"/>
                    </a:cubicBezTo>
                    <a:cubicBezTo>
                      <a:pt x="285750" y="292100"/>
                      <a:pt x="321733" y="279400"/>
                      <a:pt x="355600" y="279400"/>
                    </a:cubicBezTo>
                    <a:cubicBezTo>
                      <a:pt x="389467" y="279400"/>
                      <a:pt x="457200" y="292100"/>
                      <a:pt x="457200" y="292100"/>
                    </a:cubicBezTo>
                    <a:lnTo>
                      <a:pt x="457200" y="292100"/>
                    </a:lnTo>
                  </a:path>
                </a:pathLst>
              </a:cu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37" name="Grouper 69"/>
            <p:cNvGrpSpPr/>
            <p:nvPr/>
          </p:nvGrpSpPr>
          <p:grpSpPr>
            <a:xfrm rot="4740800">
              <a:off x="7883148" y="3037400"/>
              <a:ext cx="171300" cy="233459"/>
              <a:chOff x="5295900" y="1778000"/>
              <a:chExt cx="745488" cy="1016000"/>
            </a:xfrm>
          </p:grpSpPr>
          <p:sp>
            <p:nvSpPr>
              <p:cNvPr id="138" name="Forme libre 137"/>
              <p:cNvSpPr/>
              <p:nvPr/>
            </p:nvSpPr>
            <p:spPr>
              <a:xfrm>
                <a:off x="5295900" y="2280634"/>
                <a:ext cx="686709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9" name="Forme libre 138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0" name="Forme libre 139"/>
              <p:cNvSpPr/>
              <p:nvPr/>
            </p:nvSpPr>
            <p:spPr>
              <a:xfrm>
                <a:off x="5479141" y="2211016"/>
                <a:ext cx="457198" cy="292098"/>
              </a:xfrm>
              <a:custGeom>
                <a:avLst/>
                <a:gdLst>
                  <a:gd name="connsiteX0" fmla="*/ 0 w 457200"/>
                  <a:gd name="connsiteY0" fmla="*/ 0 h 292100"/>
                  <a:gd name="connsiteX1" fmla="*/ 38100 w 457200"/>
                  <a:gd name="connsiteY1" fmla="*/ 127000 h 292100"/>
                  <a:gd name="connsiteX2" fmla="*/ 101600 w 457200"/>
                  <a:gd name="connsiteY2" fmla="*/ 215900 h 292100"/>
                  <a:gd name="connsiteX3" fmla="*/ 165100 w 457200"/>
                  <a:gd name="connsiteY3" fmla="*/ 279400 h 292100"/>
                  <a:gd name="connsiteX4" fmla="*/ 254000 w 457200"/>
                  <a:gd name="connsiteY4" fmla="*/ 292100 h 292100"/>
                  <a:gd name="connsiteX5" fmla="*/ 355600 w 457200"/>
                  <a:gd name="connsiteY5" fmla="*/ 279400 h 292100"/>
                  <a:gd name="connsiteX6" fmla="*/ 457200 w 457200"/>
                  <a:gd name="connsiteY6" fmla="*/ 292100 h 292100"/>
                  <a:gd name="connsiteX7" fmla="*/ 457200 w 457200"/>
                  <a:gd name="connsiteY7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292100">
                    <a:moveTo>
                      <a:pt x="0" y="0"/>
                    </a:moveTo>
                    <a:cubicBezTo>
                      <a:pt x="10583" y="45508"/>
                      <a:pt x="21167" y="91017"/>
                      <a:pt x="38100" y="127000"/>
                    </a:cubicBezTo>
                    <a:cubicBezTo>
                      <a:pt x="55033" y="162983"/>
                      <a:pt x="80433" y="190500"/>
                      <a:pt x="101600" y="215900"/>
                    </a:cubicBezTo>
                    <a:cubicBezTo>
                      <a:pt x="122767" y="241300"/>
                      <a:pt x="139700" y="266700"/>
                      <a:pt x="165100" y="279400"/>
                    </a:cubicBezTo>
                    <a:cubicBezTo>
                      <a:pt x="190500" y="292100"/>
                      <a:pt x="222250" y="292100"/>
                      <a:pt x="254000" y="292100"/>
                    </a:cubicBezTo>
                    <a:cubicBezTo>
                      <a:pt x="285750" y="292100"/>
                      <a:pt x="321733" y="279400"/>
                      <a:pt x="355600" y="279400"/>
                    </a:cubicBezTo>
                    <a:cubicBezTo>
                      <a:pt x="389467" y="279400"/>
                      <a:pt x="457200" y="292100"/>
                      <a:pt x="457200" y="292100"/>
                    </a:cubicBezTo>
                    <a:lnTo>
                      <a:pt x="457200" y="292100"/>
                    </a:lnTo>
                  </a:path>
                </a:pathLst>
              </a:cu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41" name="Grouper 73"/>
            <p:cNvGrpSpPr/>
            <p:nvPr/>
          </p:nvGrpSpPr>
          <p:grpSpPr>
            <a:xfrm rot="5400000">
              <a:off x="7722745" y="3176327"/>
              <a:ext cx="171300" cy="233459"/>
              <a:chOff x="5295900" y="1778000"/>
              <a:chExt cx="745488" cy="1016000"/>
            </a:xfrm>
          </p:grpSpPr>
          <p:sp>
            <p:nvSpPr>
              <p:cNvPr id="142" name="Forme libre 141"/>
              <p:cNvSpPr/>
              <p:nvPr/>
            </p:nvSpPr>
            <p:spPr>
              <a:xfrm>
                <a:off x="5295900" y="2280634"/>
                <a:ext cx="686709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3" name="Forme libre 142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4" name="Forme libre 143"/>
              <p:cNvSpPr/>
              <p:nvPr/>
            </p:nvSpPr>
            <p:spPr>
              <a:xfrm rot="21251640">
                <a:off x="5457649" y="2233296"/>
                <a:ext cx="457198" cy="292098"/>
              </a:xfrm>
              <a:custGeom>
                <a:avLst/>
                <a:gdLst>
                  <a:gd name="connsiteX0" fmla="*/ 0 w 457200"/>
                  <a:gd name="connsiteY0" fmla="*/ 0 h 292100"/>
                  <a:gd name="connsiteX1" fmla="*/ 38100 w 457200"/>
                  <a:gd name="connsiteY1" fmla="*/ 127000 h 292100"/>
                  <a:gd name="connsiteX2" fmla="*/ 101600 w 457200"/>
                  <a:gd name="connsiteY2" fmla="*/ 215900 h 292100"/>
                  <a:gd name="connsiteX3" fmla="*/ 165100 w 457200"/>
                  <a:gd name="connsiteY3" fmla="*/ 279400 h 292100"/>
                  <a:gd name="connsiteX4" fmla="*/ 254000 w 457200"/>
                  <a:gd name="connsiteY4" fmla="*/ 292100 h 292100"/>
                  <a:gd name="connsiteX5" fmla="*/ 355600 w 457200"/>
                  <a:gd name="connsiteY5" fmla="*/ 279400 h 292100"/>
                  <a:gd name="connsiteX6" fmla="*/ 457200 w 457200"/>
                  <a:gd name="connsiteY6" fmla="*/ 292100 h 292100"/>
                  <a:gd name="connsiteX7" fmla="*/ 457200 w 457200"/>
                  <a:gd name="connsiteY7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292100">
                    <a:moveTo>
                      <a:pt x="0" y="0"/>
                    </a:moveTo>
                    <a:cubicBezTo>
                      <a:pt x="10583" y="45508"/>
                      <a:pt x="21167" y="91017"/>
                      <a:pt x="38100" y="127000"/>
                    </a:cubicBezTo>
                    <a:cubicBezTo>
                      <a:pt x="55033" y="162983"/>
                      <a:pt x="80433" y="190500"/>
                      <a:pt x="101600" y="215900"/>
                    </a:cubicBezTo>
                    <a:cubicBezTo>
                      <a:pt x="122767" y="241300"/>
                      <a:pt x="139700" y="266700"/>
                      <a:pt x="165100" y="279400"/>
                    </a:cubicBezTo>
                    <a:cubicBezTo>
                      <a:pt x="190500" y="292100"/>
                      <a:pt x="222250" y="292100"/>
                      <a:pt x="254000" y="292100"/>
                    </a:cubicBezTo>
                    <a:cubicBezTo>
                      <a:pt x="285750" y="292100"/>
                      <a:pt x="321733" y="279400"/>
                      <a:pt x="355600" y="279400"/>
                    </a:cubicBezTo>
                    <a:cubicBezTo>
                      <a:pt x="389467" y="279400"/>
                      <a:pt x="457200" y="292100"/>
                      <a:pt x="457200" y="292100"/>
                    </a:cubicBezTo>
                    <a:lnTo>
                      <a:pt x="457200" y="292100"/>
                    </a:lnTo>
                  </a:path>
                </a:pathLst>
              </a:cu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45" name="Grouper 77"/>
            <p:cNvGrpSpPr/>
            <p:nvPr/>
          </p:nvGrpSpPr>
          <p:grpSpPr>
            <a:xfrm rot="6219775">
              <a:off x="7539597" y="3256117"/>
              <a:ext cx="171300" cy="233459"/>
              <a:chOff x="5295900" y="1778000"/>
              <a:chExt cx="745488" cy="1016000"/>
            </a:xfrm>
          </p:grpSpPr>
          <p:sp>
            <p:nvSpPr>
              <p:cNvPr id="146" name="Forme libre 145"/>
              <p:cNvSpPr/>
              <p:nvPr/>
            </p:nvSpPr>
            <p:spPr>
              <a:xfrm>
                <a:off x="5295900" y="2280634"/>
                <a:ext cx="686709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7" name="Forme libre 146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8" name="Forme libre 147"/>
              <p:cNvSpPr/>
              <p:nvPr/>
            </p:nvSpPr>
            <p:spPr>
              <a:xfrm>
                <a:off x="5431362" y="2181743"/>
                <a:ext cx="457198" cy="292098"/>
              </a:xfrm>
              <a:custGeom>
                <a:avLst/>
                <a:gdLst>
                  <a:gd name="connsiteX0" fmla="*/ 0 w 457200"/>
                  <a:gd name="connsiteY0" fmla="*/ 0 h 292100"/>
                  <a:gd name="connsiteX1" fmla="*/ 38100 w 457200"/>
                  <a:gd name="connsiteY1" fmla="*/ 127000 h 292100"/>
                  <a:gd name="connsiteX2" fmla="*/ 101600 w 457200"/>
                  <a:gd name="connsiteY2" fmla="*/ 215900 h 292100"/>
                  <a:gd name="connsiteX3" fmla="*/ 165100 w 457200"/>
                  <a:gd name="connsiteY3" fmla="*/ 279400 h 292100"/>
                  <a:gd name="connsiteX4" fmla="*/ 254000 w 457200"/>
                  <a:gd name="connsiteY4" fmla="*/ 292100 h 292100"/>
                  <a:gd name="connsiteX5" fmla="*/ 355600 w 457200"/>
                  <a:gd name="connsiteY5" fmla="*/ 279400 h 292100"/>
                  <a:gd name="connsiteX6" fmla="*/ 457200 w 457200"/>
                  <a:gd name="connsiteY6" fmla="*/ 292100 h 292100"/>
                  <a:gd name="connsiteX7" fmla="*/ 457200 w 457200"/>
                  <a:gd name="connsiteY7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292100">
                    <a:moveTo>
                      <a:pt x="0" y="0"/>
                    </a:moveTo>
                    <a:cubicBezTo>
                      <a:pt x="10583" y="45508"/>
                      <a:pt x="21167" y="91017"/>
                      <a:pt x="38100" y="127000"/>
                    </a:cubicBezTo>
                    <a:cubicBezTo>
                      <a:pt x="55033" y="162983"/>
                      <a:pt x="80433" y="190500"/>
                      <a:pt x="101600" y="215900"/>
                    </a:cubicBezTo>
                    <a:cubicBezTo>
                      <a:pt x="122767" y="241300"/>
                      <a:pt x="139700" y="266700"/>
                      <a:pt x="165100" y="279400"/>
                    </a:cubicBezTo>
                    <a:cubicBezTo>
                      <a:pt x="190500" y="292100"/>
                      <a:pt x="222250" y="292100"/>
                      <a:pt x="254000" y="292100"/>
                    </a:cubicBezTo>
                    <a:cubicBezTo>
                      <a:pt x="285750" y="292100"/>
                      <a:pt x="321733" y="279400"/>
                      <a:pt x="355600" y="279400"/>
                    </a:cubicBezTo>
                    <a:cubicBezTo>
                      <a:pt x="389467" y="279400"/>
                      <a:pt x="457200" y="292100"/>
                      <a:pt x="457200" y="292100"/>
                    </a:cubicBezTo>
                    <a:lnTo>
                      <a:pt x="457200" y="292100"/>
                    </a:lnTo>
                  </a:path>
                </a:pathLst>
              </a:cu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49" name="Grouper 81"/>
            <p:cNvGrpSpPr/>
            <p:nvPr/>
          </p:nvGrpSpPr>
          <p:grpSpPr>
            <a:xfrm rot="7832237">
              <a:off x="7256364" y="3408696"/>
              <a:ext cx="171300" cy="233459"/>
              <a:chOff x="5295900" y="1778000"/>
              <a:chExt cx="745488" cy="1016000"/>
            </a:xfrm>
          </p:grpSpPr>
          <p:sp>
            <p:nvSpPr>
              <p:cNvPr id="150" name="Forme libre 149"/>
              <p:cNvSpPr/>
              <p:nvPr/>
            </p:nvSpPr>
            <p:spPr>
              <a:xfrm>
                <a:off x="5295900" y="2280634"/>
                <a:ext cx="686709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1" name="Forme libre 150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2" name="Forme libre 151"/>
              <p:cNvSpPr/>
              <p:nvPr/>
            </p:nvSpPr>
            <p:spPr>
              <a:xfrm>
                <a:off x="5461383" y="2213433"/>
                <a:ext cx="457198" cy="292098"/>
              </a:xfrm>
              <a:custGeom>
                <a:avLst/>
                <a:gdLst>
                  <a:gd name="connsiteX0" fmla="*/ 0 w 457200"/>
                  <a:gd name="connsiteY0" fmla="*/ 0 h 292100"/>
                  <a:gd name="connsiteX1" fmla="*/ 38100 w 457200"/>
                  <a:gd name="connsiteY1" fmla="*/ 127000 h 292100"/>
                  <a:gd name="connsiteX2" fmla="*/ 101600 w 457200"/>
                  <a:gd name="connsiteY2" fmla="*/ 215900 h 292100"/>
                  <a:gd name="connsiteX3" fmla="*/ 165100 w 457200"/>
                  <a:gd name="connsiteY3" fmla="*/ 279400 h 292100"/>
                  <a:gd name="connsiteX4" fmla="*/ 254000 w 457200"/>
                  <a:gd name="connsiteY4" fmla="*/ 292100 h 292100"/>
                  <a:gd name="connsiteX5" fmla="*/ 355600 w 457200"/>
                  <a:gd name="connsiteY5" fmla="*/ 279400 h 292100"/>
                  <a:gd name="connsiteX6" fmla="*/ 457200 w 457200"/>
                  <a:gd name="connsiteY6" fmla="*/ 292100 h 292100"/>
                  <a:gd name="connsiteX7" fmla="*/ 457200 w 457200"/>
                  <a:gd name="connsiteY7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292100">
                    <a:moveTo>
                      <a:pt x="0" y="0"/>
                    </a:moveTo>
                    <a:cubicBezTo>
                      <a:pt x="10583" y="45508"/>
                      <a:pt x="21167" y="91017"/>
                      <a:pt x="38100" y="127000"/>
                    </a:cubicBezTo>
                    <a:cubicBezTo>
                      <a:pt x="55033" y="162983"/>
                      <a:pt x="80433" y="190500"/>
                      <a:pt x="101600" y="215900"/>
                    </a:cubicBezTo>
                    <a:cubicBezTo>
                      <a:pt x="122767" y="241300"/>
                      <a:pt x="139700" y="266700"/>
                      <a:pt x="165100" y="279400"/>
                    </a:cubicBezTo>
                    <a:cubicBezTo>
                      <a:pt x="190500" y="292100"/>
                      <a:pt x="222250" y="292100"/>
                      <a:pt x="254000" y="292100"/>
                    </a:cubicBezTo>
                    <a:cubicBezTo>
                      <a:pt x="285750" y="292100"/>
                      <a:pt x="321733" y="279400"/>
                      <a:pt x="355600" y="279400"/>
                    </a:cubicBezTo>
                    <a:cubicBezTo>
                      <a:pt x="389467" y="279400"/>
                      <a:pt x="457200" y="292100"/>
                      <a:pt x="457200" y="292100"/>
                    </a:cubicBezTo>
                    <a:lnTo>
                      <a:pt x="457200" y="292100"/>
                    </a:lnTo>
                  </a:path>
                </a:pathLst>
              </a:cu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53" name="Grouper 85"/>
            <p:cNvGrpSpPr/>
            <p:nvPr/>
          </p:nvGrpSpPr>
          <p:grpSpPr>
            <a:xfrm rot="11698318">
              <a:off x="6405758" y="3393631"/>
              <a:ext cx="171300" cy="233459"/>
              <a:chOff x="5295900" y="1778000"/>
              <a:chExt cx="745488" cy="1016000"/>
            </a:xfrm>
          </p:grpSpPr>
          <p:sp>
            <p:nvSpPr>
              <p:cNvPr id="154" name="Forme libre 153"/>
              <p:cNvSpPr/>
              <p:nvPr/>
            </p:nvSpPr>
            <p:spPr>
              <a:xfrm>
                <a:off x="5295900" y="2280634"/>
                <a:ext cx="686709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5" name="Forme libre 154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6" name="Forme libre 155"/>
              <p:cNvSpPr/>
              <p:nvPr/>
            </p:nvSpPr>
            <p:spPr>
              <a:xfrm>
                <a:off x="5463432" y="2189503"/>
                <a:ext cx="457198" cy="292098"/>
              </a:xfrm>
              <a:custGeom>
                <a:avLst/>
                <a:gdLst>
                  <a:gd name="connsiteX0" fmla="*/ 0 w 457200"/>
                  <a:gd name="connsiteY0" fmla="*/ 0 h 292100"/>
                  <a:gd name="connsiteX1" fmla="*/ 38100 w 457200"/>
                  <a:gd name="connsiteY1" fmla="*/ 127000 h 292100"/>
                  <a:gd name="connsiteX2" fmla="*/ 101600 w 457200"/>
                  <a:gd name="connsiteY2" fmla="*/ 215900 h 292100"/>
                  <a:gd name="connsiteX3" fmla="*/ 165100 w 457200"/>
                  <a:gd name="connsiteY3" fmla="*/ 279400 h 292100"/>
                  <a:gd name="connsiteX4" fmla="*/ 254000 w 457200"/>
                  <a:gd name="connsiteY4" fmla="*/ 292100 h 292100"/>
                  <a:gd name="connsiteX5" fmla="*/ 355600 w 457200"/>
                  <a:gd name="connsiteY5" fmla="*/ 279400 h 292100"/>
                  <a:gd name="connsiteX6" fmla="*/ 457200 w 457200"/>
                  <a:gd name="connsiteY6" fmla="*/ 292100 h 292100"/>
                  <a:gd name="connsiteX7" fmla="*/ 457200 w 457200"/>
                  <a:gd name="connsiteY7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292100">
                    <a:moveTo>
                      <a:pt x="0" y="0"/>
                    </a:moveTo>
                    <a:cubicBezTo>
                      <a:pt x="10583" y="45508"/>
                      <a:pt x="21167" y="91017"/>
                      <a:pt x="38100" y="127000"/>
                    </a:cubicBezTo>
                    <a:cubicBezTo>
                      <a:pt x="55033" y="162983"/>
                      <a:pt x="80433" y="190500"/>
                      <a:pt x="101600" y="215900"/>
                    </a:cubicBezTo>
                    <a:cubicBezTo>
                      <a:pt x="122767" y="241300"/>
                      <a:pt x="139700" y="266700"/>
                      <a:pt x="165100" y="279400"/>
                    </a:cubicBezTo>
                    <a:cubicBezTo>
                      <a:pt x="190500" y="292100"/>
                      <a:pt x="222250" y="292100"/>
                      <a:pt x="254000" y="292100"/>
                    </a:cubicBezTo>
                    <a:cubicBezTo>
                      <a:pt x="285750" y="292100"/>
                      <a:pt x="321733" y="279400"/>
                      <a:pt x="355600" y="279400"/>
                    </a:cubicBezTo>
                    <a:cubicBezTo>
                      <a:pt x="389467" y="279400"/>
                      <a:pt x="457200" y="292100"/>
                      <a:pt x="457200" y="292100"/>
                    </a:cubicBezTo>
                    <a:lnTo>
                      <a:pt x="457200" y="292100"/>
                    </a:lnTo>
                  </a:path>
                </a:pathLst>
              </a:cu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57" name="Grouper 89"/>
            <p:cNvGrpSpPr/>
            <p:nvPr/>
          </p:nvGrpSpPr>
          <p:grpSpPr>
            <a:xfrm rot="14342241">
              <a:off x="6192271" y="2978267"/>
              <a:ext cx="171300" cy="233459"/>
              <a:chOff x="5295900" y="1778000"/>
              <a:chExt cx="745488" cy="1016000"/>
            </a:xfrm>
          </p:grpSpPr>
          <p:sp>
            <p:nvSpPr>
              <p:cNvPr id="158" name="Forme libre 157"/>
              <p:cNvSpPr/>
              <p:nvPr/>
            </p:nvSpPr>
            <p:spPr>
              <a:xfrm>
                <a:off x="5295900" y="2280634"/>
                <a:ext cx="686709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9" name="Forme libre 158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0" name="Forme libre 159"/>
              <p:cNvSpPr/>
              <p:nvPr/>
            </p:nvSpPr>
            <p:spPr>
              <a:xfrm>
                <a:off x="5503860" y="2208070"/>
                <a:ext cx="457198" cy="292098"/>
              </a:xfrm>
              <a:custGeom>
                <a:avLst/>
                <a:gdLst>
                  <a:gd name="connsiteX0" fmla="*/ 0 w 457200"/>
                  <a:gd name="connsiteY0" fmla="*/ 0 h 292100"/>
                  <a:gd name="connsiteX1" fmla="*/ 38100 w 457200"/>
                  <a:gd name="connsiteY1" fmla="*/ 127000 h 292100"/>
                  <a:gd name="connsiteX2" fmla="*/ 101600 w 457200"/>
                  <a:gd name="connsiteY2" fmla="*/ 215900 h 292100"/>
                  <a:gd name="connsiteX3" fmla="*/ 165100 w 457200"/>
                  <a:gd name="connsiteY3" fmla="*/ 279400 h 292100"/>
                  <a:gd name="connsiteX4" fmla="*/ 254000 w 457200"/>
                  <a:gd name="connsiteY4" fmla="*/ 292100 h 292100"/>
                  <a:gd name="connsiteX5" fmla="*/ 355600 w 457200"/>
                  <a:gd name="connsiteY5" fmla="*/ 279400 h 292100"/>
                  <a:gd name="connsiteX6" fmla="*/ 457200 w 457200"/>
                  <a:gd name="connsiteY6" fmla="*/ 292100 h 292100"/>
                  <a:gd name="connsiteX7" fmla="*/ 457200 w 457200"/>
                  <a:gd name="connsiteY7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292100">
                    <a:moveTo>
                      <a:pt x="0" y="0"/>
                    </a:moveTo>
                    <a:cubicBezTo>
                      <a:pt x="10583" y="45508"/>
                      <a:pt x="21167" y="91017"/>
                      <a:pt x="38100" y="127000"/>
                    </a:cubicBezTo>
                    <a:cubicBezTo>
                      <a:pt x="55033" y="162983"/>
                      <a:pt x="80433" y="190500"/>
                      <a:pt x="101600" y="215900"/>
                    </a:cubicBezTo>
                    <a:cubicBezTo>
                      <a:pt x="122767" y="241300"/>
                      <a:pt x="139700" y="266700"/>
                      <a:pt x="165100" y="279400"/>
                    </a:cubicBezTo>
                    <a:cubicBezTo>
                      <a:pt x="190500" y="292100"/>
                      <a:pt x="222250" y="292100"/>
                      <a:pt x="254000" y="292100"/>
                    </a:cubicBezTo>
                    <a:cubicBezTo>
                      <a:pt x="285750" y="292100"/>
                      <a:pt x="321733" y="279400"/>
                      <a:pt x="355600" y="279400"/>
                    </a:cubicBezTo>
                    <a:cubicBezTo>
                      <a:pt x="389467" y="279400"/>
                      <a:pt x="457200" y="292100"/>
                      <a:pt x="457200" y="292100"/>
                    </a:cubicBezTo>
                    <a:lnTo>
                      <a:pt x="457200" y="292100"/>
                    </a:lnTo>
                  </a:path>
                </a:pathLst>
              </a:cu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61" name="Grouper 93"/>
            <p:cNvGrpSpPr/>
            <p:nvPr/>
          </p:nvGrpSpPr>
          <p:grpSpPr>
            <a:xfrm rot="14342241">
              <a:off x="5987882" y="2726678"/>
              <a:ext cx="171300" cy="233459"/>
              <a:chOff x="5295900" y="1778000"/>
              <a:chExt cx="745488" cy="1016000"/>
            </a:xfrm>
          </p:grpSpPr>
          <p:sp>
            <p:nvSpPr>
              <p:cNvPr id="162" name="Forme libre 161"/>
              <p:cNvSpPr/>
              <p:nvPr/>
            </p:nvSpPr>
            <p:spPr>
              <a:xfrm>
                <a:off x="5295900" y="2280634"/>
                <a:ext cx="686709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3" name="Forme libre 162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4" name="Forme libre 163"/>
              <p:cNvSpPr/>
              <p:nvPr/>
            </p:nvSpPr>
            <p:spPr>
              <a:xfrm>
                <a:off x="5447554" y="2194117"/>
                <a:ext cx="457198" cy="292098"/>
              </a:xfrm>
              <a:custGeom>
                <a:avLst/>
                <a:gdLst>
                  <a:gd name="connsiteX0" fmla="*/ 0 w 457200"/>
                  <a:gd name="connsiteY0" fmla="*/ 0 h 292100"/>
                  <a:gd name="connsiteX1" fmla="*/ 38100 w 457200"/>
                  <a:gd name="connsiteY1" fmla="*/ 127000 h 292100"/>
                  <a:gd name="connsiteX2" fmla="*/ 101600 w 457200"/>
                  <a:gd name="connsiteY2" fmla="*/ 215900 h 292100"/>
                  <a:gd name="connsiteX3" fmla="*/ 165100 w 457200"/>
                  <a:gd name="connsiteY3" fmla="*/ 279400 h 292100"/>
                  <a:gd name="connsiteX4" fmla="*/ 254000 w 457200"/>
                  <a:gd name="connsiteY4" fmla="*/ 292100 h 292100"/>
                  <a:gd name="connsiteX5" fmla="*/ 355600 w 457200"/>
                  <a:gd name="connsiteY5" fmla="*/ 279400 h 292100"/>
                  <a:gd name="connsiteX6" fmla="*/ 457200 w 457200"/>
                  <a:gd name="connsiteY6" fmla="*/ 292100 h 292100"/>
                  <a:gd name="connsiteX7" fmla="*/ 457200 w 457200"/>
                  <a:gd name="connsiteY7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292100">
                    <a:moveTo>
                      <a:pt x="0" y="0"/>
                    </a:moveTo>
                    <a:cubicBezTo>
                      <a:pt x="10583" y="45508"/>
                      <a:pt x="21167" y="91017"/>
                      <a:pt x="38100" y="127000"/>
                    </a:cubicBezTo>
                    <a:cubicBezTo>
                      <a:pt x="55033" y="162983"/>
                      <a:pt x="80433" y="190500"/>
                      <a:pt x="101600" y="215900"/>
                    </a:cubicBezTo>
                    <a:cubicBezTo>
                      <a:pt x="122767" y="241300"/>
                      <a:pt x="139700" y="266700"/>
                      <a:pt x="165100" y="279400"/>
                    </a:cubicBezTo>
                    <a:cubicBezTo>
                      <a:pt x="190500" y="292100"/>
                      <a:pt x="222250" y="292100"/>
                      <a:pt x="254000" y="292100"/>
                    </a:cubicBezTo>
                    <a:cubicBezTo>
                      <a:pt x="285750" y="292100"/>
                      <a:pt x="321733" y="279400"/>
                      <a:pt x="355600" y="279400"/>
                    </a:cubicBezTo>
                    <a:cubicBezTo>
                      <a:pt x="389467" y="279400"/>
                      <a:pt x="457200" y="292100"/>
                      <a:pt x="457200" y="292100"/>
                    </a:cubicBezTo>
                    <a:lnTo>
                      <a:pt x="457200" y="292100"/>
                    </a:lnTo>
                  </a:path>
                </a:pathLst>
              </a:cu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65" name="Grouper 97"/>
            <p:cNvGrpSpPr/>
            <p:nvPr/>
          </p:nvGrpSpPr>
          <p:grpSpPr>
            <a:xfrm rot="14342241">
              <a:off x="5801689" y="2434148"/>
              <a:ext cx="171300" cy="233459"/>
              <a:chOff x="5295900" y="1778000"/>
              <a:chExt cx="745488" cy="1016000"/>
            </a:xfrm>
          </p:grpSpPr>
          <p:sp>
            <p:nvSpPr>
              <p:cNvPr id="166" name="Forme libre 165"/>
              <p:cNvSpPr/>
              <p:nvPr/>
            </p:nvSpPr>
            <p:spPr>
              <a:xfrm>
                <a:off x="5295900" y="2280634"/>
                <a:ext cx="686709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7" name="Forme libre 166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8" name="Forme libre 167"/>
              <p:cNvSpPr/>
              <p:nvPr/>
            </p:nvSpPr>
            <p:spPr>
              <a:xfrm>
                <a:off x="5447554" y="2194117"/>
                <a:ext cx="457198" cy="292098"/>
              </a:xfrm>
              <a:custGeom>
                <a:avLst/>
                <a:gdLst>
                  <a:gd name="connsiteX0" fmla="*/ 0 w 457200"/>
                  <a:gd name="connsiteY0" fmla="*/ 0 h 292100"/>
                  <a:gd name="connsiteX1" fmla="*/ 38100 w 457200"/>
                  <a:gd name="connsiteY1" fmla="*/ 127000 h 292100"/>
                  <a:gd name="connsiteX2" fmla="*/ 101600 w 457200"/>
                  <a:gd name="connsiteY2" fmla="*/ 215900 h 292100"/>
                  <a:gd name="connsiteX3" fmla="*/ 165100 w 457200"/>
                  <a:gd name="connsiteY3" fmla="*/ 279400 h 292100"/>
                  <a:gd name="connsiteX4" fmla="*/ 254000 w 457200"/>
                  <a:gd name="connsiteY4" fmla="*/ 292100 h 292100"/>
                  <a:gd name="connsiteX5" fmla="*/ 355600 w 457200"/>
                  <a:gd name="connsiteY5" fmla="*/ 279400 h 292100"/>
                  <a:gd name="connsiteX6" fmla="*/ 457200 w 457200"/>
                  <a:gd name="connsiteY6" fmla="*/ 292100 h 292100"/>
                  <a:gd name="connsiteX7" fmla="*/ 457200 w 457200"/>
                  <a:gd name="connsiteY7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292100">
                    <a:moveTo>
                      <a:pt x="0" y="0"/>
                    </a:moveTo>
                    <a:cubicBezTo>
                      <a:pt x="10583" y="45508"/>
                      <a:pt x="21167" y="91017"/>
                      <a:pt x="38100" y="127000"/>
                    </a:cubicBezTo>
                    <a:cubicBezTo>
                      <a:pt x="55033" y="162983"/>
                      <a:pt x="80433" y="190500"/>
                      <a:pt x="101600" y="215900"/>
                    </a:cubicBezTo>
                    <a:cubicBezTo>
                      <a:pt x="122767" y="241300"/>
                      <a:pt x="139700" y="266700"/>
                      <a:pt x="165100" y="279400"/>
                    </a:cubicBezTo>
                    <a:cubicBezTo>
                      <a:pt x="190500" y="292100"/>
                      <a:pt x="222250" y="292100"/>
                      <a:pt x="254000" y="292100"/>
                    </a:cubicBezTo>
                    <a:cubicBezTo>
                      <a:pt x="285750" y="292100"/>
                      <a:pt x="321733" y="279400"/>
                      <a:pt x="355600" y="279400"/>
                    </a:cubicBezTo>
                    <a:cubicBezTo>
                      <a:pt x="389467" y="279400"/>
                      <a:pt x="457200" y="292100"/>
                      <a:pt x="457200" y="292100"/>
                    </a:cubicBezTo>
                    <a:lnTo>
                      <a:pt x="457200" y="292100"/>
                    </a:lnTo>
                  </a:path>
                </a:pathLst>
              </a:cu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69" name="Grouper 101"/>
            <p:cNvGrpSpPr/>
            <p:nvPr/>
          </p:nvGrpSpPr>
          <p:grpSpPr>
            <a:xfrm rot="14342241">
              <a:off x="5957468" y="2631570"/>
              <a:ext cx="172939" cy="236190"/>
              <a:chOff x="5288768" y="1778000"/>
              <a:chExt cx="752620" cy="1027882"/>
            </a:xfrm>
          </p:grpSpPr>
          <p:sp>
            <p:nvSpPr>
              <p:cNvPr id="170" name="Forme libre 169"/>
              <p:cNvSpPr/>
              <p:nvPr/>
            </p:nvSpPr>
            <p:spPr>
              <a:xfrm>
                <a:off x="5288768" y="2292516"/>
                <a:ext cx="686711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1" name="Forme libre 170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2" name="Forme libre 171"/>
              <p:cNvSpPr/>
              <p:nvPr/>
            </p:nvSpPr>
            <p:spPr>
              <a:xfrm rot="20977657">
                <a:off x="5501556" y="2243209"/>
                <a:ext cx="457202" cy="292101"/>
              </a:xfrm>
              <a:custGeom>
                <a:avLst/>
                <a:gdLst>
                  <a:gd name="connsiteX0" fmla="*/ 0 w 457200"/>
                  <a:gd name="connsiteY0" fmla="*/ 0 h 292100"/>
                  <a:gd name="connsiteX1" fmla="*/ 38100 w 457200"/>
                  <a:gd name="connsiteY1" fmla="*/ 127000 h 292100"/>
                  <a:gd name="connsiteX2" fmla="*/ 101600 w 457200"/>
                  <a:gd name="connsiteY2" fmla="*/ 215900 h 292100"/>
                  <a:gd name="connsiteX3" fmla="*/ 165100 w 457200"/>
                  <a:gd name="connsiteY3" fmla="*/ 279400 h 292100"/>
                  <a:gd name="connsiteX4" fmla="*/ 254000 w 457200"/>
                  <a:gd name="connsiteY4" fmla="*/ 292100 h 292100"/>
                  <a:gd name="connsiteX5" fmla="*/ 355600 w 457200"/>
                  <a:gd name="connsiteY5" fmla="*/ 279400 h 292100"/>
                  <a:gd name="connsiteX6" fmla="*/ 457200 w 457200"/>
                  <a:gd name="connsiteY6" fmla="*/ 292100 h 292100"/>
                  <a:gd name="connsiteX7" fmla="*/ 457200 w 457200"/>
                  <a:gd name="connsiteY7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292100">
                    <a:moveTo>
                      <a:pt x="0" y="0"/>
                    </a:moveTo>
                    <a:cubicBezTo>
                      <a:pt x="10583" y="45508"/>
                      <a:pt x="21167" y="91017"/>
                      <a:pt x="38100" y="127000"/>
                    </a:cubicBezTo>
                    <a:cubicBezTo>
                      <a:pt x="55033" y="162983"/>
                      <a:pt x="80433" y="190500"/>
                      <a:pt x="101600" y="215900"/>
                    </a:cubicBezTo>
                    <a:cubicBezTo>
                      <a:pt x="122767" y="241300"/>
                      <a:pt x="139700" y="266700"/>
                      <a:pt x="165100" y="279400"/>
                    </a:cubicBezTo>
                    <a:cubicBezTo>
                      <a:pt x="190500" y="292100"/>
                      <a:pt x="222250" y="292100"/>
                      <a:pt x="254000" y="292100"/>
                    </a:cubicBezTo>
                    <a:cubicBezTo>
                      <a:pt x="285750" y="292100"/>
                      <a:pt x="321733" y="279400"/>
                      <a:pt x="355600" y="279400"/>
                    </a:cubicBezTo>
                    <a:cubicBezTo>
                      <a:pt x="389467" y="279400"/>
                      <a:pt x="457200" y="292100"/>
                      <a:pt x="457200" y="292100"/>
                    </a:cubicBezTo>
                    <a:lnTo>
                      <a:pt x="457200" y="292100"/>
                    </a:lnTo>
                  </a:path>
                </a:pathLst>
              </a:cu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73" name="Grouper 105"/>
            <p:cNvGrpSpPr/>
            <p:nvPr/>
          </p:nvGrpSpPr>
          <p:grpSpPr>
            <a:xfrm rot="14342241">
              <a:off x="5961569" y="2276723"/>
              <a:ext cx="171300" cy="233459"/>
              <a:chOff x="5295900" y="1778000"/>
              <a:chExt cx="745488" cy="1016000"/>
            </a:xfrm>
          </p:grpSpPr>
          <p:sp>
            <p:nvSpPr>
              <p:cNvPr id="174" name="Forme libre 173"/>
              <p:cNvSpPr/>
              <p:nvPr/>
            </p:nvSpPr>
            <p:spPr>
              <a:xfrm>
                <a:off x="5295900" y="2280634"/>
                <a:ext cx="686709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5" name="Forme libre 174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6" name="Forme libre 175"/>
              <p:cNvSpPr/>
              <p:nvPr/>
            </p:nvSpPr>
            <p:spPr>
              <a:xfrm>
                <a:off x="5440190" y="2206391"/>
                <a:ext cx="457198" cy="292098"/>
              </a:xfrm>
              <a:custGeom>
                <a:avLst/>
                <a:gdLst>
                  <a:gd name="connsiteX0" fmla="*/ 0 w 457200"/>
                  <a:gd name="connsiteY0" fmla="*/ 0 h 292100"/>
                  <a:gd name="connsiteX1" fmla="*/ 38100 w 457200"/>
                  <a:gd name="connsiteY1" fmla="*/ 127000 h 292100"/>
                  <a:gd name="connsiteX2" fmla="*/ 101600 w 457200"/>
                  <a:gd name="connsiteY2" fmla="*/ 215900 h 292100"/>
                  <a:gd name="connsiteX3" fmla="*/ 165100 w 457200"/>
                  <a:gd name="connsiteY3" fmla="*/ 279400 h 292100"/>
                  <a:gd name="connsiteX4" fmla="*/ 254000 w 457200"/>
                  <a:gd name="connsiteY4" fmla="*/ 292100 h 292100"/>
                  <a:gd name="connsiteX5" fmla="*/ 355600 w 457200"/>
                  <a:gd name="connsiteY5" fmla="*/ 279400 h 292100"/>
                  <a:gd name="connsiteX6" fmla="*/ 457200 w 457200"/>
                  <a:gd name="connsiteY6" fmla="*/ 292100 h 292100"/>
                  <a:gd name="connsiteX7" fmla="*/ 457200 w 457200"/>
                  <a:gd name="connsiteY7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292100">
                    <a:moveTo>
                      <a:pt x="0" y="0"/>
                    </a:moveTo>
                    <a:cubicBezTo>
                      <a:pt x="10583" y="45508"/>
                      <a:pt x="21167" y="91017"/>
                      <a:pt x="38100" y="127000"/>
                    </a:cubicBezTo>
                    <a:cubicBezTo>
                      <a:pt x="55033" y="162983"/>
                      <a:pt x="80433" y="190500"/>
                      <a:pt x="101600" y="215900"/>
                    </a:cubicBezTo>
                    <a:cubicBezTo>
                      <a:pt x="122767" y="241300"/>
                      <a:pt x="139700" y="266700"/>
                      <a:pt x="165100" y="279400"/>
                    </a:cubicBezTo>
                    <a:cubicBezTo>
                      <a:pt x="190500" y="292100"/>
                      <a:pt x="222250" y="292100"/>
                      <a:pt x="254000" y="292100"/>
                    </a:cubicBezTo>
                    <a:cubicBezTo>
                      <a:pt x="285750" y="292100"/>
                      <a:pt x="321733" y="279400"/>
                      <a:pt x="355600" y="279400"/>
                    </a:cubicBezTo>
                    <a:cubicBezTo>
                      <a:pt x="389467" y="279400"/>
                      <a:pt x="457200" y="292100"/>
                      <a:pt x="457200" y="292100"/>
                    </a:cubicBezTo>
                    <a:lnTo>
                      <a:pt x="457200" y="292100"/>
                    </a:lnTo>
                  </a:path>
                </a:pathLst>
              </a:cu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77" name="Grouper 109"/>
            <p:cNvGrpSpPr/>
            <p:nvPr/>
          </p:nvGrpSpPr>
          <p:grpSpPr>
            <a:xfrm rot="17069695">
              <a:off x="6371331" y="1633900"/>
              <a:ext cx="171300" cy="233459"/>
              <a:chOff x="5295900" y="1778000"/>
              <a:chExt cx="745488" cy="1016000"/>
            </a:xfrm>
          </p:grpSpPr>
          <p:sp>
            <p:nvSpPr>
              <p:cNvPr id="178" name="Forme libre 177"/>
              <p:cNvSpPr/>
              <p:nvPr/>
            </p:nvSpPr>
            <p:spPr>
              <a:xfrm>
                <a:off x="5295900" y="2280634"/>
                <a:ext cx="686709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9" name="Forme libre 178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80" name="Grouper 112"/>
            <p:cNvGrpSpPr/>
            <p:nvPr/>
          </p:nvGrpSpPr>
          <p:grpSpPr>
            <a:xfrm rot="19104160">
              <a:off x="6844783" y="1414160"/>
              <a:ext cx="171300" cy="233459"/>
              <a:chOff x="5295900" y="1778000"/>
              <a:chExt cx="745488" cy="1016000"/>
            </a:xfrm>
          </p:grpSpPr>
          <p:sp>
            <p:nvSpPr>
              <p:cNvPr id="181" name="Forme libre 180"/>
              <p:cNvSpPr/>
              <p:nvPr/>
            </p:nvSpPr>
            <p:spPr>
              <a:xfrm>
                <a:off x="5295900" y="2280634"/>
                <a:ext cx="686709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2" name="Forme libre 181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3" name="Forme libre 182"/>
              <p:cNvSpPr/>
              <p:nvPr/>
            </p:nvSpPr>
            <p:spPr>
              <a:xfrm>
                <a:off x="5504960" y="2206769"/>
                <a:ext cx="457198" cy="292098"/>
              </a:xfrm>
              <a:custGeom>
                <a:avLst/>
                <a:gdLst>
                  <a:gd name="connsiteX0" fmla="*/ 0 w 457200"/>
                  <a:gd name="connsiteY0" fmla="*/ 0 h 292100"/>
                  <a:gd name="connsiteX1" fmla="*/ 38100 w 457200"/>
                  <a:gd name="connsiteY1" fmla="*/ 127000 h 292100"/>
                  <a:gd name="connsiteX2" fmla="*/ 101600 w 457200"/>
                  <a:gd name="connsiteY2" fmla="*/ 215900 h 292100"/>
                  <a:gd name="connsiteX3" fmla="*/ 165100 w 457200"/>
                  <a:gd name="connsiteY3" fmla="*/ 279400 h 292100"/>
                  <a:gd name="connsiteX4" fmla="*/ 254000 w 457200"/>
                  <a:gd name="connsiteY4" fmla="*/ 292100 h 292100"/>
                  <a:gd name="connsiteX5" fmla="*/ 355600 w 457200"/>
                  <a:gd name="connsiteY5" fmla="*/ 279400 h 292100"/>
                  <a:gd name="connsiteX6" fmla="*/ 457200 w 457200"/>
                  <a:gd name="connsiteY6" fmla="*/ 292100 h 292100"/>
                  <a:gd name="connsiteX7" fmla="*/ 457200 w 457200"/>
                  <a:gd name="connsiteY7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292100">
                    <a:moveTo>
                      <a:pt x="0" y="0"/>
                    </a:moveTo>
                    <a:cubicBezTo>
                      <a:pt x="10583" y="45508"/>
                      <a:pt x="21167" y="91017"/>
                      <a:pt x="38100" y="127000"/>
                    </a:cubicBezTo>
                    <a:cubicBezTo>
                      <a:pt x="55033" y="162983"/>
                      <a:pt x="80433" y="190500"/>
                      <a:pt x="101600" y="215900"/>
                    </a:cubicBezTo>
                    <a:cubicBezTo>
                      <a:pt x="122767" y="241300"/>
                      <a:pt x="139700" y="266700"/>
                      <a:pt x="165100" y="279400"/>
                    </a:cubicBezTo>
                    <a:cubicBezTo>
                      <a:pt x="190500" y="292100"/>
                      <a:pt x="222250" y="292100"/>
                      <a:pt x="254000" y="292100"/>
                    </a:cubicBezTo>
                    <a:cubicBezTo>
                      <a:pt x="285750" y="292100"/>
                      <a:pt x="321733" y="279400"/>
                      <a:pt x="355600" y="279400"/>
                    </a:cubicBezTo>
                    <a:cubicBezTo>
                      <a:pt x="389467" y="279400"/>
                      <a:pt x="457200" y="292100"/>
                      <a:pt x="457200" y="292100"/>
                    </a:cubicBezTo>
                    <a:lnTo>
                      <a:pt x="457200" y="292100"/>
                    </a:lnTo>
                  </a:path>
                </a:pathLst>
              </a:custGeom>
              <a:noFill/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84" name="Grouper 116"/>
            <p:cNvGrpSpPr/>
            <p:nvPr/>
          </p:nvGrpSpPr>
          <p:grpSpPr>
            <a:xfrm rot="17034429">
              <a:off x="6581044" y="1501691"/>
              <a:ext cx="171300" cy="233459"/>
              <a:chOff x="5295900" y="1778000"/>
              <a:chExt cx="745488" cy="1016000"/>
            </a:xfrm>
          </p:grpSpPr>
          <p:sp>
            <p:nvSpPr>
              <p:cNvPr id="185" name="Forme libre 184"/>
              <p:cNvSpPr/>
              <p:nvPr/>
            </p:nvSpPr>
            <p:spPr>
              <a:xfrm>
                <a:off x="5295900" y="2280634"/>
                <a:ext cx="686709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6" name="Forme libre 185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7" name="Forme libre 186"/>
              <p:cNvSpPr/>
              <p:nvPr/>
            </p:nvSpPr>
            <p:spPr>
              <a:xfrm>
                <a:off x="5520080" y="2192921"/>
                <a:ext cx="457198" cy="292098"/>
              </a:xfrm>
              <a:custGeom>
                <a:avLst/>
                <a:gdLst>
                  <a:gd name="connsiteX0" fmla="*/ 0 w 457200"/>
                  <a:gd name="connsiteY0" fmla="*/ 0 h 292100"/>
                  <a:gd name="connsiteX1" fmla="*/ 38100 w 457200"/>
                  <a:gd name="connsiteY1" fmla="*/ 127000 h 292100"/>
                  <a:gd name="connsiteX2" fmla="*/ 101600 w 457200"/>
                  <a:gd name="connsiteY2" fmla="*/ 215900 h 292100"/>
                  <a:gd name="connsiteX3" fmla="*/ 165100 w 457200"/>
                  <a:gd name="connsiteY3" fmla="*/ 279400 h 292100"/>
                  <a:gd name="connsiteX4" fmla="*/ 254000 w 457200"/>
                  <a:gd name="connsiteY4" fmla="*/ 292100 h 292100"/>
                  <a:gd name="connsiteX5" fmla="*/ 355600 w 457200"/>
                  <a:gd name="connsiteY5" fmla="*/ 279400 h 292100"/>
                  <a:gd name="connsiteX6" fmla="*/ 457200 w 457200"/>
                  <a:gd name="connsiteY6" fmla="*/ 292100 h 292100"/>
                  <a:gd name="connsiteX7" fmla="*/ 457200 w 457200"/>
                  <a:gd name="connsiteY7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292100">
                    <a:moveTo>
                      <a:pt x="0" y="0"/>
                    </a:moveTo>
                    <a:cubicBezTo>
                      <a:pt x="10583" y="45508"/>
                      <a:pt x="21167" y="91017"/>
                      <a:pt x="38100" y="127000"/>
                    </a:cubicBezTo>
                    <a:cubicBezTo>
                      <a:pt x="55033" y="162983"/>
                      <a:pt x="80433" y="190500"/>
                      <a:pt x="101600" y="215900"/>
                    </a:cubicBezTo>
                    <a:cubicBezTo>
                      <a:pt x="122767" y="241300"/>
                      <a:pt x="139700" y="266700"/>
                      <a:pt x="165100" y="279400"/>
                    </a:cubicBezTo>
                    <a:cubicBezTo>
                      <a:pt x="190500" y="292100"/>
                      <a:pt x="222250" y="292100"/>
                      <a:pt x="254000" y="292100"/>
                    </a:cubicBezTo>
                    <a:cubicBezTo>
                      <a:pt x="285750" y="292100"/>
                      <a:pt x="321733" y="279400"/>
                      <a:pt x="355600" y="279400"/>
                    </a:cubicBezTo>
                    <a:cubicBezTo>
                      <a:pt x="389467" y="279400"/>
                      <a:pt x="457200" y="292100"/>
                      <a:pt x="457200" y="292100"/>
                    </a:cubicBezTo>
                    <a:lnTo>
                      <a:pt x="457200" y="292100"/>
                    </a:lnTo>
                  </a:path>
                </a:pathLst>
              </a:custGeom>
              <a:noFill/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88" name="Grouper 120"/>
            <p:cNvGrpSpPr/>
            <p:nvPr/>
          </p:nvGrpSpPr>
          <p:grpSpPr>
            <a:xfrm>
              <a:off x="7086407" y="1814391"/>
              <a:ext cx="171300" cy="233459"/>
              <a:chOff x="5295900" y="1778000"/>
              <a:chExt cx="745488" cy="1016000"/>
            </a:xfrm>
          </p:grpSpPr>
          <p:sp>
            <p:nvSpPr>
              <p:cNvPr id="189" name="Forme libre 188"/>
              <p:cNvSpPr/>
              <p:nvPr/>
            </p:nvSpPr>
            <p:spPr>
              <a:xfrm>
                <a:off x="5295900" y="2280634"/>
                <a:ext cx="686709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0" name="Forme libre 189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1" name="Forme libre 190"/>
              <p:cNvSpPr/>
              <p:nvPr/>
            </p:nvSpPr>
            <p:spPr>
              <a:xfrm>
                <a:off x="5499101" y="2195477"/>
                <a:ext cx="457198" cy="292098"/>
              </a:xfrm>
              <a:custGeom>
                <a:avLst/>
                <a:gdLst>
                  <a:gd name="connsiteX0" fmla="*/ 0 w 457200"/>
                  <a:gd name="connsiteY0" fmla="*/ 0 h 292100"/>
                  <a:gd name="connsiteX1" fmla="*/ 38100 w 457200"/>
                  <a:gd name="connsiteY1" fmla="*/ 127000 h 292100"/>
                  <a:gd name="connsiteX2" fmla="*/ 101600 w 457200"/>
                  <a:gd name="connsiteY2" fmla="*/ 215900 h 292100"/>
                  <a:gd name="connsiteX3" fmla="*/ 165100 w 457200"/>
                  <a:gd name="connsiteY3" fmla="*/ 279400 h 292100"/>
                  <a:gd name="connsiteX4" fmla="*/ 254000 w 457200"/>
                  <a:gd name="connsiteY4" fmla="*/ 292100 h 292100"/>
                  <a:gd name="connsiteX5" fmla="*/ 355600 w 457200"/>
                  <a:gd name="connsiteY5" fmla="*/ 279400 h 292100"/>
                  <a:gd name="connsiteX6" fmla="*/ 457200 w 457200"/>
                  <a:gd name="connsiteY6" fmla="*/ 292100 h 292100"/>
                  <a:gd name="connsiteX7" fmla="*/ 457200 w 457200"/>
                  <a:gd name="connsiteY7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292100">
                    <a:moveTo>
                      <a:pt x="0" y="0"/>
                    </a:moveTo>
                    <a:cubicBezTo>
                      <a:pt x="10583" y="45508"/>
                      <a:pt x="21167" y="91017"/>
                      <a:pt x="38100" y="127000"/>
                    </a:cubicBezTo>
                    <a:cubicBezTo>
                      <a:pt x="55033" y="162983"/>
                      <a:pt x="80433" y="190500"/>
                      <a:pt x="101600" y="215900"/>
                    </a:cubicBezTo>
                    <a:cubicBezTo>
                      <a:pt x="122767" y="241300"/>
                      <a:pt x="139700" y="266700"/>
                      <a:pt x="165100" y="279400"/>
                    </a:cubicBezTo>
                    <a:cubicBezTo>
                      <a:pt x="190500" y="292100"/>
                      <a:pt x="222250" y="292100"/>
                      <a:pt x="254000" y="292100"/>
                    </a:cubicBezTo>
                    <a:cubicBezTo>
                      <a:pt x="285750" y="292100"/>
                      <a:pt x="321733" y="279400"/>
                      <a:pt x="355600" y="279400"/>
                    </a:cubicBezTo>
                    <a:cubicBezTo>
                      <a:pt x="389467" y="279400"/>
                      <a:pt x="457200" y="292100"/>
                      <a:pt x="457200" y="292100"/>
                    </a:cubicBezTo>
                    <a:lnTo>
                      <a:pt x="457200" y="292100"/>
                    </a:lnTo>
                  </a:path>
                </a:pathLst>
              </a:cu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92" name="Rectangle 191"/>
            <p:cNvSpPr/>
            <p:nvPr/>
          </p:nvSpPr>
          <p:spPr>
            <a:xfrm rot="7524064">
              <a:off x="7548779" y="2017818"/>
              <a:ext cx="850900" cy="3774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7266805" y="1715968"/>
              <a:ext cx="1521128" cy="2592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5684112" y="3684742"/>
              <a:ext cx="850900" cy="3774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6057156" y="3693890"/>
              <a:ext cx="850900" cy="13548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6" name="Rectangle 195"/>
            <p:cNvSpPr/>
            <p:nvPr/>
          </p:nvSpPr>
          <p:spPr>
            <a:xfrm rot="1615930">
              <a:off x="6644038" y="3129154"/>
              <a:ext cx="199981" cy="6843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7" name="Rectangle 196"/>
            <p:cNvSpPr/>
            <p:nvPr/>
          </p:nvSpPr>
          <p:spPr>
            <a:xfrm rot="19546487">
              <a:off x="7492838" y="3930541"/>
              <a:ext cx="442452" cy="113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7639410" y="4169489"/>
              <a:ext cx="442452" cy="113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9" name="Rectangle 198"/>
            <p:cNvSpPr/>
            <p:nvPr/>
          </p:nvSpPr>
          <p:spPr>
            <a:xfrm rot="19546487">
              <a:off x="6019694" y="4472566"/>
              <a:ext cx="442452" cy="113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0" name="Rectangle 199"/>
            <p:cNvSpPr/>
            <p:nvPr/>
          </p:nvSpPr>
          <p:spPr>
            <a:xfrm rot="4578054">
              <a:off x="6714896" y="4817696"/>
              <a:ext cx="442452" cy="113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1" name="Forme libre 200"/>
            <p:cNvSpPr/>
            <p:nvPr/>
          </p:nvSpPr>
          <p:spPr>
            <a:xfrm>
              <a:off x="7351524" y="4121247"/>
              <a:ext cx="323134" cy="249878"/>
            </a:xfrm>
            <a:custGeom>
              <a:avLst/>
              <a:gdLst>
                <a:gd name="connsiteX0" fmla="*/ 0 w 323134"/>
                <a:gd name="connsiteY0" fmla="*/ 0 h 249878"/>
                <a:gd name="connsiteX1" fmla="*/ 48126 w 323134"/>
                <a:gd name="connsiteY1" fmla="*/ 41251 h 249878"/>
                <a:gd name="connsiteX2" fmla="*/ 89377 w 323134"/>
                <a:gd name="connsiteY2" fmla="*/ 89377 h 249878"/>
                <a:gd name="connsiteX3" fmla="*/ 137504 w 323134"/>
                <a:gd name="connsiteY3" fmla="*/ 137504 h 249878"/>
                <a:gd name="connsiteX4" fmla="*/ 199380 w 323134"/>
                <a:gd name="connsiteY4" fmla="*/ 192505 h 249878"/>
                <a:gd name="connsiteX5" fmla="*/ 240632 w 323134"/>
                <a:gd name="connsiteY5" fmla="*/ 247507 h 249878"/>
                <a:gd name="connsiteX6" fmla="*/ 323134 w 323134"/>
                <a:gd name="connsiteY6" fmla="*/ 240631 h 249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3134" h="249878">
                  <a:moveTo>
                    <a:pt x="0" y="0"/>
                  </a:moveTo>
                  <a:cubicBezTo>
                    <a:pt x="16615" y="13177"/>
                    <a:pt x="33230" y="26355"/>
                    <a:pt x="48126" y="41251"/>
                  </a:cubicBezTo>
                  <a:cubicBezTo>
                    <a:pt x="63022" y="56147"/>
                    <a:pt x="74481" y="73335"/>
                    <a:pt x="89377" y="89377"/>
                  </a:cubicBezTo>
                  <a:cubicBezTo>
                    <a:pt x="104273" y="105419"/>
                    <a:pt x="119170" y="120316"/>
                    <a:pt x="137504" y="137504"/>
                  </a:cubicBezTo>
                  <a:cubicBezTo>
                    <a:pt x="155838" y="154692"/>
                    <a:pt x="182192" y="174171"/>
                    <a:pt x="199380" y="192505"/>
                  </a:cubicBezTo>
                  <a:cubicBezTo>
                    <a:pt x="216568" y="210839"/>
                    <a:pt x="220006" y="239486"/>
                    <a:pt x="240632" y="247507"/>
                  </a:cubicBezTo>
                  <a:cubicBezTo>
                    <a:pt x="261258" y="255528"/>
                    <a:pt x="323134" y="240631"/>
                    <a:pt x="323134" y="240631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7639410" y="3476702"/>
              <a:ext cx="1332312" cy="3392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2" name="Picture 9" descr="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380" y="2706400"/>
            <a:ext cx="85725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1537144" y="2790592"/>
            <a:ext cx="696396" cy="6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9" descr="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380" y="900448"/>
            <a:ext cx="85725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9" descr="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93" y="4282167"/>
            <a:ext cx="85725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9" descr="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131" y="4280449"/>
            <a:ext cx="85725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2" name="Grouper 4"/>
          <p:cNvGrpSpPr>
            <a:grpSpLocks/>
          </p:cNvGrpSpPr>
          <p:nvPr/>
        </p:nvGrpSpPr>
        <p:grpSpPr bwMode="auto">
          <a:xfrm>
            <a:off x="4314454" y="727272"/>
            <a:ext cx="1522510" cy="3400634"/>
            <a:chOff x="6462337" y="2827314"/>
            <a:chExt cx="715683" cy="1598399"/>
          </a:xfrm>
        </p:grpSpPr>
        <p:grpSp>
          <p:nvGrpSpPr>
            <p:cNvPr id="213" name="Group 7"/>
            <p:cNvGrpSpPr>
              <a:grpSpLocks/>
            </p:cNvGrpSpPr>
            <p:nvPr/>
          </p:nvGrpSpPr>
          <p:grpSpPr bwMode="auto">
            <a:xfrm>
              <a:off x="6462337" y="2827314"/>
              <a:ext cx="715683" cy="1598399"/>
              <a:chOff x="144" y="1056"/>
              <a:chExt cx="1248" cy="2784"/>
            </a:xfrm>
          </p:grpSpPr>
          <p:pic>
            <p:nvPicPr>
              <p:cNvPr id="215" name="Picture 64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5400000">
                <a:off x="-623" y="1967"/>
                <a:ext cx="2755" cy="9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6" name="Rectangle 67"/>
              <p:cNvSpPr>
                <a:spLocks noChangeArrowheads="1"/>
              </p:cNvSpPr>
              <p:nvPr/>
            </p:nvSpPr>
            <p:spPr bwMode="auto">
              <a:xfrm>
                <a:off x="863" y="1104"/>
                <a:ext cx="529" cy="48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1" hangingPunct="1"/>
                <a:endParaRPr lang="fr-FR">
                  <a:latin typeface="Calibri" charset="0"/>
                </a:endParaRPr>
              </a:p>
            </p:txBody>
          </p:sp>
          <p:sp>
            <p:nvSpPr>
              <p:cNvPr id="217" name="Rectangle 68"/>
              <p:cNvSpPr>
                <a:spLocks noChangeArrowheads="1"/>
              </p:cNvSpPr>
              <p:nvPr/>
            </p:nvSpPr>
            <p:spPr bwMode="auto">
              <a:xfrm>
                <a:off x="912" y="2016"/>
                <a:ext cx="288" cy="62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1" hangingPunct="1"/>
                <a:endParaRPr lang="fr-FR">
                  <a:latin typeface="Calibri" charset="0"/>
                </a:endParaRPr>
              </a:p>
            </p:txBody>
          </p:sp>
          <p:sp>
            <p:nvSpPr>
              <p:cNvPr id="218" name="Rectangle 69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88" cy="62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1" hangingPunct="1"/>
                <a:endParaRPr lang="fr-FR">
                  <a:latin typeface="Calibri" charset="0"/>
                </a:endParaRPr>
              </a:p>
            </p:txBody>
          </p:sp>
          <p:sp>
            <p:nvSpPr>
              <p:cNvPr id="219" name="Rectangle 70"/>
              <p:cNvSpPr>
                <a:spLocks noChangeArrowheads="1"/>
              </p:cNvSpPr>
              <p:nvPr/>
            </p:nvSpPr>
            <p:spPr bwMode="auto">
              <a:xfrm>
                <a:off x="144" y="1104"/>
                <a:ext cx="288" cy="62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1" hangingPunct="1"/>
                <a:endParaRPr lang="fr-FR">
                  <a:latin typeface="Calibri" charset="0"/>
                </a:endParaRPr>
              </a:p>
            </p:txBody>
          </p:sp>
        </p:grpSp>
        <p:sp>
          <p:nvSpPr>
            <p:cNvPr id="214" name="Rectangle 213"/>
            <p:cNvSpPr/>
            <p:nvPr/>
          </p:nvSpPr>
          <p:spPr>
            <a:xfrm>
              <a:off x="6887424" y="3454346"/>
              <a:ext cx="77801" cy="2190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endParaRPr lang="fr-FR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221" name="Grouper 220"/>
          <p:cNvGrpSpPr/>
          <p:nvPr/>
        </p:nvGrpSpPr>
        <p:grpSpPr>
          <a:xfrm>
            <a:off x="4119673" y="4099590"/>
            <a:ext cx="1453650" cy="1767721"/>
            <a:chOff x="2209800" y="4076701"/>
            <a:chExt cx="1344612" cy="1635125"/>
          </a:xfrm>
        </p:grpSpPr>
        <p:pic>
          <p:nvPicPr>
            <p:cNvPr id="222" name="Image 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209800" y="4076701"/>
              <a:ext cx="1344612" cy="1635125"/>
            </a:xfrm>
            <a:prstGeom prst="rect">
              <a:avLst/>
            </a:prstGeom>
            <a:solidFill>
              <a:srgbClr val="4372C4"/>
            </a:solidFill>
            <a:ln w="9525">
              <a:noFill/>
              <a:miter lim="800000"/>
              <a:headEnd/>
              <a:tailEnd/>
            </a:ln>
          </p:spPr>
        </p:pic>
        <p:cxnSp>
          <p:nvCxnSpPr>
            <p:cNvPr id="223" name="Connecteur droit 222"/>
            <p:cNvCxnSpPr/>
            <p:nvPr/>
          </p:nvCxnSpPr>
          <p:spPr>
            <a:xfrm rot="16200000" flipV="1">
              <a:off x="2853531" y="4315619"/>
              <a:ext cx="133350" cy="61912"/>
            </a:xfrm>
            <a:prstGeom prst="line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cteur droit 223"/>
            <p:cNvCxnSpPr/>
            <p:nvPr/>
          </p:nvCxnSpPr>
          <p:spPr>
            <a:xfrm rot="10800000">
              <a:off x="2341562" y="4868863"/>
              <a:ext cx="179388" cy="114300"/>
            </a:xfrm>
            <a:prstGeom prst="line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necteur droit 224"/>
            <p:cNvCxnSpPr/>
            <p:nvPr/>
          </p:nvCxnSpPr>
          <p:spPr>
            <a:xfrm rot="10800000">
              <a:off x="2451100" y="4660900"/>
              <a:ext cx="158750" cy="115888"/>
            </a:xfrm>
            <a:prstGeom prst="line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cteur droit 225"/>
            <p:cNvCxnSpPr/>
            <p:nvPr/>
          </p:nvCxnSpPr>
          <p:spPr>
            <a:xfrm rot="10800000">
              <a:off x="2570163" y="4508500"/>
              <a:ext cx="149225" cy="120650"/>
            </a:xfrm>
            <a:prstGeom prst="line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necteur droit 226"/>
            <p:cNvCxnSpPr/>
            <p:nvPr/>
          </p:nvCxnSpPr>
          <p:spPr>
            <a:xfrm rot="16200000" flipV="1">
              <a:off x="2717800" y="4373563"/>
              <a:ext cx="139700" cy="130175"/>
            </a:xfrm>
            <a:prstGeom prst="line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8" name="ZoneTexte 227"/>
          <p:cNvSpPr txBox="1"/>
          <p:nvPr/>
        </p:nvSpPr>
        <p:spPr>
          <a:xfrm>
            <a:off x="4142200" y="4092483"/>
            <a:ext cx="59279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/>
              <a:t>Cortex</a:t>
            </a:r>
          </a:p>
        </p:txBody>
      </p:sp>
      <p:sp>
        <p:nvSpPr>
          <p:cNvPr id="229" name="Rectangle 228"/>
          <p:cNvSpPr/>
          <p:nvPr/>
        </p:nvSpPr>
        <p:spPr>
          <a:xfrm>
            <a:off x="4101175" y="4092483"/>
            <a:ext cx="1472148" cy="1771546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0" name="ZoneTexte 229"/>
          <p:cNvSpPr txBox="1"/>
          <p:nvPr/>
        </p:nvSpPr>
        <p:spPr>
          <a:xfrm>
            <a:off x="314589" y="-32530"/>
            <a:ext cx="9327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>
                <a:solidFill>
                  <a:srgbClr val="002060"/>
                </a:solidFill>
                <a:cs typeface="ＭＳ Ｐゴシック" charset="-128"/>
              </a:rPr>
              <a:t>L’expression des </a:t>
            </a:r>
            <a:r>
              <a:rPr lang="fr-FR" sz="2800" dirty="0">
                <a:solidFill>
                  <a:srgbClr val="002060"/>
                </a:solidFill>
                <a:cs typeface="ＭＳ Ｐゴシック" charset="-128"/>
              </a:rPr>
              <a:t>mêmes gènes impliqués tout au long de la vie </a:t>
            </a:r>
          </a:p>
        </p:txBody>
      </p:sp>
      <p:cxnSp>
        <p:nvCxnSpPr>
          <p:cNvPr id="236" name="Connecteur droit avec flèche 235"/>
          <p:cNvCxnSpPr/>
          <p:nvPr/>
        </p:nvCxnSpPr>
        <p:spPr>
          <a:xfrm>
            <a:off x="1907343" y="1816947"/>
            <a:ext cx="0" cy="79200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Connecteur droit avec flèche 236"/>
          <p:cNvCxnSpPr/>
          <p:nvPr/>
        </p:nvCxnSpPr>
        <p:spPr>
          <a:xfrm>
            <a:off x="1987569" y="3623375"/>
            <a:ext cx="390187" cy="657074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Connecteur droit avec flèche 238"/>
          <p:cNvCxnSpPr/>
          <p:nvPr/>
        </p:nvCxnSpPr>
        <p:spPr>
          <a:xfrm flipH="1">
            <a:off x="1394029" y="3623375"/>
            <a:ext cx="390187" cy="657074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Rectangle 240"/>
          <p:cNvSpPr/>
          <p:nvPr/>
        </p:nvSpPr>
        <p:spPr>
          <a:xfrm>
            <a:off x="240632" y="448596"/>
            <a:ext cx="9553528" cy="6240961"/>
          </a:xfrm>
          <a:prstGeom prst="rect">
            <a:avLst/>
          </a:prstGeom>
          <a:solidFill>
            <a:schemeClr val="bg2">
              <a:lumMod val="90000"/>
              <a:alpha val="89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62"/>
          </a:p>
        </p:txBody>
      </p:sp>
      <p:sp>
        <p:nvSpPr>
          <p:cNvPr id="117" name="ZoneTexte 116"/>
          <p:cNvSpPr txBox="1"/>
          <p:nvPr/>
        </p:nvSpPr>
        <p:spPr>
          <a:xfrm>
            <a:off x="2428196" y="849846"/>
            <a:ext cx="5035929" cy="954107"/>
          </a:xfrm>
          <a:prstGeom prst="rect">
            <a:avLst/>
          </a:prstGeom>
          <a:solidFill>
            <a:srgbClr val="E8F4FF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800" dirty="0">
                <a:solidFill>
                  <a:srgbClr val="002060"/>
                </a:solidFill>
              </a:rPr>
              <a:t>Dosage subtil de l’expression</a:t>
            </a:r>
          </a:p>
          <a:p>
            <a:pPr algn="ctr"/>
            <a:r>
              <a:rPr lang="fr-FR" sz="2800" dirty="0">
                <a:solidFill>
                  <a:srgbClr val="002060"/>
                </a:solidFill>
              </a:rPr>
              <a:t>Régulés par méthylation de l’ADN</a:t>
            </a:r>
          </a:p>
        </p:txBody>
      </p:sp>
      <p:grpSp>
        <p:nvGrpSpPr>
          <p:cNvPr id="118" name="Grouper 117"/>
          <p:cNvGrpSpPr/>
          <p:nvPr/>
        </p:nvGrpSpPr>
        <p:grpSpPr>
          <a:xfrm>
            <a:off x="7582924" y="1270192"/>
            <a:ext cx="797457" cy="898164"/>
            <a:chOff x="7212752" y="2394209"/>
            <a:chExt cx="621647" cy="700152"/>
          </a:xfrm>
        </p:grpSpPr>
        <p:cxnSp>
          <p:nvCxnSpPr>
            <p:cNvPr id="119" name="Connecteur droit 118"/>
            <p:cNvCxnSpPr/>
            <p:nvPr/>
          </p:nvCxnSpPr>
          <p:spPr>
            <a:xfrm flipV="1">
              <a:off x="7443006" y="2851473"/>
              <a:ext cx="0" cy="2428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Ellipse 119"/>
            <p:cNvSpPr/>
            <p:nvPr/>
          </p:nvSpPr>
          <p:spPr>
            <a:xfrm>
              <a:off x="7234500" y="2394209"/>
              <a:ext cx="443091" cy="443091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21" name="ZoneTexte 120"/>
            <p:cNvSpPr txBox="1"/>
            <p:nvPr/>
          </p:nvSpPr>
          <p:spPr>
            <a:xfrm>
              <a:off x="7212752" y="2462779"/>
              <a:ext cx="6216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/>
                <a:t>CH3</a:t>
              </a:r>
            </a:p>
          </p:txBody>
        </p:sp>
      </p:grpSp>
      <p:cxnSp>
        <p:nvCxnSpPr>
          <p:cNvPr id="124" name="Connecteur droit avec flèche 123"/>
          <p:cNvCxnSpPr/>
          <p:nvPr/>
        </p:nvCxnSpPr>
        <p:spPr>
          <a:xfrm>
            <a:off x="4038606" y="3410800"/>
            <a:ext cx="0" cy="16560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" name="Grouper 204"/>
          <p:cNvGrpSpPr/>
          <p:nvPr/>
        </p:nvGrpSpPr>
        <p:grpSpPr>
          <a:xfrm>
            <a:off x="5063009" y="2347270"/>
            <a:ext cx="3173629" cy="1138007"/>
            <a:chOff x="5592395" y="2411438"/>
            <a:chExt cx="3173629" cy="1138007"/>
          </a:xfrm>
        </p:grpSpPr>
        <p:grpSp>
          <p:nvGrpSpPr>
            <p:cNvPr id="206" name="Grouper 32"/>
            <p:cNvGrpSpPr>
              <a:grpSpLocks/>
            </p:cNvGrpSpPr>
            <p:nvPr/>
          </p:nvGrpSpPr>
          <p:grpSpPr bwMode="auto">
            <a:xfrm>
              <a:off x="5735242" y="3190670"/>
              <a:ext cx="484429" cy="358775"/>
              <a:chOff x="7105147" y="4437063"/>
              <a:chExt cx="483818" cy="359225"/>
            </a:xfrm>
          </p:grpSpPr>
          <p:sp>
            <p:nvSpPr>
              <p:cNvPr id="284" name="Ellipse 283"/>
              <p:cNvSpPr/>
              <p:nvPr/>
            </p:nvSpPr>
            <p:spPr>
              <a:xfrm>
                <a:off x="7131335" y="4437063"/>
                <a:ext cx="440769" cy="35922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fr-FR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5" name="ZoneTexte 34"/>
              <p:cNvSpPr txBox="1">
                <a:spLocks noChangeArrowheads="1"/>
              </p:cNvSpPr>
              <p:nvPr/>
            </p:nvSpPr>
            <p:spPr bwMode="auto">
              <a:xfrm>
                <a:off x="7105147" y="4459174"/>
                <a:ext cx="483818" cy="308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1400" b="1" dirty="0">
                    <a:solidFill>
                      <a:prstClr val="black"/>
                    </a:solidFill>
                  </a:rPr>
                  <a:t>CH3</a:t>
                </a:r>
              </a:p>
            </p:txBody>
          </p:sp>
        </p:grpSp>
        <p:grpSp>
          <p:nvGrpSpPr>
            <p:cNvPr id="207" name="Grouper 206"/>
            <p:cNvGrpSpPr/>
            <p:nvPr/>
          </p:nvGrpSpPr>
          <p:grpSpPr>
            <a:xfrm>
              <a:off x="5592395" y="2411438"/>
              <a:ext cx="3173629" cy="831763"/>
              <a:chOff x="1403037" y="2892355"/>
              <a:chExt cx="5139974" cy="1347114"/>
            </a:xfrm>
          </p:grpSpPr>
          <p:cxnSp>
            <p:nvCxnSpPr>
              <p:cNvPr id="208" name="Connecteur droit 207"/>
              <p:cNvCxnSpPr/>
              <p:nvPr/>
            </p:nvCxnSpPr>
            <p:spPr>
              <a:xfrm flipV="1">
                <a:off x="3704983" y="3675359"/>
                <a:ext cx="0" cy="2428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9" name="Ellipse 208"/>
              <p:cNvSpPr/>
              <p:nvPr/>
            </p:nvSpPr>
            <p:spPr>
              <a:xfrm>
                <a:off x="3582572" y="3519503"/>
                <a:ext cx="241738" cy="241738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10" name="Connecteur droit 209"/>
              <p:cNvCxnSpPr/>
              <p:nvPr/>
            </p:nvCxnSpPr>
            <p:spPr>
              <a:xfrm flipV="1">
                <a:off x="3413632" y="3679842"/>
                <a:ext cx="0" cy="2428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1" name="Ellipse 210"/>
              <p:cNvSpPr/>
              <p:nvPr/>
            </p:nvSpPr>
            <p:spPr>
              <a:xfrm>
                <a:off x="3291221" y="3519503"/>
                <a:ext cx="241738" cy="241738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31" name="Connecteur droit 230"/>
              <p:cNvCxnSpPr/>
              <p:nvPr/>
            </p:nvCxnSpPr>
            <p:spPr>
              <a:xfrm flipV="1">
                <a:off x="3122281" y="3684325"/>
                <a:ext cx="0" cy="2428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2" name="Ellipse 231"/>
              <p:cNvSpPr/>
              <p:nvPr/>
            </p:nvSpPr>
            <p:spPr>
              <a:xfrm>
                <a:off x="2999870" y="3519503"/>
                <a:ext cx="241738" cy="241738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33" name="Connecteur droit 232"/>
              <p:cNvCxnSpPr/>
              <p:nvPr/>
            </p:nvCxnSpPr>
            <p:spPr>
              <a:xfrm flipV="1">
                <a:off x="2830930" y="3688808"/>
                <a:ext cx="0" cy="2428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4" name="Ellipse 233"/>
              <p:cNvSpPr/>
              <p:nvPr/>
            </p:nvSpPr>
            <p:spPr>
              <a:xfrm>
                <a:off x="2708519" y="3519503"/>
                <a:ext cx="241738" cy="241738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35" name="Connecteur droit 234"/>
              <p:cNvCxnSpPr/>
              <p:nvPr/>
            </p:nvCxnSpPr>
            <p:spPr>
              <a:xfrm flipV="1">
                <a:off x="2539579" y="3666397"/>
                <a:ext cx="0" cy="2428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8" name="Ellipse 237"/>
              <p:cNvSpPr/>
              <p:nvPr/>
            </p:nvSpPr>
            <p:spPr>
              <a:xfrm>
                <a:off x="2417168" y="3519503"/>
                <a:ext cx="241738" cy="241738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42" name="Connecteur droit 241"/>
              <p:cNvCxnSpPr/>
              <p:nvPr/>
            </p:nvCxnSpPr>
            <p:spPr>
              <a:xfrm flipH="1">
                <a:off x="2333078" y="3640372"/>
                <a:ext cx="325828" cy="59909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Connecteur droit 242"/>
              <p:cNvCxnSpPr/>
              <p:nvPr/>
            </p:nvCxnSpPr>
            <p:spPr>
              <a:xfrm flipH="1">
                <a:off x="1894543" y="3640372"/>
                <a:ext cx="522625" cy="56667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4" name="Nach rechts gekrümmter Pfeil 30"/>
              <p:cNvSpPr/>
              <p:nvPr/>
            </p:nvSpPr>
            <p:spPr>
              <a:xfrm rot="17219269" flipH="1">
                <a:off x="2965788" y="2850875"/>
                <a:ext cx="256824" cy="770616"/>
              </a:xfrm>
              <a:prstGeom prst="curvedRightArrow">
                <a:avLst>
                  <a:gd name="adj1" fmla="val 13537"/>
                  <a:gd name="adj2" fmla="val 38775"/>
                  <a:gd name="adj3" fmla="val 28335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Oval 31"/>
              <p:cNvSpPr/>
              <p:nvPr/>
            </p:nvSpPr>
            <p:spPr>
              <a:xfrm>
                <a:off x="1403037" y="2892355"/>
                <a:ext cx="1382532" cy="643928"/>
              </a:xfrm>
              <a:prstGeom prst="ellipse">
                <a:avLst/>
              </a:prstGeom>
              <a:solidFill>
                <a:srgbClr val="BCFB61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it-IT" sz="1600" b="1" dirty="0">
                    <a:solidFill>
                      <a:srgbClr val="000090"/>
                    </a:solidFill>
                  </a:rPr>
                  <a:t>DNMT</a:t>
                </a:r>
              </a:p>
            </p:txBody>
          </p:sp>
          <p:cxnSp>
            <p:nvCxnSpPr>
              <p:cNvPr id="246" name="Connecteur droit avec flèche 245"/>
              <p:cNvCxnSpPr/>
              <p:nvPr/>
            </p:nvCxnSpPr>
            <p:spPr>
              <a:xfrm>
                <a:off x="4368305" y="3468451"/>
                <a:ext cx="324000" cy="1425"/>
              </a:xfrm>
              <a:prstGeom prst="straightConnector1">
                <a:avLst/>
              </a:prstGeom>
              <a:ln w="57150" cap="flat" cmpd="sng" algn="ctr">
                <a:solidFill>
                  <a:srgbClr val="4967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Connecteur droit avec flèche 246"/>
              <p:cNvCxnSpPr/>
              <p:nvPr/>
            </p:nvCxnSpPr>
            <p:spPr>
              <a:xfrm rot="5400000">
                <a:off x="4167109" y="3669794"/>
                <a:ext cx="468000" cy="1425"/>
              </a:xfrm>
              <a:prstGeom prst="straightConnector1">
                <a:avLst/>
              </a:prstGeom>
              <a:ln w="57150" cap="flat" cmpd="sng" algn="ctr">
                <a:solidFill>
                  <a:srgbClr val="4967FF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Connecteur droit avec flèche 247"/>
              <p:cNvCxnSpPr/>
              <p:nvPr/>
            </p:nvCxnSpPr>
            <p:spPr>
              <a:xfrm rot="5400000">
                <a:off x="4558267" y="3483639"/>
                <a:ext cx="288000" cy="1425"/>
              </a:xfrm>
              <a:prstGeom prst="straightConnector1">
                <a:avLst/>
              </a:prstGeom>
              <a:ln w="57150" cap="flat" cmpd="sng" algn="ctr">
                <a:solidFill>
                  <a:srgbClr val="3F5AE3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9" name="ZoneTexte 248"/>
              <p:cNvSpPr txBox="1"/>
              <p:nvPr/>
            </p:nvSpPr>
            <p:spPr>
              <a:xfrm>
                <a:off x="5359474" y="3035386"/>
                <a:ext cx="118353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b="1" dirty="0">
                    <a:solidFill>
                      <a:schemeClr val="accent5">
                        <a:lumMod val="75000"/>
                      </a:schemeClr>
                    </a:solidFill>
                  </a:rPr>
                  <a:t>!! STOP !!</a:t>
                </a:r>
              </a:p>
            </p:txBody>
          </p:sp>
          <p:cxnSp>
            <p:nvCxnSpPr>
              <p:cNvPr id="250" name="Connecteur droit 249"/>
              <p:cNvCxnSpPr/>
              <p:nvPr/>
            </p:nvCxnSpPr>
            <p:spPr>
              <a:xfrm flipV="1">
                <a:off x="1866095" y="3903723"/>
                <a:ext cx="4572000" cy="6350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1" name="Cylindre 250"/>
              <p:cNvSpPr/>
              <p:nvPr/>
            </p:nvSpPr>
            <p:spPr>
              <a:xfrm rot="18227718">
                <a:off x="4767205" y="3723948"/>
                <a:ext cx="431800" cy="314325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fr-FR" altLang="fr-FR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252" name="Forme libre 251"/>
              <p:cNvSpPr/>
              <p:nvPr/>
            </p:nvSpPr>
            <p:spPr>
              <a:xfrm>
                <a:off x="4811654" y="3658861"/>
                <a:ext cx="241300" cy="374650"/>
              </a:xfrm>
              <a:custGeom>
                <a:avLst/>
                <a:gdLst>
                  <a:gd name="connsiteX0" fmla="*/ 0 w 241300"/>
                  <a:gd name="connsiteY0" fmla="*/ 374650 h 374650"/>
                  <a:gd name="connsiteX1" fmla="*/ 63500 w 241300"/>
                  <a:gd name="connsiteY1" fmla="*/ 317500 h 374650"/>
                  <a:gd name="connsiteX2" fmla="*/ 120650 w 241300"/>
                  <a:gd name="connsiteY2" fmla="*/ 254000 h 374650"/>
                  <a:gd name="connsiteX3" fmla="*/ 171450 w 241300"/>
                  <a:gd name="connsiteY3" fmla="*/ 184150 h 374650"/>
                  <a:gd name="connsiteX4" fmla="*/ 222250 w 241300"/>
                  <a:gd name="connsiteY4" fmla="*/ 88900 h 374650"/>
                  <a:gd name="connsiteX5" fmla="*/ 241300 w 241300"/>
                  <a:gd name="connsiteY5" fmla="*/ 0 h 374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300" h="374650">
                    <a:moveTo>
                      <a:pt x="0" y="374650"/>
                    </a:moveTo>
                    <a:cubicBezTo>
                      <a:pt x="21696" y="356129"/>
                      <a:pt x="43392" y="337608"/>
                      <a:pt x="63500" y="317500"/>
                    </a:cubicBezTo>
                    <a:cubicBezTo>
                      <a:pt x="83608" y="297392"/>
                      <a:pt x="102658" y="276225"/>
                      <a:pt x="120650" y="254000"/>
                    </a:cubicBezTo>
                    <a:cubicBezTo>
                      <a:pt x="138642" y="231775"/>
                      <a:pt x="154517" y="211667"/>
                      <a:pt x="171450" y="184150"/>
                    </a:cubicBezTo>
                    <a:cubicBezTo>
                      <a:pt x="188383" y="156633"/>
                      <a:pt x="210608" y="119592"/>
                      <a:pt x="222250" y="88900"/>
                    </a:cubicBezTo>
                    <a:cubicBezTo>
                      <a:pt x="233892" y="58208"/>
                      <a:pt x="241300" y="0"/>
                      <a:pt x="241300" y="0"/>
                    </a:cubicBezTo>
                  </a:path>
                </a:pathLst>
              </a:custGeom>
              <a:ln w="25400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fr-FR" altLang="fr-FR" sz="1800">
                  <a:solidFill>
                    <a:prstClr val="black"/>
                  </a:solidFill>
                  <a:latin typeface="Calibri" charset="0"/>
                </a:endParaRPr>
              </a:p>
            </p:txBody>
          </p:sp>
          <p:sp>
            <p:nvSpPr>
              <p:cNvPr id="253" name="Forme libre 252"/>
              <p:cNvSpPr/>
              <p:nvPr/>
            </p:nvSpPr>
            <p:spPr>
              <a:xfrm>
                <a:off x="4906904" y="3735061"/>
                <a:ext cx="241300" cy="374650"/>
              </a:xfrm>
              <a:custGeom>
                <a:avLst/>
                <a:gdLst>
                  <a:gd name="connsiteX0" fmla="*/ 0 w 241300"/>
                  <a:gd name="connsiteY0" fmla="*/ 374650 h 374650"/>
                  <a:gd name="connsiteX1" fmla="*/ 63500 w 241300"/>
                  <a:gd name="connsiteY1" fmla="*/ 317500 h 374650"/>
                  <a:gd name="connsiteX2" fmla="*/ 120650 w 241300"/>
                  <a:gd name="connsiteY2" fmla="*/ 254000 h 374650"/>
                  <a:gd name="connsiteX3" fmla="*/ 171450 w 241300"/>
                  <a:gd name="connsiteY3" fmla="*/ 184150 h 374650"/>
                  <a:gd name="connsiteX4" fmla="*/ 222250 w 241300"/>
                  <a:gd name="connsiteY4" fmla="*/ 88900 h 374650"/>
                  <a:gd name="connsiteX5" fmla="*/ 241300 w 241300"/>
                  <a:gd name="connsiteY5" fmla="*/ 0 h 374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300" h="374650">
                    <a:moveTo>
                      <a:pt x="0" y="374650"/>
                    </a:moveTo>
                    <a:cubicBezTo>
                      <a:pt x="21696" y="356129"/>
                      <a:pt x="43392" y="337608"/>
                      <a:pt x="63500" y="317500"/>
                    </a:cubicBezTo>
                    <a:cubicBezTo>
                      <a:pt x="83608" y="297392"/>
                      <a:pt x="102658" y="276225"/>
                      <a:pt x="120650" y="254000"/>
                    </a:cubicBezTo>
                    <a:cubicBezTo>
                      <a:pt x="138642" y="231775"/>
                      <a:pt x="154517" y="211667"/>
                      <a:pt x="171450" y="184150"/>
                    </a:cubicBezTo>
                    <a:cubicBezTo>
                      <a:pt x="188383" y="156633"/>
                      <a:pt x="210608" y="119592"/>
                      <a:pt x="222250" y="88900"/>
                    </a:cubicBezTo>
                    <a:cubicBezTo>
                      <a:pt x="233892" y="58208"/>
                      <a:pt x="241300" y="0"/>
                      <a:pt x="241300" y="0"/>
                    </a:cubicBezTo>
                  </a:path>
                </a:pathLst>
              </a:custGeom>
              <a:ln w="25400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fr-FR" altLang="fr-FR" sz="1800">
                  <a:solidFill>
                    <a:prstClr val="black"/>
                  </a:solidFill>
                  <a:latin typeface="Calibri" charset="0"/>
                </a:endParaRPr>
              </a:p>
            </p:txBody>
          </p:sp>
          <p:cxnSp>
            <p:nvCxnSpPr>
              <p:cNvPr id="254" name="Connecteur droit 253"/>
              <p:cNvCxnSpPr/>
              <p:nvPr/>
            </p:nvCxnSpPr>
            <p:spPr>
              <a:xfrm flipV="1">
                <a:off x="3704983" y="3675359"/>
                <a:ext cx="0" cy="2428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5" name="Ellipse 254"/>
              <p:cNvSpPr/>
              <p:nvPr/>
            </p:nvSpPr>
            <p:spPr>
              <a:xfrm>
                <a:off x="3582572" y="3519503"/>
                <a:ext cx="241738" cy="241738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56" name="Connecteur droit 255"/>
              <p:cNvCxnSpPr/>
              <p:nvPr/>
            </p:nvCxnSpPr>
            <p:spPr>
              <a:xfrm flipV="1">
                <a:off x="3413632" y="3679842"/>
                <a:ext cx="0" cy="2428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7" name="Ellipse 256"/>
              <p:cNvSpPr/>
              <p:nvPr/>
            </p:nvSpPr>
            <p:spPr>
              <a:xfrm>
                <a:off x="3291221" y="3519503"/>
                <a:ext cx="241738" cy="241738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58" name="Connecteur droit 257"/>
              <p:cNvCxnSpPr/>
              <p:nvPr/>
            </p:nvCxnSpPr>
            <p:spPr>
              <a:xfrm flipV="1">
                <a:off x="3122281" y="3684325"/>
                <a:ext cx="0" cy="2428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9" name="Ellipse 258"/>
              <p:cNvSpPr/>
              <p:nvPr/>
            </p:nvSpPr>
            <p:spPr>
              <a:xfrm>
                <a:off x="2999870" y="3519503"/>
                <a:ext cx="241738" cy="241738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60" name="Connecteur droit 259"/>
              <p:cNvCxnSpPr/>
              <p:nvPr/>
            </p:nvCxnSpPr>
            <p:spPr>
              <a:xfrm flipV="1">
                <a:off x="2830930" y="3688808"/>
                <a:ext cx="0" cy="2428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1" name="Ellipse 260"/>
              <p:cNvSpPr/>
              <p:nvPr/>
            </p:nvSpPr>
            <p:spPr>
              <a:xfrm>
                <a:off x="2708519" y="3519503"/>
                <a:ext cx="241738" cy="241738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62" name="Connecteur droit 261"/>
              <p:cNvCxnSpPr/>
              <p:nvPr/>
            </p:nvCxnSpPr>
            <p:spPr>
              <a:xfrm flipV="1">
                <a:off x="2539579" y="3666397"/>
                <a:ext cx="0" cy="2428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3" name="Ellipse 262"/>
              <p:cNvSpPr/>
              <p:nvPr/>
            </p:nvSpPr>
            <p:spPr>
              <a:xfrm>
                <a:off x="2417168" y="3519503"/>
                <a:ext cx="241738" cy="241738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264" name="Cylindre 263"/>
              <p:cNvSpPr/>
              <p:nvPr/>
            </p:nvSpPr>
            <p:spPr>
              <a:xfrm rot="18227718">
                <a:off x="5721334" y="3747145"/>
                <a:ext cx="431800" cy="295916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fr-FR" altLang="fr-FR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265" name="Forme libre 264"/>
              <p:cNvSpPr/>
              <p:nvPr/>
            </p:nvSpPr>
            <p:spPr>
              <a:xfrm>
                <a:off x="5772266" y="3667733"/>
                <a:ext cx="227168" cy="374650"/>
              </a:xfrm>
              <a:custGeom>
                <a:avLst/>
                <a:gdLst>
                  <a:gd name="connsiteX0" fmla="*/ 0 w 241300"/>
                  <a:gd name="connsiteY0" fmla="*/ 374650 h 374650"/>
                  <a:gd name="connsiteX1" fmla="*/ 63500 w 241300"/>
                  <a:gd name="connsiteY1" fmla="*/ 317500 h 374650"/>
                  <a:gd name="connsiteX2" fmla="*/ 120650 w 241300"/>
                  <a:gd name="connsiteY2" fmla="*/ 254000 h 374650"/>
                  <a:gd name="connsiteX3" fmla="*/ 171450 w 241300"/>
                  <a:gd name="connsiteY3" fmla="*/ 184150 h 374650"/>
                  <a:gd name="connsiteX4" fmla="*/ 222250 w 241300"/>
                  <a:gd name="connsiteY4" fmla="*/ 88900 h 374650"/>
                  <a:gd name="connsiteX5" fmla="*/ 241300 w 241300"/>
                  <a:gd name="connsiteY5" fmla="*/ 0 h 374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300" h="374650">
                    <a:moveTo>
                      <a:pt x="0" y="374650"/>
                    </a:moveTo>
                    <a:cubicBezTo>
                      <a:pt x="21696" y="356129"/>
                      <a:pt x="43392" y="337608"/>
                      <a:pt x="63500" y="317500"/>
                    </a:cubicBezTo>
                    <a:cubicBezTo>
                      <a:pt x="83608" y="297392"/>
                      <a:pt x="102658" y="276225"/>
                      <a:pt x="120650" y="254000"/>
                    </a:cubicBezTo>
                    <a:cubicBezTo>
                      <a:pt x="138642" y="231775"/>
                      <a:pt x="154517" y="211667"/>
                      <a:pt x="171450" y="184150"/>
                    </a:cubicBezTo>
                    <a:cubicBezTo>
                      <a:pt x="188383" y="156633"/>
                      <a:pt x="210608" y="119592"/>
                      <a:pt x="222250" y="88900"/>
                    </a:cubicBezTo>
                    <a:cubicBezTo>
                      <a:pt x="233892" y="58208"/>
                      <a:pt x="241300" y="0"/>
                      <a:pt x="241300" y="0"/>
                    </a:cubicBezTo>
                  </a:path>
                </a:pathLst>
              </a:custGeom>
              <a:ln w="25400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fr-FR" altLang="fr-FR" sz="1800">
                  <a:solidFill>
                    <a:prstClr val="black"/>
                  </a:solidFill>
                  <a:latin typeface="Calibri" charset="0"/>
                </a:endParaRPr>
              </a:p>
            </p:txBody>
          </p:sp>
          <p:sp>
            <p:nvSpPr>
              <p:cNvPr id="266" name="Forme libre 265"/>
              <p:cNvSpPr/>
              <p:nvPr/>
            </p:nvSpPr>
            <p:spPr>
              <a:xfrm>
                <a:off x="5867516" y="3743933"/>
                <a:ext cx="227168" cy="374650"/>
              </a:xfrm>
              <a:custGeom>
                <a:avLst/>
                <a:gdLst>
                  <a:gd name="connsiteX0" fmla="*/ 0 w 241300"/>
                  <a:gd name="connsiteY0" fmla="*/ 374650 h 374650"/>
                  <a:gd name="connsiteX1" fmla="*/ 63500 w 241300"/>
                  <a:gd name="connsiteY1" fmla="*/ 317500 h 374650"/>
                  <a:gd name="connsiteX2" fmla="*/ 120650 w 241300"/>
                  <a:gd name="connsiteY2" fmla="*/ 254000 h 374650"/>
                  <a:gd name="connsiteX3" fmla="*/ 171450 w 241300"/>
                  <a:gd name="connsiteY3" fmla="*/ 184150 h 374650"/>
                  <a:gd name="connsiteX4" fmla="*/ 222250 w 241300"/>
                  <a:gd name="connsiteY4" fmla="*/ 88900 h 374650"/>
                  <a:gd name="connsiteX5" fmla="*/ 241300 w 241300"/>
                  <a:gd name="connsiteY5" fmla="*/ 0 h 374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300" h="374650">
                    <a:moveTo>
                      <a:pt x="0" y="374650"/>
                    </a:moveTo>
                    <a:cubicBezTo>
                      <a:pt x="21696" y="356129"/>
                      <a:pt x="43392" y="337608"/>
                      <a:pt x="63500" y="317500"/>
                    </a:cubicBezTo>
                    <a:cubicBezTo>
                      <a:pt x="83608" y="297392"/>
                      <a:pt x="102658" y="276225"/>
                      <a:pt x="120650" y="254000"/>
                    </a:cubicBezTo>
                    <a:cubicBezTo>
                      <a:pt x="138642" y="231775"/>
                      <a:pt x="154517" y="211667"/>
                      <a:pt x="171450" y="184150"/>
                    </a:cubicBezTo>
                    <a:cubicBezTo>
                      <a:pt x="188383" y="156633"/>
                      <a:pt x="210608" y="119592"/>
                      <a:pt x="222250" y="88900"/>
                    </a:cubicBezTo>
                    <a:cubicBezTo>
                      <a:pt x="233892" y="58208"/>
                      <a:pt x="241300" y="0"/>
                      <a:pt x="241300" y="0"/>
                    </a:cubicBezTo>
                  </a:path>
                </a:pathLst>
              </a:custGeom>
              <a:ln w="25400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fr-FR" altLang="fr-FR" sz="1800">
                  <a:solidFill>
                    <a:prstClr val="black"/>
                  </a:solidFill>
                  <a:latin typeface="Calibri" charset="0"/>
                </a:endParaRPr>
              </a:p>
            </p:txBody>
          </p:sp>
          <p:sp>
            <p:nvSpPr>
              <p:cNvPr id="267" name="Cylindre 266"/>
              <p:cNvSpPr/>
              <p:nvPr/>
            </p:nvSpPr>
            <p:spPr>
              <a:xfrm rot="18227718">
                <a:off x="5228278" y="3765075"/>
                <a:ext cx="431800" cy="295916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fr-FR" altLang="fr-FR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268" name="Forme libre 267"/>
              <p:cNvSpPr/>
              <p:nvPr/>
            </p:nvSpPr>
            <p:spPr>
              <a:xfrm>
                <a:off x="5279210" y="3685663"/>
                <a:ext cx="227168" cy="374650"/>
              </a:xfrm>
              <a:custGeom>
                <a:avLst/>
                <a:gdLst>
                  <a:gd name="connsiteX0" fmla="*/ 0 w 241300"/>
                  <a:gd name="connsiteY0" fmla="*/ 374650 h 374650"/>
                  <a:gd name="connsiteX1" fmla="*/ 63500 w 241300"/>
                  <a:gd name="connsiteY1" fmla="*/ 317500 h 374650"/>
                  <a:gd name="connsiteX2" fmla="*/ 120650 w 241300"/>
                  <a:gd name="connsiteY2" fmla="*/ 254000 h 374650"/>
                  <a:gd name="connsiteX3" fmla="*/ 171450 w 241300"/>
                  <a:gd name="connsiteY3" fmla="*/ 184150 h 374650"/>
                  <a:gd name="connsiteX4" fmla="*/ 222250 w 241300"/>
                  <a:gd name="connsiteY4" fmla="*/ 88900 h 374650"/>
                  <a:gd name="connsiteX5" fmla="*/ 241300 w 241300"/>
                  <a:gd name="connsiteY5" fmla="*/ 0 h 374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300" h="374650">
                    <a:moveTo>
                      <a:pt x="0" y="374650"/>
                    </a:moveTo>
                    <a:cubicBezTo>
                      <a:pt x="21696" y="356129"/>
                      <a:pt x="43392" y="337608"/>
                      <a:pt x="63500" y="317500"/>
                    </a:cubicBezTo>
                    <a:cubicBezTo>
                      <a:pt x="83608" y="297392"/>
                      <a:pt x="102658" y="276225"/>
                      <a:pt x="120650" y="254000"/>
                    </a:cubicBezTo>
                    <a:cubicBezTo>
                      <a:pt x="138642" y="231775"/>
                      <a:pt x="154517" y="211667"/>
                      <a:pt x="171450" y="184150"/>
                    </a:cubicBezTo>
                    <a:cubicBezTo>
                      <a:pt x="188383" y="156633"/>
                      <a:pt x="210608" y="119592"/>
                      <a:pt x="222250" y="88900"/>
                    </a:cubicBezTo>
                    <a:cubicBezTo>
                      <a:pt x="233892" y="58208"/>
                      <a:pt x="241300" y="0"/>
                      <a:pt x="241300" y="0"/>
                    </a:cubicBezTo>
                  </a:path>
                </a:pathLst>
              </a:custGeom>
              <a:ln w="25400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fr-FR" altLang="fr-FR" sz="1800">
                  <a:solidFill>
                    <a:prstClr val="black"/>
                  </a:solidFill>
                  <a:latin typeface="Calibri" charset="0"/>
                </a:endParaRPr>
              </a:p>
            </p:txBody>
          </p:sp>
          <p:sp>
            <p:nvSpPr>
              <p:cNvPr id="269" name="Forme libre 268"/>
              <p:cNvSpPr/>
              <p:nvPr/>
            </p:nvSpPr>
            <p:spPr>
              <a:xfrm>
                <a:off x="5374460" y="3761863"/>
                <a:ext cx="227168" cy="374650"/>
              </a:xfrm>
              <a:custGeom>
                <a:avLst/>
                <a:gdLst>
                  <a:gd name="connsiteX0" fmla="*/ 0 w 241300"/>
                  <a:gd name="connsiteY0" fmla="*/ 374650 h 374650"/>
                  <a:gd name="connsiteX1" fmla="*/ 63500 w 241300"/>
                  <a:gd name="connsiteY1" fmla="*/ 317500 h 374650"/>
                  <a:gd name="connsiteX2" fmla="*/ 120650 w 241300"/>
                  <a:gd name="connsiteY2" fmla="*/ 254000 h 374650"/>
                  <a:gd name="connsiteX3" fmla="*/ 171450 w 241300"/>
                  <a:gd name="connsiteY3" fmla="*/ 184150 h 374650"/>
                  <a:gd name="connsiteX4" fmla="*/ 222250 w 241300"/>
                  <a:gd name="connsiteY4" fmla="*/ 88900 h 374650"/>
                  <a:gd name="connsiteX5" fmla="*/ 241300 w 241300"/>
                  <a:gd name="connsiteY5" fmla="*/ 0 h 374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300" h="374650">
                    <a:moveTo>
                      <a:pt x="0" y="374650"/>
                    </a:moveTo>
                    <a:cubicBezTo>
                      <a:pt x="21696" y="356129"/>
                      <a:pt x="43392" y="337608"/>
                      <a:pt x="63500" y="317500"/>
                    </a:cubicBezTo>
                    <a:cubicBezTo>
                      <a:pt x="83608" y="297392"/>
                      <a:pt x="102658" y="276225"/>
                      <a:pt x="120650" y="254000"/>
                    </a:cubicBezTo>
                    <a:cubicBezTo>
                      <a:pt x="138642" y="231775"/>
                      <a:pt x="154517" y="211667"/>
                      <a:pt x="171450" y="184150"/>
                    </a:cubicBezTo>
                    <a:cubicBezTo>
                      <a:pt x="188383" y="156633"/>
                      <a:pt x="210608" y="119592"/>
                      <a:pt x="222250" y="88900"/>
                    </a:cubicBezTo>
                    <a:cubicBezTo>
                      <a:pt x="233892" y="58208"/>
                      <a:pt x="241300" y="0"/>
                      <a:pt x="241300" y="0"/>
                    </a:cubicBezTo>
                  </a:path>
                </a:pathLst>
              </a:custGeom>
              <a:ln w="25400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fr-FR" altLang="fr-FR" sz="1800">
                  <a:solidFill>
                    <a:prstClr val="black"/>
                  </a:solidFill>
                  <a:latin typeface="Calibri" charset="0"/>
                </a:endParaRPr>
              </a:p>
            </p:txBody>
          </p:sp>
          <p:cxnSp>
            <p:nvCxnSpPr>
              <p:cNvPr id="270" name="Connecteur droit 269"/>
              <p:cNvCxnSpPr/>
              <p:nvPr/>
            </p:nvCxnSpPr>
            <p:spPr>
              <a:xfrm flipH="1">
                <a:off x="2333078" y="3640372"/>
                <a:ext cx="325828" cy="59909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Connecteur droit 270"/>
              <p:cNvCxnSpPr/>
              <p:nvPr/>
            </p:nvCxnSpPr>
            <p:spPr>
              <a:xfrm flipH="1">
                <a:off x="1894543" y="3640372"/>
                <a:ext cx="522625" cy="56667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2" name="Cylindre 271"/>
              <p:cNvSpPr/>
              <p:nvPr/>
            </p:nvSpPr>
            <p:spPr>
              <a:xfrm rot="18227718">
                <a:off x="2161415" y="3726448"/>
                <a:ext cx="431800" cy="314325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fr-FR" altLang="fr-FR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273" name="Forme libre 272"/>
              <p:cNvSpPr/>
              <p:nvPr/>
            </p:nvSpPr>
            <p:spPr>
              <a:xfrm>
                <a:off x="2205864" y="3661361"/>
                <a:ext cx="241300" cy="374650"/>
              </a:xfrm>
              <a:custGeom>
                <a:avLst/>
                <a:gdLst>
                  <a:gd name="connsiteX0" fmla="*/ 0 w 241300"/>
                  <a:gd name="connsiteY0" fmla="*/ 374650 h 374650"/>
                  <a:gd name="connsiteX1" fmla="*/ 63500 w 241300"/>
                  <a:gd name="connsiteY1" fmla="*/ 317500 h 374650"/>
                  <a:gd name="connsiteX2" fmla="*/ 120650 w 241300"/>
                  <a:gd name="connsiteY2" fmla="*/ 254000 h 374650"/>
                  <a:gd name="connsiteX3" fmla="*/ 171450 w 241300"/>
                  <a:gd name="connsiteY3" fmla="*/ 184150 h 374650"/>
                  <a:gd name="connsiteX4" fmla="*/ 222250 w 241300"/>
                  <a:gd name="connsiteY4" fmla="*/ 88900 h 374650"/>
                  <a:gd name="connsiteX5" fmla="*/ 241300 w 241300"/>
                  <a:gd name="connsiteY5" fmla="*/ 0 h 374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300" h="374650">
                    <a:moveTo>
                      <a:pt x="0" y="374650"/>
                    </a:moveTo>
                    <a:cubicBezTo>
                      <a:pt x="21696" y="356129"/>
                      <a:pt x="43392" y="337608"/>
                      <a:pt x="63500" y="317500"/>
                    </a:cubicBezTo>
                    <a:cubicBezTo>
                      <a:pt x="83608" y="297392"/>
                      <a:pt x="102658" y="276225"/>
                      <a:pt x="120650" y="254000"/>
                    </a:cubicBezTo>
                    <a:cubicBezTo>
                      <a:pt x="138642" y="231775"/>
                      <a:pt x="154517" y="211667"/>
                      <a:pt x="171450" y="184150"/>
                    </a:cubicBezTo>
                    <a:cubicBezTo>
                      <a:pt x="188383" y="156633"/>
                      <a:pt x="210608" y="119592"/>
                      <a:pt x="222250" y="88900"/>
                    </a:cubicBezTo>
                    <a:cubicBezTo>
                      <a:pt x="233892" y="58208"/>
                      <a:pt x="241300" y="0"/>
                      <a:pt x="241300" y="0"/>
                    </a:cubicBezTo>
                  </a:path>
                </a:pathLst>
              </a:custGeom>
              <a:ln w="25400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fr-FR" altLang="fr-FR" sz="1800">
                  <a:solidFill>
                    <a:prstClr val="black"/>
                  </a:solidFill>
                  <a:latin typeface="Calibri" charset="0"/>
                </a:endParaRPr>
              </a:p>
            </p:txBody>
          </p:sp>
          <p:sp>
            <p:nvSpPr>
              <p:cNvPr id="274" name="Forme libre 273"/>
              <p:cNvSpPr/>
              <p:nvPr/>
            </p:nvSpPr>
            <p:spPr>
              <a:xfrm>
                <a:off x="2301114" y="3737561"/>
                <a:ext cx="241300" cy="374650"/>
              </a:xfrm>
              <a:custGeom>
                <a:avLst/>
                <a:gdLst>
                  <a:gd name="connsiteX0" fmla="*/ 0 w 241300"/>
                  <a:gd name="connsiteY0" fmla="*/ 374650 h 374650"/>
                  <a:gd name="connsiteX1" fmla="*/ 63500 w 241300"/>
                  <a:gd name="connsiteY1" fmla="*/ 317500 h 374650"/>
                  <a:gd name="connsiteX2" fmla="*/ 120650 w 241300"/>
                  <a:gd name="connsiteY2" fmla="*/ 254000 h 374650"/>
                  <a:gd name="connsiteX3" fmla="*/ 171450 w 241300"/>
                  <a:gd name="connsiteY3" fmla="*/ 184150 h 374650"/>
                  <a:gd name="connsiteX4" fmla="*/ 222250 w 241300"/>
                  <a:gd name="connsiteY4" fmla="*/ 88900 h 374650"/>
                  <a:gd name="connsiteX5" fmla="*/ 241300 w 241300"/>
                  <a:gd name="connsiteY5" fmla="*/ 0 h 374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300" h="374650">
                    <a:moveTo>
                      <a:pt x="0" y="374650"/>
                    </a:moveTo>
                    <a:cubicBezTo>
                      <a:pt x="21696" y="356129"/>
                      <a:pt x="43392" y="337608"/>
                      <a:pt x="63500" y="317500"/>
                    </a:cubicBezTo>
                    <a:cubicBezTo>
                      <a:pt x="83608" y="297392"/>
                      <a:pt x="102658" y="276225"/>
                      <a:pt x="120650" y="254000"/>
                    </a:cubicBezTo>
                    <a:cubicBezTo>
                      <a:pt x="138642" y="231775"/>
                      <a:pt x="154517" y="211667"/>
                      <a:pt x="171450" y="184150"/>
                    </a:cubicBezTo>
                    <a:cubicBezTo>
                      <a:pt x="188383" y="156633"/>
                      <a:pt x="210608" y="119592"/>
                      <a:pt x="222250" y="88900"/>
                    </a:cubicBezTo>
                    <a:cubicBezTo>
                      <a:pt x="233892" y="58208"/>
                      <a:pt x="241300" y="0"/>
                      <a:pt x="241300" y="0"/>
                    </a:cubicBezTo>
                  </a:path>
                </a:pathLst>
              </a:custGeom>
              <a:ln w="25400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fr-FR" altLang="fr-FR" sz="1800">
                  <a:solidFill>
                    <a:prstClr val="black"/>
                  </a:solidFill>
                  <a:latin typeface="Calibri" charset="0"/>
                </a:endParaRPr>
              </a:p>
            </p:txBody>
          </p:sp>
          <p:sp>
            <p:nvSpPr>
              <p:cNvPr id="275" name="Cylindre 274"/>
              <p:cNvSpPr/>
              <p:nvPr/>
            </p:nvSpPr>
            <p:spPr>
              <a:xfrm rot="18227718">
                <a:off x="3555423" y="3726448"/>
                <a:ext cx="431800" cy="314325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fr-FR" altLang="fr-FR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276" name="Forme libre 275"/>
              <p:cNvSpPr/>
              <p:nvPr/>
            </p:nvSpPr>
            <p:spPr>
              <a:xfrm>
                <a:off x="3599872" y="3661361"/>
                <a:ext cx="241300" cy="374650"/>
              </a:xfrm>
              <a:custGeom>
                <a:avLst/>
                <a:gdLst>
                  <a:gd name="connsiteX0" fmla="*/ 0 w 241300"/>
                  <a:gd name="connsiteY0" fmla="*/ 374650 h 374650"/>
                  <a:gd name="connsiteX1" fmla="*/ 63500 w 241300"/>
                  <a:gd name="connsiteY1" fmla="*/ 317500 h 374650"/>
                  <a:gd name="connsiteX2" fmla="*/ 120650 w 241300"/>
                  <a:gd name="connsiteY2" fmla="*/ 254000 h 374650"/>
                  <a:gd name="connsiteX3" fmla="*/ 171450 w 241300"/>
                  <a:gd name="connsiteY3" fmla="*/ 184150 h 374650"/>
                  <a:gd name="connsiteX4" fmla="*/ 222250 w 241300"/>
                  <a:gd name="connsiteY4" fmla="*/ 88900 h 374650"/>
                  <a:gd name="connsiteX5" fmla="*/ 241300 w 241300"/>
                  <a:gd name="connsiteY5" fmla="*/ 0 h 374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300" h="374650">
                    <a:moveTo>
                      <a:pt x="0" y="374650"/>
                    </a:moveTo>
                    <a:cubicBezTo>
                      <a:pt x="21696" y="356129"/>
                      <a:pt x="43392" y="337608"/>
                      <a:pt x="63500" y="317500"/>
                    </a:cubicBezTo>
                    <a:cubicBezTo>
                      <a:pt x="83608" y="297392"/>
                      <a:pt x="102658" y="276225"/>
                      <a:pt x="120650" y="254000"/>
                    </a:cubicBezTo>
                    <a:cubicBezTo>
                      <a:pt x="138642" y="231775"/>
                      <a:pt x="154517" y="211667"/>
                      <a:pt x="171450" y="184150"/>
                    </a:cubicBezTo>
                    <a:cubicBezTo>
                      <a:pt x="188383" y="156633"/>
                      <a:pt x="210608" y="119592"/>
                      <a:pt x="222250" y="88900"/>
                    </a:cubicBezTo>
                    <a:cubicBezTo>
                      <a:pt x="233892" y="58208"/>
                      <a:pt x="241300" y="0"/>
                      <a:pt x="241300" y="0"/>
                    </a:cubicBezTo>
                  </a:path>
                </a:pathLst>
              </a:custGeom>
              <a:ln w="25400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fr-FR" altLang="fr-FR" sz="1800">
                  <a:solidFill>
                    <a:prstClr val="black"/>
                  </a:solidFill>
                  <a:latin typeface="Calibri" charset="0"/>
                </a:endParaRPr>
              </a:p>
            </p:txBody>
          </p:sp>
          <p:sp>
            <p:nvSpPr>
              <p:cNvPr id="277" name="Forme libre 276"/>
              <p:cNvSpPr/>
              <p:nvPr/>
            </p:nvSpPr>
            <p:spPr>
              <a:xfrm>
                <a:off x="3695122" y="3737561"/>
                <a:ext cx="241300" cy="374650"/>
              </a:xfrm>
              <a:custGeom>
                <a:avLst/>
                <a:gdLst>
                  <a:gd name="connsiteX0" fmla="*/ 0 w 241300"/>
                  <a:gd name="connsiteY0" fmla="*/ 374650 h 374650"/>
                  <a:gd name="connsiteX1" fmla="*/ 63500 w 241300"/>
                  <a:gd name="connsiteY1" fmla="*/ 317500 h 374650"/>
                  <a:gd name="connsiteX2" fmla="*/ 120650 w 241300"/>
                  <a:gd name="connsiteY2" fmla="*/ 254000 h 374650"/>
                  <a:gd name="connsiteX3" fmla="*/ 171450 w 241300"/>
                  <a:gd name="connsiteY3" fmla="*/ 184150 h 374650"/>
                  <a:gd name="connsiteX4" fmla="*/ 222250 w 241300"/>
                  <a:gd name="connsiteY4" fmla="*/ 88900 h 374650"/>
                  <a:gd name="connsiteX5" fmla="*/ 241300 w 241300"/>
                  <a:gd name="connsiteY5" fmla="*/ 0 h 374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300" h="374650">
                    <a:moveTo>
                      <a:pt x="0" y="374650"/>
                    </a:moveTo>
                    <a:cubicBezTo>
                      <a:pt x="21696" y="356129"/>
                      <a:pt x="43392" y="337608"/>
                      <a:pt x="63500" y="317500"/>
                    </a:cubicBezTo>
                    <a:cubicBezTo>
                      <a:pt x="83608" y="297392"/>
                      <a:pt x="102658" y="276225"/>
                      <a:pt x="120650" y="254000"/>
                    </a:cubicBezTo>
                    <a:cubicBezTo>
                      <a:pt x="138642" y="231775"/>
                      <a:pt x="154517" y="211667"/>
                      <a:pt x="171450" y="184150"/>
                    </a:cubicBezTo>
                    <a:cubicBezTo>
                      <a:pt x="188383" y="156633"/>
                      <a:pt x="210608" y="119592"/>
                      <a:pt x="222250" y="88900"/>
                    </a:cubicBezTo>
                    <a:cubicBezTo>
                      <a:pt x="233892" y="58208"/>
                      <a:pt x="241300" y="0"/>
                      <a:pt x="241300" y="0"/>
                    </a:cubicBezTo>
                  </a:path>
                </a:pathLst>
              </a:custGeom>
              <a:ln w="25400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fr-FR" altLang="fr-FR" sz="1800">
                  <a:solidFill>
                    <a:prstClr val="black"/>
                  </a:solidFill>
                  <a:latin typeface="Calibri" charset="0"/>
                </a:endParaRPr>
              </a:p>
            </p:txBody>
          </p:sp>
          <p:sp>
            <p:nvSpPr>
              <p:cNvPr id="278" name="Cylindre 277"/>
              <p:cNvSpPr/>
              <p:nvPr/>
            </p:nvSpPr>
            <p:spPr>
              <a:xfrm rot="18227718">
                <a:off x="3115544" y="3749645"/>
                <a:ext cx="431800" cy="295916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fr-FR" altLang="fr-FR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279" name="Forme libre 278"/>
              <p:cNvSpPr/>
              <p:nvPr/>
            </p:nvSpPr>
            <p:spPr>
              <a:xfrm>
                <a:off x="3166476" y="3670233"/>
                <a:ext cx="227168" cy="374650"/>
              </a:xfrm>
              <a:custGeom>
                <a:avLst/>
                <a:gdLst>
                  <a:gd name="connsiteX0" fmla="*/ 0 w 241300"/>
                  <a:gd name="connsiteY0" fmla="*/ 374650 h 374650"/>
                  <a:gd name="connsiteX1" fmla="*/ 63500 w 241300"/>
                  <a:gd name="connsiteY1" fmla="*/ 317500 h 374650"/>
                  <a:gd name="connsiteX2" fmla="*/ 120650 w 241300"/>
                  <a:gd name="connsiteY2" fmla="*/ 254000 h 374650"/>
                  <a:gd name="connsiteX3" fmla="*/ 171450 w 241300"/>
                  <a:gd name="connsiteY3" fmla="*/ 184150 h 374650"/>
                  <a:gd name="connsiteX4" fmla="*/ 222250 w 241300"/>
                  <a:gd name="connsiteY4" fmla="*/ 88900 h 374650"/>
                  <a:gd name="connsiteX5" fmla="*/ 241300 w 241300"/>
                  <a:gd name="connsiteY5" fmla="*/ 0 h 374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300" h="374650">
                    <a:moveTo>
                      <a:pt x="0" y="374650"/>
                    </a:moveTo>
                    <a:cubicBezTo>
                      <a:pt x="21696" y="356129"/>
                      <a:pt x="43392" y="337608"/>
                      <a:pt x="63500" y="317500"/>
                    </a:cubicBezTo>
                    <a:cubicBezTo>
                      <a:pt x="83608" y="297392"/>
                      <a:pt x="102658" y="276225"/>
                      <a:pt x="120650" y="254000"/>
                    </a:cubicBezTo>
                    <a:cubicBezTo>
                      <a:pt x="138642" y="231775"/>
                      <a:pt x="154517" y="211667"/>
                      <a:pt x="171450" y="184150"/>
                    </a:cubicBezTo>
                    <a:cubicBezTo>
                      <a:pt x="188383" y="156633"/>
                      <a:pt x="210608" y="119592"/>
                      <a:pt x="222250" y="88900"/>
                    </a:cubicBezTo>
                    <a:cubicBezTo>
                      <a:pt x="233892" y="58208"/>
                      <a:pt x="241300" y="0"/>
                      <a:pt x="241300" y="0"/>
                    </a:cubicBezTo>
                  </a:path>
                </a:pathLst>
              </a:custGeom>
              <a:ln w="25400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fr-FR" altLang="fr-FR" sz="1800">
                  <a:solidFill>
                    <a:prstClr val="black"/>
                  </a:solidFill>
                  <a:latin typeface="Calibri" charset="0"/>
                </a:endParaRPr>
              </a:p>
            </p:txBody>
          </p:sp>
          <p:sp>
            <p:nvSpPr>
              <p:cNvPr id="280" name="Forme libre 279"/>
              <p:cNvSpPr/>
              <p:nvPr/>
            </p:nvSpPr>
            <p:spPr>
              <a:xfrm>
                <a:off x="3261726" y="3746433"/>
                <a:ext cx="227168" cy="374650"/>
              </a:xfrm>
              <a:custGeom>
                <a:avLst/>
                <a:gdLst>
                  <a:gd name="connsiteX0" fmla="*/ 0 w 241300"/>
                  <a:gd name="connsiteY0" fmla="*/ 374650 h 374650"/>
                  <a:gd name="connsiteX1" fmla="*/ 63500 w 241300"/>
                  <a:gd name="connsiteY1" fmla="*/ 317500 h 374650"/>
                  <a:gd name="connsiteX2" fmla="*/ 120650 w 241300"/>
                  <a:gd name="connsiteY2" fmla="*/ 254000 h 374650"/>
                  <a:gd name="connsiteX3" fmla="*/ 171450 w 241300"/>
                  <a:gd name="connsiteY3" fmla="*/ 184150 h 374650"/>
                  <a:gd name="connsiteX4" fmla="*/ 222250 w 241300"/>
                  <a:gd name="connsiteY4" fmla="*/ 88900 h 374650"/>
                  <a:gd name="connsiteX5" fmla="*/ 241300 w 241300"/>
                  <a:gd name="connsiteY5" fmla="*/ 0 h 374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300" h="374650">
                    <a:moveTo>
                      <a:pt x="0" y="374650"/>
                    </a:moveTo>
                    <a:cubicBezTo>
                      <a:pt x="21696" y="356129"/>
                      <a:pt x="43392" y="337608"/>
                      <a:pt x="63500" y="317500"/>
                    </a:cubicBezTo>
                    <a:cubicBezTo>
                      <a:pt x="83608" y="297392"/>
                      <a:pt x="102658" y="276225"/>
                      <a:pt x="120650" y="254000"/>
                    </a:cubicBezTo>
                    <a:cubicBezTo>
                      <a:pt x="138642" y="231775"/>
                      <a:pt x="154517" y="211667"/>
                      <a:pt x="171450" y="184150"/>
                    </a:cubicBezTo>
                    <a:cubicBezTo>
                      <a:pt x="188383" y="156633"/>
                      <a:pt x="210608" y="119592"/>
                      <a:pt x="222250" y="88900"/>
                    </a:cubicBezTo>
                    <a:cubicBezTo>
                      <a:pt x="233892" y="58208"/>
                      <a:pt x="241300" y="0"/>
                      <a:pt x="241300" y="0"/>
                    </a:cubicBezTo>
                  </a:path>
                </a:pathLst>
              </a:custGeom>
              <a:ln w="25400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fr-FR" altLang="fr-FR" sz="1800">
                  <a:solidFill>
                    <a:prstClr val="black"/>
                  </a:solidFill>
                  <a:latin typeface="Calibri" charset="0"/>
                </a:endParaRPr>
              </a:p>
            </p:txBody>
          </p:sp>
          <p:sp>
            <p:nvSpPr>
              <p:cNvPr id="281" name="Cylindre 280"/>
              <p:cNvSpPr/>
              <p:nvPr/>
            </p:nvSpPr>
            <p:spPr>
              <a:xfrm rot="18227718">
                <a:off x="2622488" y="3767575"/>
                <a:ext cx="431800" cy="295916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fr-FR" altLang="fr-FR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282" name="Forme libre 281"/>
              <p:cNvSpPr/>
              <p:nvPr/>
            </p:nvSpPr>
            <p:spPr>
              <a:xfrm>
                <a:off x="2673420" y="3688163"/>
                <a:ext cx="227168" cy="374650"/>
              </a:xfrm>
              <a:custGeom>
                <a:avLst/>
                <a:gdLst>
                  <a:gd name="connsiteX0" fmla="*/ 0 w 241300"/>
                  <a:gd name="connsiteY0" fmla="*/ 374650 h 374650"/>
                  <a:gd name="connsiteX1" fmla="*/ 63500 w 241300"/>
                  <a:gd name="connsiteY1" fmla="*/ 317500 h 374650"/>
                  <a:gd name="connsiteX2" fmla="*/ 120650 w 241300"/>
                  <a:gd name="connsiteY2" fmla="*/ 254000 h 374650"/>
                  <a:gd name="connsiteX3" fmla="*/ 171450 w 241300"/>
                  <a:gd name="connsiteY3" fmla="*/ 184150 h 374650"/>
                  <a:gd name="connsiteX4" fmla="*/ 222250 w 241300"/>
                  <a:gd name="connsiteY4" fmla="*/ 88900 h 374650"/>
                  <a:gd name="connsiteX5" fmla="*/ 241300 w 241300"/>
                  <a:gd name="connsiteY5" fmla="*/ 0 h 374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300" h="374650">
                    <a:moveTo>
                      <a:pt x="0" y="374650"/>
                    </a:moveTo>
                    <a:cubicBezTo>
                      <a:pt x="21696" y="356129"/>
                      <a:pt x="43392" y="337608"/>
                      <a:pt x="63500" y="317500"/>
                    </a:cubicBezTo>
                    <a:cubicBezTo>
                      <a:pt x="83608" y="297392"/>
                      <a:pt x="102658" y="276225"/>
                      <a:pt x="120650" y="254000"/>
                    </a:cubicBezTo>
                    <a:cubicBezTo>
                      <a:pt x="138642" y="231775"/>
                      <a:pt x="154517" y="211667"/>
                      <a:pt x="171450" y="184150"/>
                    </a:cubicBezTo>
                    <a:cubicBezTo>
                      <a:pt x="188383" y="156633"/>
                      <a:pt x="210608" y="119592"/>
                      <a:pt x="222250" y="88900"/>
                    </a:cubicBezTo>
                    <a:cubicBezTo>
                      <a:pt x="233892" y="58208"/>
                      <a:pt x="241300" y="0"/>
                      <a:pt x="241300" y="0"/>
                    </a:cubicBezTo>
                  </a:path>
                </a:pathLst>
              </a:custGeom>
              <a:ln w="25400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fr-FR" altLang="fr-FR" sz="1800">
                  <a:solidFill>
                    <a:prstClr val="black"/>
                  </a:solidFill>
                  <a:latin typeface="Calibri" charset="0"/>
                </a:endParaRPr>
              </a:p>
            </p:txBody>
          </p:sp>
          <p:sp>
            <p:nvSpPr>
              <p:cNvPr id="283" name="Forme libre 282"/>
              <p:cNvSpPr/>
              <p:nvPr/>
            </p:nvSpPr>
            <p:spPr>
              <a:xfrm>
                <a:off x="2768670" y="3764363"/>
                <a:ext cx="227168" cy="374650"/>
              </a:xfrm>
              <a:custGeom>
                <a:avLst/>
                <a:gdLst>
                  <a:gd name="connsiteX0" fmla="*/ 0 w 241300"/>
                  <a:gd name="connsiteY0" fmla="*/ 374650 h 374650"/>
                  <a:gd name="connsiteX1" fmla="*/ 63500 w 241300"/>
                  <a:gd name="connsiteY1" fmla="*/ 317500 h 374650"/>
                  <a:gd name="connsiteX2" fmla="*/ 120650 w 241300"/>
                  <a:gd name="connsiteY2" fmla="*/ 254000 h 374650"/>
                  <a:gd name="connsiteX3" fmla="*/ 171450 w 241300"/>
                  <a:gd name="connsiteY3" fmla="*/ 184150 h 374650"/>
                  <a:gd name="connsiteX4" fmla="*/ 222250 w 241300"/>
                  <a:gd name="connsiteY4" fmla="*/ 88900 h 374650"/>
                  <a:gd name="connsiteX5" fmla="*/ 241300 w 241300"/>
                  <a:gd name="connsiteY5" fmla="*/ 0 h 374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300" h="374650">
                    <a:moveTo>
                      <a:pt x="0" y="374650"/>
                    </a:moveTo>
                    <a:cubicBezTo>
                      <a:pt x="21696" y="356129"/>
                      <a:pt x="43392" y="337608"/>
                      <a:pt x="63500" y="317500"/>
                    </a:cubicBezTo>
                    <a:cubicBezTo>
                      <a:pt x="83608" y="297392"/>
                      <a:pt x="102658" y="276225"/>
                      <a:pt x="120650" y="254000"/>
                    </a:cubicBezTo>
                    <a:cubicBezTo>
                      <a:pt x="138642" y="231775"/>
                      <a:pt x="154517" y="211667"/>
                      <a:pt x="171450" y="184150"/>
                    </a:cubicBezTo>
                    <a:cubicBezTo>
                      <a:pt x="188383" y="156633"/>
                      <a:pt x="210608" y="119592"/>
                      <a:pt x="222250" y="88900"/>
                    </a:cubicBezTo>
                    <a:cubicBezTo>
                      <a:pt x="233892" y="58208"/>
                      <a:pt x="241300" y="0"/>
                      <a:pt x="241300" y="0"/>
                    </a:cubicBezTo>
                  </a:path>
                </a:pathLst>
              </a:custGeom>
              <a:ln w="25400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fr-FR" altLang="fr-FR" sz="1800">
                  <a:solidFill>
                    <a:prstClr val="black"/>
                  </a:solidFill>
                  <a:latin typeface="Calibri" charset="0"/>
                </a:endParaRPr>
              </a:p>
            </p:txBody>
          </p:sp>
        </p:grpSp>
      </p:grpSp>
      <p:grpSp>
        <p:nvGrpSpPr>
          <p:cNvPr id="286" name="Grouper 285"/>
          <p:cNvGrpSpPr/>
          <p:nvPr/>
        </p:nvGrpSpPr>
        <p:grpSpPr>
          <a:xfrm>
            <a:off x="5059765" y="4970186"/>
            <a:ext cx="3173629" cy="1138007"/>
            <a:chOff x="5592395" y="2411438"/>
            <a:chExt cx="3173629" cy="1138007"/>
          </a:xfrm>
        </p:grpSpPr>
        <p:grpSp>
          <p:nvGrpSpPr>
            <p:cNvPr id="287" name="Grouper 32"/>
            <p:cNvGrpSpPr>
              <a:grpSpLocks/>
            </p:cNvGrpSpPr>
            <p:nvPr/>
          </p:nvGrpSpPr>
          <p:grpSpPr bwMode="auto">
            <a:xfrm>
              <a:off x="5735242" y="3190670"/>
              <a:ext cx="484429" cy="358775"/>
              <a:chOff x="7105147" y="4437063"/>
              <a:chExt cx="483818" cy="359225"/>
            </a:xfrm>
          </p:grpSpPr>
          <p:sp>
            <p:nvSpPr>
              <p:cNvPr id="341" name="Ellipse 340"/>
              <p:cNvSpPr/>
              <p:nvPr/>
            </p:nvSpPr>
            <p:spPr>
              <a:xfrm>
                <a:off x="7131335" y="4437063"/>
                <a:ext cx="440769" cy="35922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fr-FR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42" name="ZoneTexte 34"/>
              <p:cNvSpPr txBox="1">
                <a:spLocks noChangeArrowheads="1"/>
              </p:cNvSpPr>
              <p:nvPr/>
            </p:nvSpPr>
            <p:spPr bwMode="auto">
              <a:xfrm>
                <a:off x="7105147" y="4459174"/>
                <a:ext cx="483818" cy="308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1400" b="1" dirty="0">
                    <a:solidFill>
                      <a:prstClr val="black"/>
                    </a:solidFill>
                  </a:rPr>
                  <a:t>CH3</a:t>
                </a:r>
              </a:p>
            </p:txBody>
          </p:sp>
        </p:grpSp>
        <p:grpSp>
          <p:nvGrpSpPr>
            <p:cNvPr id="288" name="Grouper 287"/>
            <p:cNvGrpSpPr/>
            <p:nvPr/>
          </p:nvGrpSpPr>
          <p:grpSpPr>
            <a:xfrm>
              <a:off x="5592395" y="2411438"/>
              <a:ext cx="3173629" cy="831763"/>
              <a:chOff x="1403037" y="2892355"/>
              <a:chExt cx="5139974" cy="1347114"/>
            </a:xfrm>
          </p:grpSpPr>
          <p:cxnSp>
            <p:nvCxnSpPr>
              <p:cNvPr id="289" name="Connecteur droit 288"/>
              <p:cNvCxnSpPr/>
              <p:nvPr/>
            </p:nvCxnSpPr>
            <p:spPr>
              <a:xfrm flipV="1">
                <a:off x="3704983" y="3675359"/>
                <a:ext cx="0" cy="2428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0" name="Ellipse 289"/>
              <p:cNvSpPr/>
              <p:nvPr/>
            </p:nvSpPr>
            <p:spPr>
              <a:xfrm>
                <a:off x="3582572" y="3519503"/>
                <a:ext cx="241738" cy="241738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91" name="Connecteur droit 290"/>
              <p:cNvCxnSpPr/>
              <p:nvPr/>
            </p:nvCxnSpPr>
            <p:spPr>
              <a:xfrm flipV="1">
                <a:off x="3413632" y="3679842"/>
                <a:ext cx="0" cy="2428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2" name="Ellipse 291"/>
              <p:cNvSpPr/>
              <p:nvPr/>
            </p:nvSpPr>
            <p:spPr>
              <a:xfrm>
                <a:off x="3291221" y="3519503"/>
                <a:ext cx="241738" cy="241738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93" name="Connecteur droit 292"/>
              <p:cNvCxnSpPr/>
              <p:nvPr/>
            </p:nvCxnSpPr>
            <p:spPr>
              <a:xfrm flipV="1">
                <a:off x="3122281" y="3684325"/>
                <a:ext cx="0" cy="2428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4" name="Ellipse 293"/>
              <p:cNvSpPr/>
              <p:nvPr/>
            </p:nvSpPr>
            <p:spPr>
              <a:xfrm>
                <a:off x="2999870" y="3519503"/>
                <a:ext cx="241738" cy="241738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95" name="Connecteur droit 294"/>
              <p:cNvCxnSpPr/>
              <p:nvPr/>
            </p:nvCxnSpPr>
            <p:spPr>
              <a:xfrm flipV="1">
                <a:off x="2830930" y="3688808"/>
                <a:ext cx="0" cy="2428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6" name="Ellipse 295"/>
              <p:cNvSpPr/>
              <p:nvPr/>
            </p:nvSpPr>
            <p:spPr>
              <a:xfrm>
                <a:off x="2708519" y="3519503"/>
                <a:ext cx="241738" cy="241738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97" name="Connecteur droit 296"/>
              <p:cNvCxnSpPr/>
              <p:nvPr/>
            </p:nvCxnSpPr>
            <p:spPr>
              <a:xfrm flipV="1">
                <a:off x="2539579" y="3666397"/>
                <a:ext cx="0" cy="2428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8" name="Ellipse 297"/>
              <p:cNvSpPr/>
              <p:nvPr/>
            </p:nvSpPr>
            <p:spPr>
              <a:xfrm>
                <a:off x="2417168" y="3519503"/>
                <a:ext cx="241738" cy="241738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99" name="Connecteur droit 298"/>
              <p:cNvCxnSpPr/>
              <p:nvPr/>
            </p:nvCxnSpPr>
            <p:spPr>
              <a:xfrm flipH="1">
                <a:off x="2333078" y="3640372"/>
                <a:ext cx="325828" cy="59909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Connecteur droit 299"/>
              <p:cNvCxnSpPr/>
              <p:nvPr/>
            </p:nvCxnSpPr>
            <p:spPr>
              <a:xfrm flipH="1">
                <a:off x="1894543" y="3640372"/>
                <a:ext cx="522625" cy="56667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1" name="Nach rechts gekrümmter Pfeil 30"/>
              <p:cNvSpPr/>
              <p:nvPr/>
            </p:nvSpPr>
            <p:spPr>
              <a:xfrm rot="17219269" flipH="1">
                <a:off x="2965788" y="2850875"/>
                <a:ext cx="256824" cy="770616"/>
              </a:xfrm>
              <a:prstGeom prst="curvedRightArrow">
                <a:avLst>
                  <a:gd name="adj1" fmla="val 13537"/>
                  <a:gd name="adj2" fmla="val 38775"/>
                  <a:gd name="adj3" fmla="val 28335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302" name="Oval 31"/>
              <p:cNvSpPr/>
              <p:nvPr/>
            </p:nvSpPr>
            <p:spPr>
              <a:xfrm>
                <a:off x="1403037" y="2892355"/>
                <a:ext cx="1382532" cy="643928"/>
              </a:xfrm>
              <a:prstGeom prst="ellipse">
                <a:avLst/>
              </a:prstGeom>
              <a:solidFill>
                <a:srgbClr val="BCFB61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it-IT" sz="1600" b="1" dirty="0">
                    <a:solidFill>
                      <a:srgbClr val="000090"/>
                    </a:solidFill>
                  </a:rPr>
                  <a:t>DNMT</a:t>
                </a:r>
              </a:p>
            </p:txBody>
          </p:sp>
          <p:cxnSp>
            <p:nvCxnSpPr>
              <p:cNvPr id="303" name="Connecteur droit avec flèche 302"/>
              <p:cNvCxnSpPr/>
              <p:nvPr/>
            </p:nvCxnSpPr>
            <p:spPr>
              <a:xfrm>
                <a:off x="4368305" y="3468451"/>
                <a:ext cx="324000" cy="1425"/>
              </a:xfrm>
              <a:prstGeom prst="straightConnector1">
                <a:avLst/>
              </a:prstGeom>
              <a:ln w="57150" cap="flat" cmpd="sng" algn="ctr">
                <a:solidFill>
                  <a:srgbClr val="4967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Connecteur droit avec flèche 303"/>
              <p:cNvCxnSpPr/>
              <p:nvPr/>
            </p:nvCxnSpPr>
            <p:spPr>
              <a:xfrm rot="5400000">
                <a:off x="4167109" y="3669794"/>
                <a:ext cx="468000" cy="1425"/>
              </a:xfrm>
              <a:prstGeom prst="straightConnector1">
                <a:avLst/>
              </a:prstGeom>
              <a:ln w="57150" cap="flat" cmpd="sng" algn="ctr">
                <a:solidFill>
                  <a:srgbClr val="4967FF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Connecteur droit avec flèche 304"/>
              <p:cNvCxnSpPr/>
              <p:nvPr/>
            </p:nvCxnSpPr>
            <p:spPr>
              <a:xfrm rot="5400000">
                <a:off x="4558267" y="3483639"/>
                <a:ext cx="288000" cy="1425"/>
              </a:xfrm>
              <a:prstGeom prst="straightConnector1">
                <a:avLst/>
              </a:prstGeom>
              <a:ln w="57150" cap="flat" cmpd="sng" algn="ctr">
                <a:solidFill>
                  <a:srgbClr val="3F5AE3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6" name="ZoneTexte 305"/>
              <p:cNvSpPr txBox="1"/>
              <p:nvPr/>
            </p:nvSpPr>
            <p:spPr>
              <a:xfrm>
                <a:off x="5359474" y="3035386"/>
                <a:ext cx="118353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b="1" dirty="0">
                    <a:solidFill>
                      <a:schemeClr val="accent5">
                        <a:lumMod val="75000"/>
                      </a:schemeClr>
                    </a:solidFill>
                  </a:rPr>
                  <a:t>!! STOP !!</a:t>
                </a:r>
              </a:p>
            </p:txBody>
          </p:sp>
          <p:cxnSp>
            <p:nvCxnSpPr>
              <p:cNvPr id="307" name="Connecteur droit 306"/>
              <p:cNvCxnSpPr/>
              <p:nvPr/>
            </p:nvCxnSpPr>
            <p:spPr>
              <a:xfrm flipV="1">
                <a:off x="1866095" y="3903723"/>
                <a:ext cx="4572000" cy="6350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8" name="Cylindre 307"/>
              <p:cNvSpPr/>
              <p:nvPr/>
            </p:nvSpPr>
            <p:spPr>
              <a:xfrm rot="18227718">
                <a:off x="4767205" y="3723948"/>
                <a:ext cx="431800" cy="314325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fr-FR" altLang="fr-FR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309" name="Forme libre 308"/>
              <p:cNvSpPr/>
              <p:nvPr/>
            </p:nvSpPr>
            <p:spPr>
              <a:xfrm>
                <a:off x="4811654" y="3658861"/>
                <a:ext cx="241300" cy="374650"/>
              </a:xfrm>
              <a:custGeom>
                <a:avLst/>
                <a:gdLst>
                  <a:gd name="connsiteX0" fmla="*/ 0 w 241300"/>
                  <a:gd name="connsiteY0" fmla="*/ 374650 h 374650"/>
                  <a:gd name="connsiteX1" fmla="*/ 63500 w 241300"/>
                  <a:gd name="connsiteY1" fmla="*/ 317500 h 374650"/>
                  <a:gd name="connsiteX2" fmla="*/ 120650 w 241300"/>
                  <a:gd name="connsiteY2" fmla="*/ 254000 h 374650"/>
                  <a:gd name="connsiteX3" fmla="*/ 171450 w 241300"/>
                  <a:gd name="connsiteY3" fmla="*/ 184150 h 374650"/>
                  <a:gd name="connsiteX4" fmla="*/ 222250 w 241300"/>
                  <a:gd name="connsiteY4" fmla="*/ 88900 h 374650"/>
                  <a:gd name="connsiteX5" fmla="*/ 241300 w 241300"/>
                  <a:gd name="connsiteY5" fmla="*/ 0 h 374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300" h="374650">
                    <a:moveTo>
                      <a:pt x="0" y="374650"/>
                    </a:moveTo>
                    <a:cubicBezTo>
                      <a:pt x="21696" y="356129"/>
                      <a:pt x="43392" y="337608"/>
                      <a:pt x="63500" y="317500"/>
                    </a:cubicBezTo>
                    <a:cubicBezTo>
                      <a:pt x="83608" y="297392"/>
                      <a:pt x="102658" y="276225"/>
                      <a:pt x="120650" y="254000"/>
                    </a:cubicBezTo>
                    <a:cubicBezTo>
                      <a:pt x="138642" y="231775"/>
                      <a:pt x="154517" y="211667"/>
                      <a:pt x="171450" y="184150"/>
                    </a:cubicBezTo>
                    <a:cubicBezTo>
                      <a:pt x="188383" y="156633"/>
                      <a:pt x="210608" y="119592"/>
                      <a:pt x="222250" y="88900"/>
                    </a:cubicBezTo>
                    <a:cubicBezTo>
                      <a:pt x="233892" y="58208"/>
                      <a:pt x="241300" y="0"/>
                      <a:pt x="241300" y="0"/>
                    </a:cubicBezTo>
                  </a:path>
                </a:pathLst>
              </a:custGeom>
              <a:ln w="25400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fr-FR" altLang="fr-FR" sz="1800">
                  <a:solidFill>
                    <a:prstClr val="black"/>
                  </a:solidFill>
                  <a:latin typeface="Calibri" charset="0"/>
                </a:endParaRPr>
              </a:p>
            </p:txBody>
          </p:sp>
          <p:sp>
            <p:nvSpPr>
              <p:cNvPr id="310" name="Forme libre 309"/>
              <p:cNvSpPr/>
              <p:nvPr/>
            </p:nvSpPr>
            <p:spPr>
              <a:xfrm>
                <a:off x="4906904" y="3735061"/>
                <a:ext cx="241300" cy="374650"/>
              </a:xfrm>
              <a:custGeom>
                <a:avLst/>
                <a:gdLst>
                  <a:gd name="connsiteX0" fmla="*/ 0 w 241300"/>
                  <a:gd name="connsiteY0" fmla="*/ 374650 h 374650"/>
                  <a:gd name="connsiteX1" fmla="*/ 63500 w 241300"/>
                  <a:gd name="connsiteY1" fmla="*/ 317500 h 374650"/>
                  <a:gd name="connsiteX2" fmla="*/ 120650 w 241300"/>
                  <a:gd name="connsiteY2" fmla="*/ 254000 h 374650"/>
                  <a:gd name="connsiteX3" fmla="*/ 171450 w 241300"/>
                  <a:gd name="connsiteY3" fmla="*/ 184150 h 374650"/>
                  <a:gd name="connsiteX4" fmla="*/ 222250 w 241300"/>
                  <a:gd name="connsiteY4" fmla="*/ 88900 h 374650"/>
                  <a:gd name="connsiteX5" fmla="*/ 241300 w 241300"/>
                  <a:gd name="connsiteY5" fmla="*/ 0 h 374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300" h="374650">
                    <a:moveTo>
                      <a:pt x="0" y="374650"/>
                    </a:moveTo>
                    <a:cubicBezTo>
                      <a:pt x="21696" y="356129"/>
                      <a:pt x="43392" y="337608"/>
                      <a:pt x="63500" y="317500"/>
                    </a:cubicBezTo>
                    <a:cubicBezTo>
                      <a:pt x="83608" y="297392"/>
                      <a:pt x="102658" y="276225"/>
                      <a:pt x="120650" y="254000"/>
                    </a:cubicBezTo>
                    <a:cubicBezTo>
                      <a:pt x="138642" y="231775"/>
                      <a:pt x="154517" y="211667"/>
                      <a:pt x="171450" y="184150"/>
                    </a:cubicBezTo>
                    <a:cubicBezTo>
                      <a:pt x="188383" y="156633"/>
                      <a:pt x="210608" y="119592"/>
                      <a:pt x="222250" y="88900"/>
                    </a:cubicBezTo>
                    <a:cubicBezTo>
                      <a:pt x="233892" y="58208"/>
                      <a:pt x="241300" y="0"/>
                      <a:pt x="241300" y="0"/>
                    </a:cubicBezTo>
                  </a:path>
                </a:pathLst>
              </a:custGeom>
              <a:ln w="25400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fr-FR" altLang="fr-FR" sz="1800">
                  <a:solidFill>
                    <a:prstClr val="black"/>
                  </a:solidFill>
                  <a:latin typeface="Calibri" charset="0"/>
                </a:endParaRPr>
              </a:p>
            </p:txBody>
          </p:sp>
          <p:cxnSp>
            <p:nvCxnSpPr>
              <p:cNvPr id="311" name="Connecteur droit 310"/>
              <p:cNvCxnSpPr/>
              <p:nvPr/>
            </p:nvCxnSpPr>
            <p:spPr>
              <a:xfrm flipV="1">
                <a:off x="3704983" y="3675359"/>
                <a:ext cx="0" cy="2428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2" name="Ellipse 311"/>
              <p:cNvSpPr/>
              <p:nvPr/>
            </p:nvSpPr>
            <p:spPr>
              <a:xfrm>
                <a:off x="3582572" y="3519503"/>
                <a:ext cx="241738" cy="241738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13" name="Connecteur droit 312"/>
              <p:cNvCxnSpPr/>
              <p:nvPr/>
            </p:nvCxnSpPr>
            <p:spPr>
              <a:xfrm flipV="1">
                <a:off x="3413632" y="3679842"/>
                <a:ext cx="0" cy="2428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4" name="Ellipse 313"/>
              <p:cNvSpPr/>
              <p:nvPr/>
            </p:nvSpPr>
            <p:spPr>
              <a:xfrm>
                <a:off x="3291221" y="3519503"/>
                <a:ext cx="241738" cy="241738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15" name="Connecteur droit 314"/>
              <p:cNvCxnSpPr/>
              <p:nvPr/>
            </p:nvCxnSpPr>
            <p:spPr>
              <a:xfrm flipV="1">
                <a:off x="3122281" y="3684325"/>
                <a:ext cx="0" cy="2428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6" name="Ellipse 315"/>
              <p:cNvSpPr/>
              <p:nvPr/>
            </p:nvSpPr>
            <p:spPr>
              <a:xfrm>
                <a:off x="2999870" y="3519503"/>
                <a:ext cx="241738" cy="241738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17" name="Connecteur droit 316"/>
              <p:cNvCxnSpPr/>
              <p:nvPr/>
            </p:nvCxnSpPr>
            <p:spPr>
              <a:xfrm flipV="1">
                <a:off x="2830930" y="3688808"/>
                <a:ext cx="0" cy="2428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8" name="Ellipse 317"/>
              <p:cNvSpPr/>
              <p:nvPr/>
            </p:nvSpPr>
            <p:spPr>
              <a:xfrm>
                <a:off x="2708519" y="3519503"/>
                <a:ext cx="241738" cy="241738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19" name="Connecteur droit 318"/>
              <p:cNvCxnSpPr/>
              <p:nvPr/>
            </p:nvCxnSpPr>
            <p:spPr>
              <a:xfrm flipV="1">
                <a:off x="2539579" y="3666397"/>
                <a:ext cx="0" cy="2428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0" name="Ellipse 319"/>
              <p:cNvSpPr/>
              <p:nvPr/>
            </p:nvSpPr>
            <p:spPr>
              <a:xfrm>
                <a:off x="2417168" y="3519503"/>
                <a:ext cx="241738" cy="241738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321" name="Cylindre 320"/>
              <p:cNvSpPr/>
              <p:nvPr/>
            </p:nvSpPr>
            <p:spPr>
              <a:xfrm rot="18227718">
                <a:off x="5721334" y="3747145"/>
                <a:ext cx="431800" cy="295916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fr-FR" altLang="fr-FR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322" name="Forme libre 321"/>
              <p:cNvSpPr/>
              <p:nvPr/>
            </p:nvSpPr>
            <p:spPr>
              <a:xfrm>
                <a:off x="5772266" y="3667733"/>
                <a:ext cx="227168" cy="374650"/>
              </a:xfrm>
              <a:custGeom>
                <a:avLst/>
                <a:gdLst>
                  <a:gd name="connsiteX0" fmla="*/ 0 w 241300"/>
                  <a:gd name="connsiteY0" fmla="*/ 374650 h 374650"/>
                  <a:gd name="connsiteX1" fmla="*/ 63500 w 241300"/>
                  <a:gd name="connsiteY1" fmla="*/ 317500 h 374650"/>
                  <a:gd name="connsiteX2" fmla="*/ 120650 w 241300"/>
                  <a:gd name="connsiteY2" fmla="*/ 254000 h 374650"/>
                  <a:gd name="connsiteX3" fmla="*/ 171450 w 241300"/>
                  <a:gd name="connsiteY3" fmla="*/ 184150 h 374650"/>
                  <a:gd name="connsiteX4" fmla="*/ 222250 w 241300"/>
                  <a:gd name="connsiteY4" fmla="*/ 88900 h 374650"/>
                  <a:gd name="connsiteX5" fmla="*/ 241300 w 241300"/>
                  <a:gd name="connsiteY5" fmla="*/ 0 h 374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300" h="374650">
                    <a:moveTo>
                      <a:pt x="0" y="374650"/>
                    </a:moveTo>
                    <a:cubicBezTo>
                      <a:pt x="21696" y="356129"/>
                      <a:pt x="43392" y="337608"/>
                      <a:pt x="63500" y="317500"/>
                    </a:cubicBezTo>
                    <a:cubicBezTo>
                      <a:pt x="83608" y="297392"/>
                      <a:pt x="102658" y="276225"/>
                      <a:pt x="120650" y="254000"/>
                    </a:cubicBezTo>
                    <a:cubicBezTo>
                      <a:pt x="138642" y="231775"/>
                      <a:pt x="154517" y="211667"/>
                      <a:pt x="171450" y="184150"/>
                    </a:cubicBezTo>
                    <a:cubicBezTo>
                      <a:pt x="188383" y="156633"/>
                      <a:pt x="210608" y="119592"/>
                      <a:pt x="222250" y="88900"/>
                    </a:cubicBezTo>
                    <a:cubicBezTo>
                      <a:pt x="233892" y="58208"/>
                      <a:pt x="241300" y="0"/>
                      <a:pt x="241300" y="0"/>
                    </a:cubicBezTo>
                  </a:path>
                </a:pathLst>
              </a:custGeom>
              <a:ln w="25400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fr-FR" altLang="fr-FR" sz="1800">
                  <a:solidFill>
                    <a:prstClr val="black"/>
                  </a:solidFill>
                  <a:latin typeface="Calibri" charset="0"/>
                </a:endParaRPr>
              </a:p>
            </p:txBody>
          </p:sp>
          <p:sp>
            <p:nvSpPr>
              <p:cNvPr id="323" name="Forme libre 322"/>
              <p:cNvSpPr/>
              <p:nvPr/>
            </p:nvSpPr>
            <p:spPr>
              <a:xfrm>
                <a:off x="5867516" y="3743933"/>
                <a:ext cx="227168" cy="374650"/>
              </a:xfrm>
              <a:custGeom>
                <a:avLst/>
                <a:gdLst>
                  <a:gd name="connsiteX0" fmla="*/ 0 w 241300"/>
                  <a:gd name="connsiteY0" fmla="*/ 374650 h 374650"/>
                  <a:gd name="connsiteX1" fmla="*/ 63500 w 241300"/>
                  <a:gd name="connsiteY1" fmla="*/ 317500 h 374650"/>
                  <a:gd name="connsiteX2" fmla="*/ 120650 w 241300"/>
                  <a:gd name="connsiteY2" fmla="*/ 254000 h 374650"/>
                  <a:gd name="connsiteX3" fmla="*/ 171450 w 241300"/>
                  <a:gd name="connsiteY3" fmla="*/ 184150 h 374650"/>
                  <a:gd name="connsiteX4" fmla="*/ 222250 w 241300"/>
                  <a:gd name="connsiteY4" fmla="*/ 88900 h 374650"/>
                  <a:gd name="connsiteX5" fmla="*/ 241300 w 241300"/>
                  <a:gd name="connsiteY5" fmla="*/ 0 h 374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300" h="374650">
                    <a:moveTo>
                      <a:pt x="0" y="374650"/>
                    </a:moveTo>
                    <a:cubicBezTo>
                      <a:pt x="21696" y="356129"/>
                      <a:pt x="43392" y="337608"/>
                      <a:pt x="63500" y="317500"/>
                    </a:cubicBezTo>
                    <a:cubicBezTo>
                      <a:pt x="83608" y="297392"/>
                      <a:pt x="102658" y="276225"/>
                      <a:pt x="120650" y="254000"/>
                    </a:cubicBezTo>
                    <a:cubicBezTo>
                      <a:pt x="138642" y="231775"/>
                      <a:pt x="154517" y="211667"/>
                      <a:pt x="171450" y="184150"/>
                    </a:cubicBezTo>
                    <a:cubicBezTo>
                      <a:pt x="188383" y="156633"/>
                      <a:pt x="210608" y="119592"/>
                      <a:pt x="222250" y="88900"/>
                    </a:cubicBezTo>
                    <a:cubicBezTo>
                      <a:pt x="233892" y="58208"/>
                      <a:pt x="241300" y="0"/>
                      <a:pt x="241300" y="0"/>
                    </a:cubicBezTo>
                  </a:path>
                </a:pathLst>
              </a:custGeom>
              <a:ln w="25400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fr-FR" altLang="fr-FR" sz="1800">
                  <a:solidFill>
                    <a:prstClr val="black"/>
                  </a:solidFill>
                  <a:latin typeface="Calibri" charset="0"/>
                </a:endParaRPr>
              </a:p>
            </p:txBody>
          </p:sp>
          <p:sp>
            <p:nvSpPr>
              <p:cNvPr id="324" name="Cylindre 323"/>
              <p:cNvSpPr/>
              <p:nvPr/>
            </p:nvSpPr>
            <p:spPr>
              <a:xfrm rot="18227718">
                <a:off x="5228278" y="3765075"/>
                <a:ext cx="431800" cy="295916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fr-FR" altLang="fr-FR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325" name="Forme libre 324"/>
              <p:cNvSpPr/>
              <p:nvPr/>
            </p:nvSpPr>
            <p:spPr>
              <a:xfrm>
                <a:off x="5279210" y="3685663"/>
                <a:ext cx="227168" cy="374650"/>
              </a:xfrm>
              <a:custGeom>
                <a:avLst/>
                <a:gdLst>
                  <a:gd name="connsiteX0" fmla="*/ 0 w 241300"/>
                  <a:gd name="connsiteY0" fmla="*/ 374650 h 374650"/>
                  <a:gd name="connsiteX1" fmla="*/ 63500 w 241300"/>
                  <a:gd name="connsiteY1" fmla="*/ 317500 h 374650"/>
                  <a:gd name="connsiteX2" fmla="*/ 120650 w 241300"/>
                  <a:gd name="connsiteY2" fmla="*/ 254000 h 374650"/>
                  <a:gd name="connsiteX3" fmla="*/ 171450 w 241300"/>
                  <a:gd name="connsiteY3" fmla="*/ 184150 h 374650"/>
                  <a:gd name="connsiteX4" fmla="*/ 222250 w 241300"/>
                  <a:gd name="connsiteY4" fmla="*/ 88900 h 374650"/>
                  <a:gd name="connsiteX5" fmla="*/ 241300 w 241300"/>
                  <a:gd name="connsiteY5" fmla="*/ 0 h 374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300" h="374650">
                    <a:moveTo>
                      <a:pt x="0" y="374650"/>
                    </a:moveTo>
                    <a:cubicBezTo>
                      <a:pt x="21696" y="356129"/>
                      <a:pt x="43392" y="337608"/>
                      <a:pt x="63500" y="317500"/>
                    </a:cubicBezTo>
                    <a:cubicBezTo>
                      <a:pt x="83608" y="297392"/>
                      <a:pt x="102658" y="276225"/>
                      <a:pt x="120650" y="254000"/>
                    </a:cubicBezTo>
                    <a:cubicBezTo>
                      <a:pt x="138642" y="231775"/>
                      <a:pt x="154517" y="211667"/>
                      <a:pt x="171450" y="184150"/>
                    </a:cubicBezTo>
                    <a:cubicBezTo>
                      <a:pt x="188383" y="156633"/>
                      <a:pt x="210608" y="119592"/>
                      <a:pt x="222250" y="88900"/>
                    </a:cubicBezTo>
                    <a:cubicBezTo>
                      <a:pt x="233892" y="58208"/>
                      <a:pt x="241300" y="0"/>
                      <a:pt x="241300" y="0"/>
                    </a:cubicBezTo>
                  </a:path>
                </a:pathLst>
              </a:custGeom>
              <a:ln w="25400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fr-FR" altLang="fr-FR" sz="1800">
                  <a:solidFill>
                    <a:prstClr val="black"/>
                  </a:solidFill>
                  <a:latin typeface="Calibri" charset="0"/>
                </a:endParaRPr>
              </a:p>
            </p:txBody>
          </p:sp>
          <p:sp>
            <p:nvSpPr>
              <p:cNvPr id="326" name="Forme libre 325"/>
              <p:cNvSpPr/>
              <p:nvPr/>
            </p:nvSpPr>
            <p:spPr>
              <a:xfrm>
                <a:off x="5374460" y="3761863"/>
                <a:ext cx="227168" cy="374650"/>
              </a:xfrm>
              <a:custGeom>
                <a:avLst/>
                <a:gdLst>
                  <a:gd name="connsiteX0" fmla="*/ 0 w 241300"/>
                  <a:gd name="connsiteY0" fmla="*/ 374650 h 374650"/>
                  <a:gd name="connsiteX1" fmla="*/ 63500 w 241300"/>
                  <a:gd name="connsiteY1" fmla="*/ 317500 h 374650"/>
                  <a:gd name="connsiteX2" fmla="*/ 120650 w 241300"/>
                  <a:gd name="connsiteY2" fmla="*/ 254000 h 374650"/>
                  <a:gd name="connsiteX3" fmla="*/ 171450 w 241300"/>
                  <a:gd name="connsiteY3" fmla="*/ 184150 h 374650"/>
                  <a:gd name="connsiteX4" fmla="*/ 222250 w 241300"/>
                  <a:gd name="connsiteY4" fmla="*/ 88900 h 374650"/>
                  <a:gd name="connsiteX5" fmla="*/ 241300 w 241300"/>
                  <a:gd name="connsiteY5" fmla="*/ 0 h 374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300" h="374650">
                    <a:moveTo>
                      <a:pt x="0" y="374650"/>
                    </a:moveTo>
                    <a:cubicBezTo>
                      <a:pt x="21696" y="356129"/>
                      <a:pt x="43392" y="337608"/>
                      <a:pt x="63500" y="317500"/>
                    </a:cubicBezTo>
                    <a:cubicBezTo>
                      <a:pt x="83608" y="297392"/>
                      <a:pt x="102658" y="276225"/>
                      <a:pt x="120650" y="254000"/>
                    </a:cubicBezTo>
                    <a:cubicBezTo>
                      <a:pt x="138642" y="231775"/>
                      <a:pt x="154517" y="211667"/>
                      <a:pt x="171450" y="184150"/>
                    </a:cubicBezTo>
                    <a:cubicBezTo>
                      <a:pt x="188383" y="156633"/>
                      <a:pt x="210608" y="119592"/>
                      <a:pt x="222250" y="88900"/>
                    </a:cubicBezTo>
                    <a:cubicBezTo>
                      <a:pt x="233892" y="58208"/>
                      <a:pt x="241300" y="0"/>
                      <a:pt x="241300" y="0"/>
                    </a:cubicBezTo>
                  </a:path>
                </a:pathLst>
              </a:custGeom>
              <a:ln w="25400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fr-FR" altLang="fr-FR" sz="1800">
                  <a:solidFill>
                    <a:prstClr val="black"/>
                  </a:solidFill>
                  <a:latin typeface="Calibri" charset="0"/>
                </a:endParaRPr>
              </a:p>
            </p:txBody>
          </p:sp>
          <p:cxnSp>
            <p:nvCxnSpPr>
              <p:cNvPr id="327" name="Connecteur droit 326"/>
              <p:cNvCxnSpPr/>
              <p:nvPr/>
            </p:nvCxnSpPr>
            <p:spPr>
              <a:xfrm flipH="1">
                <a:off x="2333078" y="3640372"/>
                <a:ext cx="325828" cy="59909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Connecteur droit 327"/>
              <p:cNvCxnSpPr/>
              <p:nvPr/>
            </p:nvCxnSpPr>
            <p:spPr>
              <a:xfrm flipH="1">
                <a:off x="1894543" y="3640372"/>
                <a:ext cx="522625" cy="56667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9" name="Cylindre 328"/>
              <p:cNvSpPr/>
              <p:nvPr/>
            </p:nvSpPr>
            <p:spPr>
              <a:xfrm rot="18227718">
                <a:off x="2161415" y="3726448"/>
                <a:ext cx="431800" cy="314325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fr-FR" altLang="fr-FR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330" name="Forme libre 329"/>
              <p:cNvSpPr/>
              <p:nvPr/>
            </p:nvSpPr>
            <p:spPr>
              <a:xfrm>
                <a:off x="2205864" y="3661361"/>
                <a:ext cx="241300" cy="374650"/>
              </a:xfrm>
              <a:custGeom>
                <a:avLst/>
                <a:gdLst>
                  <a:gd name="connsiteX0" fmla="*/ 0 w 241300"/>
                  <a:gd name="connsiteY0" fmla="*/ 374650 h 374650"/>
                  <a:gd name="connsiteX1" fmla="*/ 63500 w 241300"/>
                  <a:gd name="connsiteY1" fmla="*/ 317500 h 374650"/>
                  <a:gd name="connsiteX2" fmla="*/ 120650 w 241300"/>
                  <a:gd name="connsiteY2" fmla="*/ 254000 h 374650"/>
                  <a:gd name="connsiteX3" fmla="*/ 171450 w 241300"/>
                  <a:gd name="connsiteY3" fmla="*/ 184150 h 374650"/>
                  <a:gd name="connsiteX4" fmla="*/ 222250 w 241300"/>
                  <a:gd name="connsiteY4" fmla="*/ 88900 h 374650"/>
                  <a:gd name="connsiteX5" fmla="*/ 241300 w 241300"/>
                  <a:gd name="connsiteY5" fmla="*/ 0 h 374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300" h="374650">
                    <a:moveTo>
                      <a:pt x="0" y="374650"/>
                    </a:moveTo>
                    <a:cubicBezTo>
                      <a:pt x="21696" y="356129"/>
                      <a:pt x="43392" y="337608"/>
                      <a:pt x="63500" y="317500"/>
                    </a:cubicBezTo>
                    <a:cubicBezTo>
                      <a:pt x="83608" y="297392"/>
                      <a:pt x="102658" y="276225"/>
                      <a:pt x="120650" y="254000"/>
                    </a:cubicBezTo>
                    <a:cubicBezTo>
                      <a:pt x="138642" y="231775"/>
                      <a:pt x="154517" y="211667"/>
                      <a:pt x="171450" y="184150"/>
                    </a:cubicBezTo>
                    <a:cubicBezTo>
                      <a:pt x="188383" y="156633"/>
                      <a:pt x="210608" y="119592"/>
                      <a:pt x="222250" y="88900"/>
                    </a:cubicBezTo>
                    <a:cubicBezTo>
                      <a:pt x="233892" y="58208"/>
                      <a:pt x="241300" y="0"/>
                      <a:pt x="241300" y="0"/>
                    </a:cubicBezTo>
                  </a:path>
                </a:pathLst>
              </a:custGeom>
              <a:ln w="25400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fr-FR" altLang="fr-FR" sz="1800">
                  <a:solidFill>
                    <a:prstClr val="black"/>
                  </a:solidFill>
                  <a:latin typeface="Calibri" charset="0"/>
                </a:endParaRPr>
              </a:p>
            </p:txBody>
          </p:sp>
          <p:sp>
            <p:nvSpPr>
              <p:cNvPr id="331" name="Forme libre 330"/>
              <p:cNvSpPr/>
              <p:nvPr/>
            </p:nvSpPr>
            <p:spPr>
              <a:xfrm>
                <a:off x="2301114" y="3737561"/>
                <a:ext cx="241300" cy="374650"/>
              </a:xfrm>
              <a:custGeom>
                <a:avLst/>
                <a:gdLst>
                  <a:gd name="connsiteX0" fmla="*/ 0 w 241300"/>
                  <a:gd name="connsiteY0" fmla="*/ 374650 h 374650"/>
                  <a:gd name="connsiteX1" fmla="*/ 63500 w 241300"/>
                  <a:gd name="connsiteY1" fmla="*/ 317500 h 374650"/>
                  <a:gd name="connsiteX2" fmla="*/ 120650 w 241300"/>
                  <a:gd name="connsiteY2" fmla="*/ 254000 h 374650"/>
                  <a:gd name="connsiteX3" fmla="*/ 171450 w 241300"/>
                  <a:gd name="connsiteY3" fmla="*/ 184150 h 374650"/>
                  <a:gd name="connsiteX4" fmla="*/ 222250 w 241300"/>
                  <a:gd name="connsiteY4" fmla="*/ 88900 h 374650"/>
                  <a:gd name="connsiteX5" fmla="*/ 241300 w 241300"/>
                  <a:gd name="connsiteY5" fmla="*/ 0 h 374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300" h="374650">
                    <a:moveTo>
                      <a:pt x="0" y="374650"/>
                    </a:moveTo>
                    <a:cubicBezTo>
                      <a:pt x="21696" y="356129"/>
                      <a:pt x="43392" y="337608"/>
                      <a:pt x="63500" y="317500"/>
                    </a:cubicBezTo>
                    <a:cubicBezTo>
                      <a:pt x="83608" y="297392"/>
                      <a:pt x="102658" y="276225"/>
                      <a:pt x="120650" y="254000"/>
                    </a:cubicBezTo>
                    <a:cubicBezTo>
                      <a:pt x="138642" y="231775"/>
                      <a:pt x="154517" y="211667"/>
                      <a:pt x="171450" y="184150"/>
                    </a:cubicBezTo>
                    <a:cubicBezTo>
                      <a:pt x="188383" y="156633"/>
                      <a:pt x="210608" y="119592"/>
                      <a:pt x="222250" y="88900"/>
                    </a:cubicBezTo>
                    <a:cubicBezTo>
                      <a:pt x="233892" y="58208"/>
                      <a:pt x="241300" y="0"/>
                      <a:pt x="241300" y="0"/>
                    </a:cubicBezTo>
                  </a:path>
                </a:pathLst>
              </a:custGeom>
              <a:ln w="25400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fr-FR" altLang="fr-FR" sz="1800">
                  <a:solidFill>
                    <a:prstClr val="black"/>
                  </a:solidFill>
                  <a:latin typeface="Calibri" charset="0"/>
                </a:endParaRPr>
              </a:p>
            </p:txBody>
          </p:sp>
          <p:sp>
            <p:nvSpPr>
              <p:cNvPr id="332" name="Cylindre 331"/>
              <p:cNvSpPr/>
              <p:nvPr/>
            </p:nvSpPr>
            <p:spPr>
              <a:xfrm rot="18227718">
                <a:off x="3555423" y="3726448"/>
                <a:ext cx="431800" cy="314325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fr-FR" altLang="fr-FR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333" name="Forme libre 332"/>
              <p:cNvSpPr/>
              <p:nvPr/>
            </p:nvSpPr>
            <p:spPr>
              <a:xfrm>
                <a:off x="3599872" y="3661361"/>
                <a:ext cx="241300" cy="374650"/>
              </a:xfrm>
              <a:custGeom>
                <a:avLst/>
                <a:gdLst>
                  <a:gd name="connsiteX0" fmla="*/ 0 w 241300"/>
                  <a:gd name="connsiteY0" fmla="*/ 374650 h 374650"/>
                  <a:gd name="connsiteX1" fmla="*/ 63500 w 241300"/>
                  <a:gd name="connsiteY1" fmla="*/ 317500 h 374650"/>
                  <a:gd name="connsiteX2" fmla="*/ 120650 w 241300"/>
                  <a:gd name="connsiteY2" fmla="*/ 254000 h 374650"/>
                  <a:gd name="connsiteX3" fmla="*/ 171450 w 241300"/>
                  <a:gd name="connsiteY3" fmla="*/ 184150 h 374650"/>
                  <a:gd name="connsiteX4" fmla="*/ 222250 w 241300"/>
                  <a:gd name="connsiteY4" fmla="*/ 88900 h 374650"/>
                  <a:gd name="connsiteX5" fmla="*/ 241300 w 241300"/>
                  <a:gd name="connsiteY5" fmla="*/ 0 h 374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300" h="374650">
                    <a:moveTo>
                      <a:pt x="0" y="374650"/>
                    </a:moveTo>
                    <a:cubicBezTo>
                      <a:pt x="21696" y="356129"/>
                      <a:pt x="43392" y="337608"/>
                      <a:pt x="63500" y="317500"/>
                    </a:cubicBezTo>
                    <a:cubicBezTo>
                      <a:pt x="83608" y="297392"/>
                      <a:pt x="102658" y="276225"/>
                      <a:pt x="120650" y="254000"/>
                    </a:cubicBezTo>
                    <a:cubicBezTo>
                      <a:pt x="138642" y="231775"/>
                      <a:pt x="154517" y="211667"/>
                      <a:pt x="171450" y="184150"/>
                    </a:cubicBezTo>
                    <a:cubicBezTo>
                      <a:pt x="188383" y="156633"/>
                      <a:pt x="210608" y="119592"/>
                      <a:pt x="222250" y="88900"/>
                    </a:cubicBezTo>
                    <a:cubicBezTo>
                      <a:pt x="233892" y="58208"/>
                      <a:pt x="241300" y="0"/>
                      <a:pt x="241300" y="0"/>
                    </a:cubicBezTo>
                  </a:path>
                </a:pathLst>
              </a:custGeom>
              <a:ln w="25400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fr-FR" altLang="fr-FR" sz="1800">
                  <a:solidFill>
                    <a:prstClr val="black"/>
                  </a:solidFill>
                  <a:latin typeface="Calibri" charset="0"/>
                </a:endParaRPr>
              </a:p>
            </p:txBody>
          </p:sp>
          <p:sp>
            <p:nvSpPr>
              <p:cNvPr id="334" name="Forme libre 333"/>
              <p:cNvSpPr/>
              <p:nvPr/>
            </p:nvSpPr>
            <p:spPr>
              <a:xfrm>
                <a:off x="3695122" y="3737561"/>
                <a:ext cx="241300" cy="374650"/>
              </a:xfrm>
              <a:custGeom>
                <a:avLst/>
                <a:gdLst>
                  <a:gd name="connsiteX0" fmla="*/ 0 w 241300"/>
                  <a:gd name="connsiteY0" fmla="*/ 374650 h 374650"/>
                  <a:gd name="connsiteX1" fmla="*/ 63500 w 241300"/>
                  <a:gd name="connsiteY1" fmla="*/ 317500 h 374650"/>
                  <a:gd name="connsiteX2" fmla="*/ 120650 w 241300"/>
                  <a:gd name="connsiteY2" fmla="*/ 254000 h 374650"/>
                  <a:gd name="connsiteX3" fmla="*/ 171450 w 241300"/>
                  <a:gd name="connsiteY3" fmla="*/ 184150 h 374650"/>
                  <a:gd name="connsiteX4" fmla="*/ 222250 w 241300"/>
                  <a:gd name="connsiteY4" fmla="*/ 88900 h 374650"/>
                  <a:gd name="connsiteX5" fmla="*/ 241300 w 241300"/>
                  <a:gd name="connsiteY5" fmla="*/ 0 h 374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300" h="374650">
                    <a:moveTo>
                      <a:pt x="0" y="374650"/>
                    </a:moveTo>
                    <a:cubicBezTo>
                      <a:pt x="21696" y="356129"/>
                      <a:pt x="43392" y="337608"/>
                      <a:pt x="63500" y="317500"/>
                    </a:cubicBezTo>
                    <a:cubicBezTo>
                      <a:pt x="83608" y="297392"/>
                      <a:pt x="102658" y="276225"/>
                      <a:pt x="120650" y="254000"/>
                    </a:cubicBezTo>
                    <a:cubicBezTo>
                      <a:pt x="138642" y="231775"/>
                      <a:pt x="154517" y="211667"/>
                      <a:pt x="171450" y="184150"/>
                    </a:cubicBezTo>
                    <a:cubicBezTo>
                      <a:pt x="188383" y="156633"/>
                      <a:pt x="210608" y="119592"/>
                      <a:pt x="222250" y="88900"/>
                    </a:cubicBezTo>
                    <a:cubicBezTo>
                      <a:pt x="233892" y="58208"/>
                      <a:pt x="241300" y="0"/>
                      <a:pt x="241300" y="0"/>
                    </a:cubicBezTo>
                  </a:path>
                </a:pathLst>
              </a:custGeom>
              <a:ln w="25400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fr-FR" altLang="fr-FR" sz="1800">
                  <a:solidFill>
                    <a:prstClr val="black"/>
                  </a:solidFill>
                  <a:latin typeface="Calibri" charset="0"/>
                </a:endParaRPr>
              </a:p>
            </p:txBody>
          </p:sp>
          <p:sp>
            <p:nvSpPr>
              <p:cNvPr id="335" name="Cylindre 334"/>
              <p:cNvSpPr/>
              <p:nvPr/>
            </p:nvSpPr>
            <p:spPr>
              <a:xfrm rot="18227718">
                <a:off x="3115544" y="3749645"/>
                <a:ext cx="431800" cy="295916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fr-FR" altLang="fr-FR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336" name="Forme libre 335"/>
              <p:cNvSpPr/>
              <p:nvPr/>
            </p:nvSpPr>
            <p:spPr>
              <a:xfrm>
                <a:off x="3166476" y="3670233"/>
                <a:ext cx="227168" cy="374650"/>
              </a:xfrm>
              <a:custGeom>
                <a:avLst/>
                <a:gdLst>
                  <a:gd name="connsiteX0" fmla="*/ 0 w 241300"/>
                  <a:gd name="connsiteY0" fmla="*/ 374650 h 374650"/>
                  <a:gd name="connsiteX1" fmla="*/ 63500 w 241300"/>
                  <a:gd name="connsiteY1" fmla="*/ 317500 h 374650"/>
                  <a:gd name="connsiteX2" fmla="*/ 120650 w 241300"/>
                  <a:gd name="connsiteY2" fmla="*/ 254000 h 374650"/>
                  <a:gd name="connsiteX3" fmla="*/ 171450 w 241300"/>
                  <a:gd name="connsiteY3" fmla="*/ 184150 h 374650"/>
                  <a:gd name="connsiteX4" fmla="*/ 222250 w 241300"/>
                  <a:gd name="connsiteY4" fmla="*/ 88900 h 374650"/>
                  <a:gd name="connsiteX5" fmla="*/ 241300 w 241300"/>
                  <a:gd name="connsiteY5" fmla="*/ 0 h 374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300" h="374650">
                    <a:moveTo>
                      <a:pt x="0" y="374650"/>
                    </a:moveTo>
                    <a:cubicBezTo>
                      <a:pt x="21696" y="356129"/>
                      <a:pt x="43392" y="337608"/>
                      <a:pt x="63500" y="317500"/>
                    </a:cubicBezTo>
                    <a:cubicBezTo>
                      <a:pt x="83608" y="297392"/>
                      <a:pt x="102658" y="276225"/>
                      <a:pt x="120650" y="254000"/>
                    </a:cubicBezTo>
                    <a:cubicBezTo>
                      <a:pt x="138642" y="231775"/>
                      <a:pt x="154517" y="211667"/>
                      <a:pt x="171450" y="184150"/>
                    </a:cubicBezTo>
                    <a:cubicBezTo>
                      <a:pt x="188383" y="156633"/>
                      <a:pt x="210608" y="119592"/>
                      <a:pt x="222250" y="88900"/>
                    </a:cubicBezTo>
                    <a:cubicBezTo>
                      <a:pt x="233892" y="58208"/>
                      <a:pt x="241300" y="0"/>
                      <a:pt x="241300" y="0"/>
                    </a:cubicBezTo>
                  </a:path>
                </a:pathLst>
              </a:custGeom>
              <a:ln w="25400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fr-FR" altLang="fr-FR" sz="1800">
                  <a:solidFill>
                    <a:prstClr val="black"/>
                  </a:solidFill>
                  <a:latin typeface="Calibri" charset="0"/>
                </a:endParaRPr>
              </a:p>
            </p:txBody>
          </p:sp>
          <p:sp>
            <p:nvSpPr>
              <p:cNvPr id="337" name="Forme libre 336"/>
              <p:cNvSpPr/>
              <p:nvPr/>
            </p:nvSpPr>
            <p:spPr>
              <a:xfrm>
                <a:off x="3261726" y="3746433"/>
                <a:ext cx="227168" cy="374650"/>
              </a:xfrm>
              <a:custGeom>
                <a:avLst/>
                <a:gdLst>
                  <a:gd name="connsiteX0" fmla="*/ 0 w 241300"/>
                  <a:gd name="connsiteY0" fmla="*/ 374650 h 374650"/>
                  <a:gd name="connsiteX1" fmla="*/ 63500 w 241300"/>
                  <a:gd name="connsiteY1" fmla="*/ 317500 h 374650"/>
                  <a:gd name="connsiteX2" fmla="*/ 120650 w 241300"/>
                  <a:gd name="connsiteY2" fmla="*/ 254000 h 374650"/>
                  <a:gd name="connsiteX3" fmla="*/ 171450 w 241300"/>
                  <a:gd name="connsiteY3" fmla="*/ 184150 h 374650"/>
                  <a:gd name="connsiteX4" fmla="*/ 222250 w 241300"/>
                  <a:gd name="connsiteY4" fmla="*/ 88900 h 374650"/>
                  <a:gd name="connsiteX5" fmla="*/ 241300 w 241300"/>
                  <a:gd name="connsiteY5" fmla="*/ 0 h 374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300" h="374650">
                    <a:moveTo>
                      <a:pt x="0" y="374650"/>
                    </a:moveTo>
                    <a:cubicBezTo>
                      <a:pt x="21696" y="356129"/>
                      <a:pt x="43392" y="337608"/>
                      <a:pt x="63500" y="317500"/>
                    </a:cubicBezTo>
                    <a:cubicBezTo>
                      <a:pt x="83608" y="297392"/>
                      <a:pt x="102658" y="276225"/>
                      <a:pt x="120650" y="254000"/>
                    </a:cubicBezTo>
                    <a:cubicBezTo>
                      <a:pt x="138642" y="231775"/>
                      <a:pt x="154517" y="211667"/>
                      <a:pt x="171450" y="184150"/>
                    </a:cubicBezTo>
                    <a:cubicBezTo>
                      <a:pt x="188383" y="156633"/>
                      <a:pt x="210608" y="119592"/>
                      <a:pt x="222250" y="88900"/>
                    </a:cubicBezTo>
                    <a:cubicBezTo>
                      <a:pt x="233892" y="58208"/>
                      <a:pt x="241300" y="0"/>
                      <a:pt x="241300" y="0"/>
                    </a:cubicBezTo>
                  </a:path>
                </a:pathLst>
              </a:custGeom>
              <a:ln w="25400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fr-FR" altLang="fr-FR" sz="1800">
                  <a:solidFill>
                    <a:prstClr val="black"/>
                  </a:solidFill>
                  <a:latin typeface="Calibri" charset="0"/>
                </a:endParaRPr>
              </a:p>
            </p:txBody>
          </p:sp>
          <p:sp>
            <p:nvSpPr>
              <p:cNvPr id="338" name="Cylindre 337"/>
              <p:cNvSpPr/>
              <p:nvPr/>
            </p:nvSpPr>
            <p:spPr>
              <a:xfrm rot="18227718">
                <a:off x="2622488" y="3767575"/>
                <a:ext cx="431800" cy="295916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fr-FR" altLang="fr-FR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339" name="Forme libre 338"/>
              <p:cNvSpPr/>
              <p:nvPr/>
            </p:nvSpPr>
            <p:spPr>
              <a:xfrm>
                <a:off x="2673420" y="3688163"/>
                <a:ext cx="227168" cy="374650"/>
              </a:xfrm>
              <a:custGeom>
                <a:avLst/>
                <a:gdLst>
                  <a:gd name="connsiteX0" fmla="*/ 0 w 241300"/>
                  <a:gd name="connsiteY0" fmla="*/ 374650 h 374650"/>
                  <a:gd name="connsiteX1" fmla="*/ 63500 w 241300"/>
                  <a:gd name="connsiteY1" fmla="*/ 317500 h 374650"/>
                  <a:gd name="connsiteX2" fmla="*/ 120650 w 241300"/>
                  <a:gd name="connsiteY2" fmla="*/ 254000 h 374650"/>
                  <a:gd name="connsiteX3" fmla="*/ 171450 w 241300"/>
                  <a:gd name="connsiteY3" fmla="*/ 184150 h 374650"/>
                  <a:gd name="connsiteX4" fmla="*/ 222250 w 241300"/>
                  <a:gd name="connsiteY4" fmla="*/ 88900 h 374650"/>
                  <a:gd name="connsiteX5" fmla="*/ 241300 w 241300"/>
                  <a:gd name="connsiteY5" fmla="*/ 0 h 374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300" h="374650">
                    <a:moveTo>
                      <a:pt x="0" y="374650"/>
                    </a:moveTo>
                    <a:cubicBezTo>
                      <a:pt x="21696" y="356129"/>
                      <a:pt x="43392" y="337608"/>
                      <a:pt x="63500" y="317500"/>
                    </a:cubicBezTo>
                    <a:cubicBezTo>
                      <a:pt x="83608" y="297392"/>
                      <a:pt x="102658" y="276225"/>
                      <a:pt x="120650" y="254000"/>
                    </a:cubicBezTo>
                    <a:cubicBezTo>
                      <a:pt x="138642" y="231775"/>
                      <a:pt x="154517" y="211667"/>
                      <a:pt x="171450" y="184150"/>
                    </a:cubicBezTo>
                    <a:cubicBezTo>
                      <a:pt x="188383" y="156633"/>
                      <a:pt x="210608" y="119592"/>
                      <a:pt x="222250" y="88900"/>
                    </a:cubicBezTo>
                    <a:cubicBezTo>
                      <a:pt x="233892" y="58208"/>
                      <a:pt x="241300" y="0"/>
                      <a:pt x="241300" y="0"/>
                    </a:cubicBezTo>
                  </a:path>
                </a:pathLst>
              </a:custGeom>
              <a:ln w="25400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fr-FR" altLang="fr-FR" sz="1800">
                  <a:solidFill>
                    <a:prstClr val="black"/>
                  </a:solidFill>
                  <a:latin typeface="Calibri" charset="0"/>
                </a:endParaRPr>
              </a:p>
            </p:txBody>
          </p:sp>
          <p:sp>
            <p:nvSpPr>
              <p:cNvPr id="340" name="Forme libre 339"/>
              <p:cNvSpPr/>
              <p:nvPr/>
            </p:nvSpPr>
            <p:spPr>
              <a:xfrm>
                <a:off x="2768670" y="3764363"/>
                <a:ext cx="227168" cy="374650"/>
              </a:xfrm>
              <a:custGeom>
                <a:avLst/>
                <a:gdLst>
                  <a:gd name="connsiteX0" fmla="*/ 0 w 241300"/>
                  <a:gd name="connsiteY0" fmla="*/ 374650 h 374650"/>
                  <a:gd name="connsiteX1" fmla="*/ 63500 w 241300"/>
                  <a:gd name="connsiteY1" fmla="*/ 317500 h 374650"/>
                  <a:gd name="connsiteX2" fmla="*/ 120650 w 241300"/>
                  <a:gd name="connsiteY2" fmla="*/ 254000 h 374650"/>
                  <a:gd name="connsiteX3" fmla="*/ 171450 w 241300"/>
                  <a:gd name="connsiteY3" fmla="*/ 184150 h 374650"/>
                  <a:gd name="connsiteX4" fmla="*/ 222250 w 241300"/>
                  <a:gd name="connsiteY4" fmla="*/ 88900 h 374650"/>
                  <a:gd name="connsiteX5" fmla="*/ 241300 w 241300"/>
                  <a:gd name="connsiteY5" fmla="*/ 0 h 374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300" h="374650">
                    <a:moveTo>
                      <a:pt x="0" y="374650"/>
                    </a:moveTo>
                    <a:cubicBezTo>
                      <a:pt x="21696" y="356129"/>
                      <a:pt x="43392" y="337608"/>
                      <a:pt x="63500" y="317500"/>
                    </a:cubicBezTo>
                    <a:cubicBezTo>
                      <a:pt x="83608" y="297392"/>
                      <a:pt x="102658" y="276225"/>
                      <a:pt x="120650" y="254000"/>
                    </a:cubicBezTo>
                    <a:cubicBezTo>
                      <a:pt x="138642" y="231775"/>
                      <a:pt x="154517" y="211667"/>
                      <a:pt x="171450" y="184150"/>
                    </a:cubicBezTo>
                    <a:cubicBezTo>
                      <a:pt x="188383" y="156633"/>
                      <a:pt x="210608" y="119592"/>
                      <a:pt x="222250" y="88900"/>
                    </a:cubicBezTo>
                    <a:cubicBezTo>
                      <a:pt x="233892" y="58208"/>
                      <a:pt x="241300" y="0"/>
                      <a:pt x="241300" y="0"/>
                    </a:cubicBezTo>
                  </a:path>
                </a:pathLst>
              </a:custGeom>
              <a:ln w="25400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fr-FR" altLang="fr-FR" sz="1800">
                  <a:solidFill>
                    <a:prstClr val="black"/>
                  </a:solidFill>
                  <a:latin typeface="Calibri" charset="0"/>
                </a:endParaRPr>
              </a:p>
            </p:txBody>
          </p:sp>
        </p:grpSp>
      </p:grpSp>
      <p:sp>
        <p:nvSpPr>
          <p:cNvPr id="240" name="Forme libre 239">
            <a:extLst>
              <a:ext uri="{FF2B5EF4-FFF2-40B4-BE49-F238E27FC236}">
                <a16:creationId xmlns:a16="http://schemas.microsoft.com/office/drawing/2014/main" id="{9A04427E-5468-3748-A00F-18F1A9926851}"/>
              </a:ext>
            </a:extLst>
          </p:cNvPr>
          <p:cNvSpPr/>
          <p:nvPr/>
        </p:nvSpPr>
        <p:spPr>
          <a:xfrm rot="20466872">
            <a:off x="3553305" y="2082519"/>
            <a:ext cx="1075364" cy="898643"/>
          </a:xfrm>
          <a:custGeom>
            <a:avLst/>
            <a:gdLst>
              <a:gd name="connsiteX0" fmla="*/ 40288 w 1744092"/>
              <a:gd name="connsiteY0" fmla="*/ 886559 h 1345413"/>
              <a:gd name="connsiteX1" fmla="*/ 8757 w 1744092"/>
              <a:gd name="connsiteY1" fmla="*/ 618545 h 1345413"/>
              <a:gd name="connsiteX2" fmla="*/ 182177 w 1744092"/>
              <a:gd name="connsiteY2" fmla="*/ 255938 h 1345413"/>
              <a:gd name="connsiteX3" fmla="*/ 623612 w 1744092"/>
              <a:gd name="connsiteY3" fmla="*/ 35221 h 1345413"/>
              <a:gd name="connsiteX4" fmla="*/ 1096577 w 1744092"/>
              <a:gd name="connsiteY4" fmla="*/ 19455 h 1345413"/>
              <a:gd name="connsiteX5" fmla="*/ 1427653 w 1744092"/>
              <a:gd name="connsiteY5" fmla="*/ 224407 h 1345413"/>
              <a:gd name="connsiteX6" fmla="*/ 1664136 w 1744092"/>
              <a:gd name="connsiteY6" fmla="*/ 445124 h 1345413"/>
              <a:gd name="connsiteX7" fmla="*/ 1742964 w 1744092"/>
              <a:gd name="connsiteY7" fmla="*/ 760435 h 1345413"/>
              <a:gd name="connsiteX8" fmla="*/ 1616840 w 1744092"/>
              <a:gd name="connsiteY8" fmla="*/ 902324 h 1345413"/>
              <a:gd name="connsiteX9" fmla="*/ 1506481 w 1744092"/>
              <a:gd name="connsiteY9" fmla="*/ 886559 h 1345413"/>
              <a:gd name="connsiteX10" fmla="*/ 1601074 w 1744092"/>
              <a:gd name="connsiteY10" fmla="*/ 1012683 h 1345413"/>
              <a:gd name="connsiteX11" fmla="*/ 1443419 w 1744092"/>
              <a:gd name="connsiteY11" fmla="*/ 1249166 h 1345413"/>
              <a:gd name="connsiteX12" fmla="*/ 1269998 w 1744092"/>
              <a:gd name="connsiteY12" fmla="*/ 1343759 h 1345413"/>
              <a:gd name="connsiteX13" fmla="*/ 1096577 w 1744092"/>
              <a:gd name="connsiteY13" fmla="*/ 1296462 h 1345413"/>
              <a:gd name="connsiteX14" fmla="*/ 986219 w 1744092"/>
              <a:gd name="connsiteY14" fmla="*/ 1138807 h 1345413"/>
              <a:gd name="connsiteX15" fmla="*/ 970453 w 1744092"/>
              <a:gd name="connsiteY15" fmla="*/ 1107276 h 1345413"/>
              <a:gd name="connsiteX16" fmla="*/ 765502 w 1744092"/>
              <a:gd name="connsiteY16" fmla="*/ 1154573 h 1345413"/>
              <a:gd name="connsiteX17" fmla="*/ 481722 w 1744092"/>
              <a:gd name="connsiteY17" fmla="*/ 1154573 h 1345413"/>
              <a:gd name="connsiteX18" fmla="*/ 355598 w 1744092"/>
              <a:gd name="connsiteY18" fmla="*/ 1091510 h 1345413"/>
              <a:gd name="connsiteX19" fmla="*/ 308302 w 1744092"/>
              <a:gd name="connsiteY19" fmla="*/ 1028448 h 1345413"/>
              <a:gd name="connsiteX20" fmla="*/ 166412 w 1744092"/>
              <a:gd name="connsiteY20" fmla="*/ 1012683 h 1345413"/>
              <a:gd name="connsiteX21" fmla="*/ 40288 w 1744092"/>
              <a:gd name="connsiteY21" fmla="*/ 886559 h 134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44092" h="1345413">
                <a:moveTo>
                  <a:pt x="40288" y="886559"/>
                </a:moveTo>
                <a:cubicBezTo>
                  <a:pt x="14012" y="820869"/>
                  <a:pt x="-14891" y="723649"/>
                  <a:pt x="8757" y="618545"/>
                </a:cubicBezTo>
                <a:cubicBezTo>
                  <a:pt x="32405" y="513441"/>
                  <a:pt x="79701" y="353159"/>
                  <a:pt x="182177" y="255938"/>
                </a:cubicBezTo>
                <a:cubicBezTo>
                  <a:pt x="284653" y="158717"/>
                  <a:pt x="471212" y="74635"/>
                  <a:pt x="623612" y="35221"/>
                </a:cubicBezTo>
                <a:cubicBezTo>
                  <a:pt x="776012" y="-4193"/>
                  <a:pt x="962570" y="-12076"/>
                  <a:pt x="1096577" y="19455"/>
                </a:cubicBezTo>
                <a:cubicBezTo>
                  <a:pt x="1230584" y="50986"/>
                  <a:pt x="1333060" y="153462"/>
                  <a:pt x="1427653" y="224407"/>
                </a:cubicBezTo>
                <a:cubicBezTo>
                  <a:pt x="1522246" y="295352"/>
                  <a:pt x="1611584" y="355786"/>
                  <a:pt x="1664136" y="445124"/>
                </a:cubicBezTo>
                <a:cubicBezTo>
                  <a:pt x="1716688" y="534462"/>
                  <a:pt x="1750847" y="684235"/>
                  <a:pt x="1742964" y="760435"/>
                </a:cubicBezTo>
                <a:cubicBezTo>
                  <a:pt x="1735081" y="836635"/>
                  <a:pt x="1656254" y="881303"/>
                  <a:pt x="1616840" y="902324"/>
                </a:cubicBezTo>
                <a:cubicBezTo>
                  <a:pt x="1577426" y="923345"/>
                  <a:pt x="1509109" y="868166"/>
                  <a:pt x="1506481" y="886559"/>
                </a:cubicBezTo>
                <a:cubicBezTo>
                  <a:pt x="1503853" y="904952"/>
                  <a:pt x="1611584" y="952249"/>
                  <a:pt x="1601074" y="1012683"/>
                </a:cubicBezTo>
                <a:cubicBezTo>
                  <a:pt x="1590564" y="1073117"/>
                  <a:pt x="1498598" y="1193987"/>
                  <a:pt x="1443419" y="1249166"/>
                </a:cubicBezTo>
                <a:cubicBezTo>
                  <a:pt x="1388240" y="1304345"/>
                  <a:pt x="1327805" y="1335876"/>
                  <a:pt x="1269998" y="1343759"/>
                </a:cubicBezTo>
                <a:cubicBezTo>
                  <a:pt x="1212191" y="1351642"/>
                  <a:pt x="1143873" y="1330621"/>
                  <a:pt x="1096577" y="1296462"/>
                </a:cubicBezTo>
                <a:cubicBezTo>
                  <a:pt x="1049281" y="1262303"/>
                  <a:pt x="1007240" y="1170338"/>
                  <a:pt x="986219" y="1138807"/>
                </a:cubicBezTo>
                <a:cubicBezTo>
                  <a:pt x="965198" y="1107276"/>
                  <a:pt x="1007239" y="1104648"/>
                  <a:pt x="970453" y="1107276"/>
                </a:cubicBezTo>
                <a:cubicBezTo>
                  <a:pt x="933667" y="1109904"/>
                  <a:pt x="846957" y="1146690"/>
                  <a:pt x="765502" y="1154573"/>
                </a:cubicBezTo>
                <a:cubicBezTo>
                  <a:pt x="684047" y="1162456"/>
                  <a:pt x="550039" y="1165084"/>
                  <a:pt x="481722" y="1154573"/>
                </a:cubicBezTo>
                <a:cubicBezTo>
                  <a:pt x="413405" y="1144063"/>
                  <a:pt x="384501" y="1112531"/>
                  <a:pt x="355598" y="1091510"/>
                </a:cubicBezTo>
                <a:cubicBezTo>
                  <a:pt x="326695" y="1070489"/>
                  <a:pt x="339833" y="1041586"/>
                  <a:pt x="308302" y="1028448"/>
                </a:cubicBezTo>
                <a:cubicBezTo>
                  <a:pt x="276771" y="1015310"/>
                  <a:pt x="213709" y="1036331"/>
                  <a:pt x="166412" y="1012683"/>
                </a:cubicBezTo>
                <a:cubicBezTo>
                  <a:pt x="119115" y="989035"/>
                  <a:pt x="66564" y="952249"/>
                  <a:pt x="40288" y="886559"/>
                </a:cubicBezTo>
                <a:close/>
              </a:path>
            </a:pathLst>
          </a:custGeom>
          <a:solidFill>
            <a:srgbClr val="ADC4FF">
              <a:alpha val="4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fr-FR" sz="1662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344" name="Forme libre 343">
            <a:extLst>
              <a:ext uri="{FF2B5EF4-FFF2-40B4-BE49-F238E27FC236}">
                <a16:creationId xmlns:a16="http://schemas.microsoft.com/office/drawing/2014/main" id="{3EEC3933-29A2-734B-BFB8-136DFEC6B2A7}"/>
              </a:ext>
            </a:extLst>
          </p:cNvPr>
          <p:cNvSpPr/>
          <p:nvPr/>
        </p:nvSpPr>
        <p:spPr>
          <a:xfrm rot="20466872">
            <a:off x="3408434" y="4933879"/>
            <a:ext cx="1592051" cy="1330419"/>
          </a:xfrm>
          <a:custGeom>
            <a:avLst/>
            <a:gdLst>
              <a:gd name="connsiteX0" fmla="*/ 40288 w 1744092"/>
              <a:gd name="connsiteY0" fmla="*/ 886559 h 1345413"/>
              <a:gd name="connsiteX1" fmla="*/ 8757 w 1744092"/>
              <a:gd name="connsiteY1" fmla="*/ 618545 h 1345413"/>
              <a:gd name="connsiteX2" fmla="*/ 182177 w 1744092"/>
              <a:gd name="connsiteY2" fmla="*/ 255938 h 1345413"/>
              <a:gd name="connsiteX3" fmla="*/ 623612 w 1744092"/>
              <a:gd name="connsiteY3" fmla="*/ 35221 h 1345413"/>
              <a:gd name="connsiteX4" fmla="*/ 1096577 w 1744092"/>
              <a:gd name="connsiteY4" fmla="*/ 19455 h 1345413"/>
              <a:gd name="connsiteX5" fmla="*/ 1427653 w 1744092"/>
              <a:gd name="connsiteY5" fmla="*/ 224407 h 1345413"/>
              <a:gd name="connsiteX6" fmla="*/ 1664136 w 1744092"/>
              <a:gd name="connsiteY6" fmla="*/ 445124 h 1345413"/>
              <a:gd name="connsiteX7" fmla="*/ 1742964 w 1744092"/>
              <a:gd name="connsiteY7" fmla="*/ 760435 h 1345413"/>
              <a:gd name="connsiteX8" fmla="*/ 1616840 w 1744092"/>
              <a:gd name="connsiteY8" fmla="*/ 902324 h 1345413"/>
              <a:gd name="connsiteX9" fmla="*/ 1506481 w 1744092"/>
              <a:gd name="connsiteY9" fmla="*/ 886559 h 1345413"/>
              <a:gd name="connsiteX10" fmla="*/ 1601074 w 1744092"/>
              <a:gd name="connsiteY10" fmla="*/ 1012683 h 1345413"/>
              <a:gd name="connsiteX11" fmla="*/ 1443419 w 1744092"/>
              <a:gd name="connsiteY11" fmla="*/ 1249166 h 1345413"/>
              <a:gd name="connsiteX12" fmla="*/ 1269998 w 1744092"/>
              <a:gd name="connsiteY12" fmla="*/ 1343759 h 1345413"/>
              <a:gd name="connsiteX13" fmla="*/ 1096577 w 1744092"/>
              <a:gd name="connsiteY13" fmla="*/ 1296462 h 1345413"/>
              <a:gd name="connsiteX14" fmla="*/ 986219 w 1744092"/>
              <a:gd name="connsiteY14" fmla="*/ 1138807 h 1345413"/>
              <a:gd name="connsiteX15" fmla="*/ 970453 w 1744092"/>
              <a:gd name="connsiteY15" fmla="*/ 1107276 h 1345413"/>
              <a:gd name="connsiteX16" fmla="*/ 765502 w 1744092"/>
              <a:gd name="connsiteY16" fmla="*/ 1154573 h 1345413"/>
              <a:gd name="connsiteX17" fmla="*/ 481722 w 1744092"/>
              <a:gd name="connsiteY17" fmla="*/ 1154573 h 1345413"/>
              <a:gd name="connsiteX18" fmla="*/ 355598 w 1744092"/>
              <a:gd name="connsiteY18" fmla="*/ 1091510 h 1345413"/>
              <a:gd name="connsiteX19" fmla="*/ 308302 w 1744092"/>
              <a:gd name="connsiteY19" fmla="*/ 1028448 h 1345413"/>
              <a:gd name="connsiteX20" fmla="*/ 166412 w 1744092"/>
              <a:gd name="connsiteY20" fmla="*/ 1012683 h 1345413"/>
              <a:gd name="connsiteX21" fmla="*/ 40288 w 1744092"/>
              <a:gd name="connsiteY21" fmla="*/ 886559 h 134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44092" h="1345413">
                <a:moveTo>
                  <a:pt x="40288" y="886559"/>
                </a:moveTo>
                <a:cubicBezTo>
                  <a:pt x="14012" y="820869"/>
                  <a:pt x="-14891" y="723649"/>
                  <a:pt x="8757" y="618545"/>
                </a:cubicBezTo>
                <a:cubicBezTo>
                  <a:pt x="32405" y="513441"/>
                  <a:pt x="79701" y="353159"/>
                  <a:pt x="182177" y="255938"/>
                </a:cubicBezTo>
                <a:cubicBezTo>
                  <a:pt x="284653" y="158717"/>
                  <a:pt x="471212" y="74635"/>
                  <a:pt x="623612" y="35221"/>
                </a:cubicBezTo>
                <a:cubicBezTo>
                  <a:pt x="776012" y="-4193"/>
                  <a:pt x="962570" y="-12076"/>
                  <a:pt x="1096577" y="19455"/>
                </a:cubicBezTo>
                <a:cubicBezTo>
                  <a:pt x="1230584" y="50986"/>
                  <a:pt x="1333060" y="153462"/>
                  <a:pt x="1427653" y="224407"/>
                </a:cubicBezTo>
                <a:cubicBezTo>
                  <a:pt x="1522246" y="295352"/>
                  <a:pt x="1611584" y="355786"/>
                  <a:pt x="1664136" y="445124"/>
                </a:cubicBezTo>
                <a:cubicBezTo>
                  <a:pt x="1716688" y="534462"/>
                  <a:pt x="1750847" y="684235"/>
                  <a:pt x="1742964" y="760435"/>
                </a:cubicBezTo>
                <a:cubicBezTo>
                  <a:pt x="1735081" y="836635"/>
                  <a:pt x="1656254" y="881303"/>
                  <a:pt x="1616840" y="902324"/>
                </a:cubicBezTo>
                <a:cubicBezTo>
                  <a:pt x="1577426" y="923345"/>
                  <a:pt x="1509109" y="868166"/>
                  <a:pt x="1506481" y="886559"/>
                </a:cubicBezTo>
                <a:cubicBezTo>
                  <a:pt x="1503853" y="904952"/>
                  <a:pt x="1611584" y="952249"/>
                  <a:pt x="1601074" y="1012683"/>
                </a:cubicBezTo>
                <a:cubicBezTo>
                  <a:pt x="1590564" y="1073117"/>
                  <a:pt x="1498598" y="1193987"/>
                  <a:pt x="1443419" y="1249166"/>
                </a:cubicBezTo>
                <a:cubicBezTo>
                  <a:pt x="1388240" y="1304345"/>
                  <a:pt x="1327805" y="1335876"/>
                  <a:pt x="1269998" y="1343759"/>
                </a:cubicBezTo>
                <a:cubicBezTo>
                  <a:pt x="1212191" y="1351642"/>
                  <a:pt x="1143873" y="1330621"/>
                  <a:pt x="1096577" y="1296462"/>
                </a:cubicBezTo>
                <a:cubicBezTo>
                  <a:pt x="1049281" y="1262303"/>
                  <a:pt x="1007240" y="1170338"/>
                  <a:pt x="986219" y="1138807"/>
                </a:cubicBezTo>
                <a:cubicBezTo>
                  <a:pt x="965198" y="1107276"/>
                  <a:pt x="1007239" y="1104648"/>
                  <a:pt x="970453" y="1107276"/>
                </a:cubicBezTo>
                <a:cubicBezTo>
                  <a:pt x="933667" y="1109904"/>
                  <a:pt x="846957" y="1146690"/>
                  <a:pt x="765502" y="1154573"/>
                </a:cubicBezTo>
                <a:cubicBezTo>
                  <a:pt x="684047" y="1162456"/>
                  <a:pt x="550039" y="1165084"/>
                  <a:pt x="481722" y="1154573"/>
                </a:cubicBezTo>
                <a:cubicBezTo>
                  <a:pt x="413405" y="1144063"/>
                  <a:pt x="384501" y="1112531"/>
                  <a:pt x="355598" y="1091510"/>
                </a:cubicBezTo>
                <a:cubicBezTo>
                  <a:pt x="326695" y="1070489"/>
                  <a:pt x="339833" y="1041586"/>
                  <a:pt x="308302" y="1028448"/>
                </a:cubicBezTo>
                <a:cubicBezTo>
                  <a:pt x="276771" y="1015310"/>
                  <a:pt x="213709" y="1036331"/>
                  <a:pt x="166412" y="1012683"/>
                </a:cubicBezTo>
                <a:cubicBezTo>
                  <a:pt x="119115" y="989035"/>
                  <a:pt x="66564" y="952249"/>
                  <a:pt x="40288" y="886559"/>
                </a:cubicBezTo>
                <a:close/>
              </a:path>
            </a:pathLst>
          </a:custGeom>
          <a:solidFill>
            <a:srgbClr val="ADC4FF">
              <a:alpha val="4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fr-FR" sz="1662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345" name="Forme libre 344">
            <a:extLst>
              <a:ext uri="{FF2B5EF4-FFF2-40B4-BE49-F238E27FC236}">
                <a16:creationId xmlns:a16="http://schemas.microsoft.com/office/drawing/2014/main" id="{E0C1B233-202B-F841-B806-449ABF6DA791}"/>
              </a:ext>
            </a:extLst>
          </p:cNvPr>
          <p:cNvSpPr/>
          <p:nvPr/>
        </p:nvSpPr>
        <p:spPr>
          <a:xfrm>
            <a:off x="4026695" y="5154422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6" name="Forme libre 345">
            <a:extLst>
              <a:ext uri="{FF2B5EF4-FFF2-40B4-BE49-F238E27FC236}">
                <a16:creationId xmlns:a16="http://schemas.microsoft.com/office/drawing/2014/main" id="{1038B19E-FE8E-3548-92D0-DA33C725ED9F}"/>
              </a:ext>
            </a:extLst>
          </p:cNvPr>
          <p:cNvSpPr/>
          <p:nvPr/>
        </p:nvSpPr>
        <p:spPr>
          <a:xfrm>
            <a:off x="4179095" y="5306822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7" name="Forme libre 346">
            <a:extLst>
              <a:ext uri="{FF2B5EF4-FFF2-40B4-BE49-F238E27FC236}">
                <a16:creationId xmlns:a16="http://schemas.microsoft.com/office/drawing/2014/main" id="{D2F41B76-0B11-AA4A-9D51-D654E113284D}"/>
              </a:ext>
            </a:extLst>
          </p:cNvPr>
          <p:cNvSpPr/>
          <p:nvPr/>
        </p:nvSpPr>
        <p:spPr>
          <a:xfrm>
            <a:off x="4331495" y="5459222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8" name="Forme libre 347">
            <a:extLst>
              <a:ext uri="{FF2B5EF4-FFF2-40B4-BE49-F238E27FC236}">
                <a16:creationId xmlns:a16="http://schemas.microsoft.com/office/drawing/2014/main" id="{FF0C1FCE-0996-8142-9FAA-2208001A28CB}"/>
              </a:ext>
            </a:extLst>
          </p:cNvPr>
          <p:cNvSpPr/>
          <p:nvPr/>
        </p:nvSpPr>
        <p:spPr>
          <a:xfrm>
            <a:off x="4483895" y="5611622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9" name="Forme libre 348">
            <a:extLst>
              <a:ext uri="{FF2B5EF4-FFF2-40B4-BE49-F238E27FC236}">
                <a16:creationId xmlns:a16="http://schemas.microsoft.com/office/drawing/2014/main" id="{6C8EFBB7-1A65-9541-B793-26DA5266E7EC}"/>
              </a:ext>
            </a:extLst>
          </p:cNvPr>
          <p:cNvSpPr/>
          <p:nvPr/>
        </p:nvSpPr>
        <p:spPr>
          <a:xfrm>
            <a:off x="3894554" y="5306822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0" name="Forme libre 349">
            <a:extLst>
              <a:ext uri="{FF2B5EF4-FFF2-40B4-BE49-F238E27FC236}">
                <a16:creationId xmlns:a16="http://schemas.microsoft.com/office/drawing/2014/main" id="{68849282-8E96-8544-8068-C37221964708}"/>
              </a:ext>
            </a:extLst>
          </p:cNvPr>
          <p:cNvSpPr/>
          <p:nvPr/>
        </p:nvSpPr>
        <p:spPr>
          <a:xfrm>
            <a:off x="3762413" y="5459222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1" name="Forme libre 350">
            <a:extLst>
              <a:ext uri="{FF2B5EF4-FFF2-40B4-BE49-F238E27FC236}">
                <a16:creationId xmlns:a16="http://schemas.microsoft.com/office/drawing/2014/main" id="{3F0EF25C-1062-A047-A5C8-E9267C81F4D8}"/>
              </a:ext>
            </a:extLst>
          </p:cNvPr>
          <p:cNvSpPr/>
          <p:nvPr/>
        </p:nvSpPr>
        <p:spPr>
          <a:xfrm>
            <a:off x="3873828" y="5611622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2" name="Forme libre 351">
            <a:extLst>
              <a:ext uri="{FF2B5EF4-FFF2-40B4-BE49-F238E27FC236}">
                <a16:creationId xmlns:a16="http://schemas.microsoft.com/office/drawing/2014/main" id="{A6C6B5AA-EDFD-814D-807E-A69C9C3F1C27}"/>
              </a:ext>
            </a:extLst>
          </p:cNvPr>
          <p:cNvSpPr/>
          <p:nvPr/>
        </p:nvSpPr>
        <p:spPr>
          <a:xfrm>
            <a:off x="3985243" y="5764022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3" name="Forme libre 352">
            <a:extLst>
              <a:ext uri="{FF2B5EF4-FFF2-40B4-BE49-F238E27FC236}">
                <a16:creationId xmlns:a16="http://schemas.microsoft.com/office/drawing/2014/main" id="{A1791FAC-C234-3A4C-880A-BB26CEED90C9}"/>
              </a:ext>
            </a:extLst>
          </p:cNvPr>
          <p:cNvSpPr/>
          <p:nvPr/>
        </p:nvSpPr>
        <p:spPr>
          <a:xfrm>
            <a:off x="3678530" y="5722269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4" name="Forme libre 353">
            <a:extLst>
              <a:ext uri="{FF2B5EF4-FFF2-40B4-BE49-F238E27FC236}">
                <a16:creationId xmlns:a16="http://schemas.microsoft.com/office/drawing/2014/main" id="{9C70C85B-4D4E-1D49-9A5C-46DC8EC57AA2}"/>
              </a:ext>
            </a:extLst>
          </p:cNvPr>
          <p:cNvSpPr/>
          <p:nvPr/>
        </p:nvSpPr>
        <p:spPr>
          <a:xfrm>
            <a:off x="3513788" y="5290221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5" name="Forme libre 354">
            <a:extLst>
              <a:ext uri="{FF2B5EF4-FFF2-40B4-BE49-F238E27FC236}">
                <a16:creationId xmlns:a16="http://schemas.microsoft.com/office/drawing/2014/main" id="{1B6A20F7-9274-D743-B2D2-A0788261C57C}"/>
              </a:ext>
            </a:extLst>
          </p:cNvPr>
          <p:cNvSpPr/>
          <p:nvPr/>
        </p:nvSpPr>
        <p:spPr>
          <a:xfrm>
            <a:off x="3729812" y="5156844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6" name="Forme libre 355">
            <a:extLst>
              <a:ext uri="{FF2B5EF4-FFF2-40B4-BE49-F238E27FC236}">
                <a16:creationId xmlns:a16="http://schemas.microsoft.com/office/drawing/2014/main" id="{9D36891B-B1B1-064E-BA8F-EB9AC4293508}"/>
              </a:ext>
            </a:extLst>
          </p:cNvPr>
          <p:cNvSpPr/>
          <p:nvPr/>
        </p:nvSpPr>
        <p:spPr>
          <a:xfrm>
            <a:off x="4305876" y="5156844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7" name="Forme libre 356">
            <a:extLst>
              <a:ext uri="{FF2B5EF4-FFF2-40B4-BE49-F238E27FC236}">
                <a16:creationId xmlns:a16="http://schemas.microsoft.com/office/drawing/2014/main" id="{A183E01C-5231-2949-8C43-3C357123D274}"/>
              </a:ext>
            </a:extLst>
          </p:cNvPr>
          <p:cNvSpPr/>
          <p:nvPr/>
        </p:nvSpPr>
        <p:spPr>
          <a:xfrm>
            <a:off x="4038570" y="5010151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8" name="Forme libre 357">
            <a:extLst>
              <a:ext uri="{FF2B5EF4-FFF2-40B4-BE49-F238E27FC236}">
                <a16:creationId xmlns:a16="http://schemas.microsoft.com/office/drawing/2014/main" id="{2664C3FF-FBD7-EE44-9A41-53C27B05F1AB}"/>
              </a:ext>
            </a:extLst>
          </p:cNvPr>
          <p:cNvSpPr/>
          <p:nvPr/>
        </p:nvSpPr>
        <p:spPr>
          <a:xfrm>
            <a:off x="4593908" y="5298183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9" name="Forme libre 358">
            <a:extLst>
              <a:ext uri="{FF2B5EF4-FFF2-40B4-BE49-F238E27FC236}">
                <a16:creationId xmlns:a16="http://schemas.microsoft.com/office/drawing/2014/main" id="{066B8C91-E24F-1D49-9150-0CBB56071322}"/>
              </a:ext>
            </a:extLst>
          </p:cNvPr>
          <p:cNvSpPr/>
          <p:nvPr/>
        </p:nvSpPr>
        <p:spPr>
          <a:xfrm>
            <a:off x="4542626" y="58742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0" name="Forme libre 359">
            <a:extLst>
              <a:ext uri="{FF2B5EF4-FFF2-40B4-BE49-F238E27FC236}">
                <a16:creationId xmlns:a16="http://schemas.microsoft.com/office/drawing/2014/main" id="{CBFE8B9B-0CEC-B441-BAE9-81B4AED8548E}"/>
              </a:ext>
            </a:extLst>
          </p:cNvPr>
          <p:cNvSpPr/>
          <p:nvPr/>
        </p:nvSpPr>
        <p:spPr>
          <a:xfrm>
            <a:off x="3513788" y="5647584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83197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669830" y="633657"/>
            <a:ext cx="8569325" cy="1671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4161750" indent="-24161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lvl="1"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altLang="fr-FR" sz="2800" dirty="0">
                <a:solidFill>
                  <a:srgbClr val="002060"/>
                </a:solidFill>
                <a:ea typeface="Arial" charset="0"/>
                <a:cs typeface="Arial" charset="0"/>
              </a:rPr>
              <a:t>Impact de l’exposition prénatale à l’alcool </a:t>
            </a:r>
          </a:p>
          <a:p>
            <a:pPr lvl="1"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altLang="fr-FR" sz="2800" dirty="0">
                <a:solidFill>
                  <a:srgbClr val="002060"/>
                </a:solidFill>
                <a:ea typeface="Arial" charset="0"/>
                <a:cs typeface="Arial" charset="0"/>
              </a:rPr>
              <a:t>sur l’expression des gènes à long terme</a:t>
            </a:r>
          </a:p>
          <a:p>
            <a:pPr lvl="1"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endParaRPr lang="fr-FR" altLang="fr-FR" sz="2800" dirty="0">
              <a:solidFill>
                <a:srgbClr val="002060"/>
              </a:solidFill>
              <a:ea typeface="Arial" charset="0"/>
              <a:cs typeface="Arial" charset="0"/>
            </a:endParaRPr>
          </a:p>
          <a:p>
            <a:pPr lvl="1"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altLang="fr-FR" sz="2800" dirty="0">
                <a:solidFill>
                  <a:srgbClr val="002060"/>
                </a:solidFill>
                <a:ea typeface="Arial" charset="0"/>
                <a:cs typeface="Arial" charset="0"/>
              </a:rPr>
              <a:t>« Empreinte moléculaire du stress »</a:t>
            </a:r>
          </a:p>
          <a:p>
            <a:pPr lvl="1"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endParaRPr lang="fr-FR" altLang="fr-FR" sz="2800" dirty="0">
              <a:solidFill>
                <a:srgbClr val="002060"/>
              </a:solidFill>
              <a:ea typeface="Arial" charset="0"/>
              <a:cs typeface="Arial" charset="0"/>
            </a:endParaRPr>
          </a:p>
        </p:txBody>
      </p:sp>
      <p:pic>
        <p:nvPicPr>
          <p:cNvPr id="3" name="Image 2" descr="souris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119" y="4842969"/>
            <a:ext cx="2251761" cy="1692574"/>
          </a:xfrm>
          <a:prstGeom prst="rect">
            <a:avLst/>
          </a:prstGeom>
        </p:spPr>
      </p:pic>
      <p:pic>
        <p:nvPicPr>
          <p:cNvPr id="6" name="Picture 2" descr="C:\Users\duchateau\AppData\Local\Microsoft\Windows\INetCache\IE\DQP4OPLE\mouse-47518_64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8704" y="3765348"/>
            <a:ext cx="1422747" cy="1402741"/>
          </a:xfrm>
          <a:prstGeom prst="rect">
            <a:avLst/>
          </a:prstGeom>
          <a:noFill/>
        </p:spPr>
      </p:pic>
      <p:grpSp>
        <p:nvGrpSpPr>
          <p:cNvPr id="7" name="Grouper 6"/>
          <p:cNvGrpSpPr/>
          <p:nvPr/>
        </p:nvGrpSpPr>
        <p:grpSpPr>
          <a:xfrm flipV="1">
            <a:off x="4728640" y="4029069"/>
            <a:ext cx="533855" cy="422039"/>
            <a:chOff x="1819874" y="5734984"/>
            <a:chExt cx="653608" cy="516709"/>
          </a:xfrm>
        </p:grpSpPr>
        <p:grpSp>
          <p:nvGrpSpPr>
            <p:cNvPr id="8" name="Groupe 89"/>
            <p:cNvGrpSpPr/>
            <p:nvPr/>
          </p:nvGrpSpPr>
          <p:grpSpPr>
            <a:xfrm rot="4500000" flipH="1">
              <a:off x="2032142" y="5679821"/>
              <a:ext cx="245251" cy="355578"/>
              <a:chOff x="3517058" y="2429899"/>
              <a:chExt cx="1033791" cy="1498844"/>
            </a:xfrm>
          </p:grpSpPr>
          <p:sp>
            <p:nvSpPr>
              <p:cNvPr id="19" name="Forme libre 18"/>
              <p:cNvSpPr/>
              <p:nvPr/>
            </p:nvSpPr>
            <p:spPr>
              <a:xfrm>
                <a:off x="3592989" y="3263218"/>
                <a:ext cx="221756" cy="334946"/>
              </a:xfrm>
              <a:custGeom>
                <a:avLst/>
                <a:gdLst>
                  <a:gd name="connsiteX0" fmla="*/ 4459 w 208140"/>
                  <a:gd name="connsiteY0" fmla="*/ 135986 h 333228"/>
                  <a:gd name="connsiteX1" fmla="*/ 125 w 208140"/>
                  <a:gd name="connsiteY1" fmla="*/ 83982 h 333228"/>
                  <a:gd name="connsiteX2" fmla="*/ 8793 w 208140"/>
                  <a:gd name="connsiteY2" fmla="*/ 1642 h 333228"/>
                  <a:gd name="connsiteX3" fmla="*/ 47795 w 208140"/>
                  <a:gd name="connsiteY3" fmla="*/ 36312 h 333228"/>
                  <a:gd name="connsiteX4" fmla="*/ 73797 w 208140"/>
                  <a:gd name="connsiteY4" fmla="*/ 122985 h 333228"/>
                  <a:gd name="connsiteX5" fmla="*/ 86798 w 208140"/>
                  <a:gd name="connsiteY5" fmla="*/ 174988 h 333228"/>
                  <a:gd name="connsiteX6" fmla="*/ 143136 w 208140"/>
                  <a:gd name="connsiteY6" fmla="*/ 261661 h 333228"/>
                  <a:gd name="connsiteX7" fmla="*/ 195139 w 208140"/>
                  <a:gd name="connsiteY7" fmla="*/ 326666 h 333228"/>
                  <a:gd name="connsiteX8" fmla="*/ 208140 w 208140"/>
                  <a:gd name="connsiteY8" fmla="*/ 331000 h 333228"/>
                  <a:gd name="connsiteX9" fmla="*/ 208140 w 208140"/>
                  <a:gd name="connsiteY9" fmla="*/ 331000 h 333228"/>
                  <a:gd name="connsiteX0" fmla="*/ 4459 w 208140"/>
                  <a:gd name="connsiteY0" fmla="*/ 135986 h 333228"/>
                  <a:gd name="connsiteX1" fmla="*/ 125 w 208140"/>
                  <a:gd name="connsiteY1" fmla="*/ 83982 h 333228"/>
                  <a:gd name="connsiteX2" fmla="*/ 8793 w 208140"/>
                  <a:gd name="connsiteY2" fmla="*/ 1642 h 333228"/>
                  <a:gd name="connsiteX3" fmla="*/ 47795 w 208140"/>
                  <a:gd name="connsiteY3" fmla="*/ 36312 h 333228"/>
                  <a:gd name="connsiteX4" fmla="*/ 73797 w 208140"/>
                  <a:gd name="connsiteY4" fmla="*/ 122985 h 333228"/>
                  <a:gd name="connsiteX5" fmla="*/ 86798 w 208140"/>
                  <a:gd name="connsiteY5" fmla="*/ 174988 h 333228"/>
                  <a:gd name="connsiteX6" fmla="*/ 130821 w 208140"/>
                  <a:gd name="connsiteY6" fmla="*/ 261661 h 333228"/>
                  <a:gd name="connsiteX7" fmla="*/ 195139 w 208140"/>
                  <a:gd name="connsiteY7" fmla="*/ 326666 h 333228"/>
                  <a:gd name="connsiteX8" fmla="*/ 208140 w 208140"/>
                  <a:gd name="connsiteY8" fmla="*/ 331000 h 333228"/>
                  <a:gd name="connsiteX9" fmla="*/ 208140 w 208140"/>
                  <a:gd name="connsiteY9" fmla="*/ 331000 h 333228"/>
                  <a:gd name="connsiteX0" fmla="*/ 19422 w 208531"/>
                  <a:gd name="connsiteY0" fmla="*/ 157844 h 333228"/>
                  <a:gd name="connsiteX1" fmla="*/ 516 w 208531"/>
                  <a:gd name="connsiteY1" fmla="*/ 83982 h 333228"/>
                  <a:gd name="connsiteX2" fmla="*/ 9184 w 208531"/>
                  <a:gd name="connsiteY2" fmla="*/ 1642 h 333228"/>
                  <a:gd name="connsiteX3" fmla="*/ 48186 w 208531"/>
                  <a:gd name="connsiteY3" fmla="*/ 36312 h 333228"/>
                  <a:gd name="connsiteX4" fmla="*/ 74188 w 208531"/>
                  <a:gd name="connsiteY4" fmla="*/ 122985 h 333228"/>
                  <a:gd name="connsiteX5" fmla="*/ 87189 w 208531"/>
                  <a:gd name="connsiteY5" fmla="*/ 174988 h 333228"/>
                  <a:gd name="connsiteX6" fmla="*/ 131212 w 208531"/>
                  <a:gd name="connsiteY6" fmla="*/ 261661 h 333228"/>
                  <a:gd name="connsiteX7" fmla="*/ 195530 w 208531"/>
                  <a:gd name="connsiteY7" fmla="*/ 326666 h 333228"/>
                  <a:gd name="connsiteX8" fmla="*/ 208531 w 208531"/>
                  <a:gd name="connsiteY8" fmla="*/ 331000 h 333228"/>
                  <a:gd name="connsiteX9" fmla="*/ 208531 w 208531"/>
                  <a:gd name="connsiteY9" fmla="*/ 331000 h 333228"/>
                  <a:gd name="connsiteX0" fmla="*/ 27416 w 209030"/>
                  <a:gd name="connsiteY0" fmla="*/ 157844 h 333228"/>
                  <a:gd name="connsiteX1" fmla="*/ 1015 w 209030"/>
                  <a:gd name="connsiteY1" fmla="*/ 83982 h 333228"/>
                  <a:gd name="connsiteX2" fmla="*/ 9683 w 209030"/>
                  <a:gd name="connsiteY2" fmla="*/ 1642 h 333228"/>
                  <a:gd name="connsiteX3" fmla="*/ 48685 w 209030"/>
                  <a:gd name="connsiteY3" fmla="*/ 36312 h 333228"/>
                  <a:gd name="connsiteX4" fmla="*/ 74687 w 209030"/>
                  <a:gd name="connsiteY4" fmla="*/ 122985 h 333228"/>
                  <a:gd name="connsiteX5" fmla="*/ 87688 w 209030"/>
                  <a:gd name="connsiteY5" fmla="*/ 174988 h 333228"/>
                  <a:gd name="connsiteX6" fmla="*/ 131711 w 209030"/>
                  <a:gd name="connsiteY6" fmla="*/ 261661 h 333228"/>
                  <a:gd name="connsiteX7" fmla="*/ 196029 w 209030"/>
                  <a:gd name="connsiteY7" fmla="*/ 326666 h 333228"/>
                  <a:gd name="connsiteX8" fmla="*/ 209030 w 209030"/>
                  <a:gd name="connsiteY8" fmla="*/ 331000 h 333228"/>
                  <a:gd name="connsiteX9" fmla="*/ 209030 w 209030"/>
                  <a:gd name="connsiteY9" fmla="*/ 331000 h 333228"/>
                  <a:gd name="connsiteX0" fmla="*/ 27416 w 209030"/>
                  <a:gd name="connsiteY0" fmla="*/ 157844 h 332995"/>
                  <a:gd name="connsiteX1" fmla="*/ 1015 w 209030"/>
                  <a:gd name="connsiteY1" fmla="*/ 83982 h 332995"/>
                  <a:gd name="connsiteX2" fmla="*/ 9683 w 209030"/>
                  <a:gd name="connsiteY2" fmla="*/ 1642 h 332995"/>
                  <a:gd name="connsiteX3" fmla="*/ 48685 w 209030"/>
                  <a:gd name="connsiteY3" fmla="*/ 36312 h 332995"/>
                  <a:gd name="connsiteX4" fmla="*/ 74687 w 209030"/>
                  <a:gd name="connsiteY4" fmla="*/ 122985 h 332995"/>
                  <a:gd name="connsiteX5" fmla="*/ 87688 w 209030"/>
                  <a:gd name="connsiteY5" fmla="*/ 174988 h 332995"/>
                  <a:gd name="connsiteX6" fmla="*/ 131711 w 209030"/>
                  <a:gd name="connsiteY6" fmla="*/ 261661 h 332995"/>
                  <a:gd name="connsiteX7" fmla="*/ 196029 w 209030"/>
                  <a:gd name="connsiteY7" fmla="*/ 326666 h 332995"/>
                  <a:gd name="connsiteX8" fmla="*/ 209030 w 209030"/>
                  <a:gd name="connsiteY8" fmla="*/ 331000 h 332995"/>
                  <a:gd name="connsiteX9" fmla="*/ 209030 w 209030"/>
                  <a:gd name="connsiteY9" fmla="*/ 331000 h 332995"/>
                  <a:gd name="connsiteX0" fmla="*/ 77935 w 212415"/>
                  <a:gd name="connsiteY0" fmla="*/ 308673 h 332995"/>
                  <a:gd name="connsiteX1" fmla="*/ 4400 w 212415"/>
                  <a:gd name="connsiteY1" fmla="*/ 83982 h 332995"/>
                  <a:gd name="connsiteX2" fmla="*/ 13068 w 212415"/>
                  <a:gd name="connsiteY2" fmla="*/ 1642 h 332995"/>
                  <a:gd name="connsiteX3" fmla="*/ 52070 w 212415"/>
                  <a:gd name="connsiteY3" fmla="*/ 36312 h 332995"/>
                  <a:gd name="connsiteX4" fmla="*/ 78072 w 212415"/>
                  <a:gd name="connsiteY4" fmla="*/ 122985 h 332995"/>
                  <a:gd name="connsiteX5" fmla="*/ 91073 w 212415"/>
                  <a:gd name="connsiteY5" fmla="*/ 174988 h 332995"/>
                  <a:gd name="connsiteX6" fmla="*/ 135096 w 212415"/>
                  <a:gd name="connsiteY6" fmla="*/ 261661 h 332995"/>
                  <a:gd name="connsiteX7" fmla="*/ 199414 w 212415"/>
                  <a:gd name="connsiteY7" fmla="*/ 326666 h 332995"/>
                  <a:gd name="connsiteX8" fmla="*/ 212415 w 212415"/>
                  <a:gd name="connsiteY8" fmla="*/ 331000 h 332995"/>
                  <a:gd name="connsiteX9" fmla="*/ 212415 w 212415"/>
                  <a:gd name="connsiteY9" fmla="*/ 331000 h 332995"/>
                  <a:gd name="connsiteX0" fmla="*/ 77650 w 212130"/>
                  <a:gd name="connsiteY0" fmla="*/ 307679 h 332001"/>
                  <a:gd name="connsiteX1" fmla="*/ 4115 w 212130"/>
                  <a:gd name="connsiteY1" fmla="*/ 82988 h 332001"/>
                  <a:gd name="connsiteX2" fmla="*/ 12783 w 212130"/>
                  <a:gd name="connsiteY2" fmla="*/ 648 h 332001"/>
                  <a:gd name="connsiteX3" fmla="*/ 41773 w 212130"/>
                  <a:gd name="connsiteY3" fmla="*/ 48667 h 332001"/>
                  <a:gd name="connsiteX4" fmla="*/ 77787 w 212130"/>
                  <a:gd name="connsiteY4" fmla="*/ 121991 h 332001"/>
                  <a:gd name="connsiteX5" fmla="*/ 90788 w 212130"/>
                  <a:gd name="connsiteY5" fmla="*/ 173994 h 332001"/>
                  <a:gd name="connsiteX6" fmla="*/ 134811 w 212130"/>
                  <a:gd name="connsiteY6" fmla="*/ 260667 h 332001"/>
                  <a:gd name="connsiteX7" fmla="*/ 199129 w 212130"/>
                  <a:gd name="connsiteY7" fmla="*/ 325672 h 332001"/>
                  <a:gd name="connsiteX8" fmla="*/ 212130 w 212130"/>
                  <a:gd name="connsiteY8" fmla="*/ 330006 h 332001"/>
                  <a:gd name="connsiteX9" fmla="*/ 212130 w 212130"/>
                  <a:gd name="connsiteY9" fmla="*/ 330006 h 332001"/>
                  <a:gd name="connsiteX0" fmla="*/ 77650 w 212130"/>
                  <a:gd name="connsiteY0" fmla="*/ 307697 h 332019"/>
                  <a:gd name="connsiteX1" fmla="*/ 4115 w 212130"/>
                  <a:gd name="connsiteY1" fmla="*/ 83006 h 332019"/>
                  <a:gd name="connsiteX2" fmla="*/ 12783 w 212130"/>
                  <a:gd name="connsiteY2" fmla="*/ 666 h 332019"/>
                  <a:gd name="connsiteX3" fmla="*/ 41773 w 212130"/>
                  <a:gd name="connsiteY3" fmla="*/ 48685 h 332019"/>
                  <a:gd name="connsiteX4" fmla="*/ 61101 w 212130"/>
                  <a:gd name="connsiteY4" fmla="*/ 128684 h 332019"/>
                  <a:gd name="connsiteX5" fmla="*/ 90788 w 212130"/>
                  <a:gd name="connsiteY5" fmla="*/ 174012 h 332019"/>
                  <a:gd name="connsiteX6" fmla="*/ 134811 w 212130"/>
                  <a:gd name="connsiteY6" fmla="*/ 260685 h 332019"/>
                  <a:gd name="connsiteX7" fmla="*/ 199129 w 212130"/>
                  <a:gd name="connsiteY7" fmla="*/ 325690 h 332019"/>
                  <a:gd name="connsiteX8" fmla="*/ 212130 w 212130"/>
                  <a:gd name="connsiteY8" fmla="*/ 330024 h 332019"/>
                  <a:gd name="connsiteX9" fmla="*/ 212130 w 212130"/>
                  <a:gd name="connsiteY9" fmla="*/ 330024 h 332019"/>
                  <a:gd name="connsiteX0" fmla="*/ 77650 w 212130"/>
                  <a:gd name="connsiteY0" fmla="*/ 307697 h 332019"/>
                  <a:gd name="connsiteX1" fmla="*/ 4115 w 212130"/>
                  <a:gd name="connsiteY1" fmla="*/ 83006 h 332019"/>
                  <a:gd name="connsiteX2" fmla="*/ 12783 w 212130"/>
                  <a:gd name="connsiteY2" fmla="*/ 666 h 332019"/>
                  <a:gd name="connsiteX3" fmla="*/ 41773 w 212130"/>
                  <a:gd name="connsiteY3" fmla="*/ 48685 h 332019"/>
                  <a:gd name="connsiteX4" fmla="*/ 61101 w 212130"/>
                  <a:gd name="connsiteY4" fmla="*/ 128684 h 332019"/>
                  <a:gd name="connsiteX5" fmla="*/ 80777 w 212130"/>
                  <a:gd name="connsiteY5" fmla="*/ 187361 h 332019"/>
                  <a:gd name="connsiteX6" fmla="*/ 134811 w 212130"/>
                  <a:gd name="connsiteY6" fmla="*/ 260685 h 332019"/>
                  <a:gd name="connsiteX7" fmla="*/ 199129 w 212130"/>
                  <a:gd name="connsiteY7" fmla="*/ 325690 h 332019"/>
                  <a:gd name="connsiteX8" fmla="*/ 212130 w 212130"/>
                  <a:gd name="connsiteY8" fmla="*/ 330024 h 332019"/>
                  <a:gd name="connsiteX9" fmla="*/ 212130 w 212130"/>
                  <a:gd name="connsiteY9" fmla="*/ 330024 h 332019"/>
                  <a:gd name="connsiteX0" fmla="*/ 77312 w 211792"/>
                  <a:gd name="connsiteY0" fmla="*/ 307697 h 332019"/>
                  <a:gd name="connsiteX1" fmla="*/ 3777 w 211792"/>
                  <a:gd name="connsiteY1" fmla="*/ 83006 h 332019"/>
                  <a:gd name="connsiteX2" fmla="*/ 12445 w 211792"/>
                  <a:gd name="connsiteY2" fmla="*/ 666 h 332019"/>
                  <a:gd name="connsiteX3" fmla="*/ 28086 w 211792"/>
                  <a:gd name="connsiteY3" fmla="*/ 48685 h 332019"/>
                  <a:gd name="connsiteX4" fmla="*/ 60763 w 211792"/>
                  <a:gd name="connsiteY4" fmla="*/ 128684 h 332019"/>
                  <a:gd name="connsiteX5" fmla="*/ 80439 w 211792"/>
                  <a:gd name="connsiteY5" fmla="*/ 187361 h 332019"/>
                  <a:gd name="connsiteX6" fmla="*/ 134473 w 211792"/>
                  <a:gd name="connsiteY6" fmla="*/ 260685 h 332019"/>
                  <a:gd name="connsiteX7" fmla="*/ 198791 w 211792"/>
                  <a:gd name="connsiteY7" fmla="*/ 325690 h 332019"/>
                  <a:gd name="connsiteX8" fmla="*/ 211792 w 211792"/>
                  <a:gd name="connsiteY8" fmla="*/ 330024 h 332019"/>
                  <a:gd name="connsiteX9" fmla="*/ 211792 w 211792"/>
                  <a:gd name="connsiteY9" fmla="*/ 330024 h 332019"/>
                  <a:gd name="connsiteX0" fmla="*/ 77312 w 211792"/>
                  <a:gd name="connsiteY0" fmla="*/ 307706 h 332028"/>
                  <a:gd name="connsiteX1" fmla="*/ 3777 w 211792"/>
                  <a:gd name="connsiteY1" fmla="*/ 83015 h 332028"/>
                  <a:gd name="connsiteX2" fmla="*/ 12445 w 211792"/>
                  <a:gd name="connsiteY2" fmla="*/ 675 h 332028"/>
                  <a:gd name="connsiteX3" fmla="*/ 28086 w 211792"/>
                  <a:gd name="connsiteY3" fmla="*/ 48694 h 332028"/>
                  <a:gd name="connsiteX4" fmla="*/ 50752 w 211792"/>
                  <a:gd name="connsiteY4" fmla="*/ 132030 h 332028"/>
                  <a:gd name="connsiteX5" fmla="*/ 80439 w 211792"/>
                  <a:gd name="connsiteY5" fmla="*/ 187370 h 332028"/>
                  <a:gd name="connsiteX6" fmla="*/ 134473 w 211792"/>
                  <a:gd name="connsiteY6" fmla="*/ 260694 h 332028"/>
                  <a:gd name="connsiteX7" fmla="*/ 198791 w 211792"/>
                  <a:gd name="connsiteY7" fmla="*/ 325699 h 332028"/>
                  <a:gd name="connsiteX8" fmla="*/ 211792 w 211792"/>
                  <a:gd name="connsiteY8" fmla="*/ 330033 h 332028"/>
                  <a:gd name="connsiteX9" fmla="*/ 211792 w 211792"/>
                  <a:gd name="connsiteY9" fmla="*/ 330033 h 332028"/>
                  <a:gd name="connsiteX0" fmla="*/ 61485 w 210761"/>
                  <a:gd name="connsiteY0" fmla="*/ 313624 h 332028"/>
                  <a:gd name="connsiteX1" fmla="*/ 2746 w 210761"/>
                  <a:gd name="connsiteY1" fmla="*/ 83015 h 332028"/>
                  <a:gd name="connsiteX2" fmla="*/ 11414 w 210761"/>
                  <a:gd name="connsiteY2" fmla="*/ 675 h 332028"/>
                  <a:gd name="connsiteX3" fmla="*/ 27055 w 210761"/>
                  <a:gd name="connsiteY3" fmla="*/ 48694 h 332028"/>
                  <a:gd name="connsiteX4" fmla="*/ 49721 w 210761"/>
                  <a:gd name="connsiteY4" fmla="*/ 132030 h 332028"/>
                  <a:gd name="connsiteX5" fmla="*/ 79408 w 210761"/>
                  <a:gd name="connsiteY5" fmla="*/ 187370 h 332028"/>
                  <a:gd name="connsiteX6" fmla="*/ 133442 w 210761"/>
                  <a:gd name="connsiteY6" fmla="*/ 260694 h 332028"/>
                  <a:gd name="connsiteX7" fmla="*/ 197760 w 210761"/>
                  <a:gd name="connsiteY7" fmla="*/ 325699 h 332028"/>
                  <a:gd name="connsiteX8" fmla="*/ 210761 w 210761"/>
                  <a:gd name="connsiteY8" fmla="*/ 330033 h 332028"/>
                  <a:gd name="connsiteX9" fmla="*/ 210761 w 210761"/>
                  <a:gd name="connsiteY9" fmla="*/ 330033 h 332028"/>
                  <a:gd name="connsiteX0" fmla="*/ 61485 w 210761"/>
                  <a:gd name="connsiteY0" fmla="*/ 313624 h 332028"/>
                  <a:gd name="connsiteX1" fmla="*/ 2746 w 210761"/>
                  <a:gd name="connsiteY1" fmla="*/ 83015 h 332028"/>
                  <a:gd name="connsiteX2" fmla="*/ 11414 w 210761"/>
                  <a:gd name="connsiteY2" fmla="*/ 675 h 332028"/>
                  <a:gd name="connsiteX3" fmla="*/ 27055 w 210761"/>
                  <a:gd name="connsiteY3" fmla="*/ 48694 h 332028"/>
                  <a:gd name="connsiteX4" fmla="*/ 49721 w 210761"/>
                  <a:gd name="connsiteY4" fmla="*/ 132030 h 332028"/>
                  <a:gd name="connsiteX5" fmla="*/ 79408 w 210761"/>
                  <a:gd name="connsiteY5" fmla="*/ 187370 h 332028"/>
                  <a:gd name="connsiteX6" fmla="*/ 133442 w 210761"/>
                  <a:gd name="connsiteY6" fmla="*/ 260694 h 332028"/>
                  <a:gd name="connsiteX7" fmla="*/ 197760 w 210761"/>
                  <a:gd name="connsiteY7" fmla="*/ 325699 h 332028"/>
                  <a:gd name="connsiteX8" fmla="*/ 210761 w 210761"/>
                  <a:gd name="connsiteY8" fmla="*/ 330033 h 332028"/>
                  <a:gd name="connsiteX9" fmla="*/ 210761 w 210761"/>
                  <a:gd name="connsiteY9" fmla="*/ 330033 h 332028"/>
                  <a:gd name="connsiteX0" fmla="*/ 59621 w 208897"/>
                  <a:gd name="connsiteY0" fmla="*/ 316542 h 334946"/>
                  <a:gd name="connsiteX1" fmla="*/ 882 w 208897"/>
                  <a:gd name="connsiteY1" fmla="*/ 85933 h 334946"/>
                  <a:gd name="connsiteX2" fmla="*/ 24346 w 208897"/>
                  <a:gd name="connsiteY2" fmla="*/ 633 h 334946"/>
                  <a:gd name="connsiteX3" fmla="*/ 25191 w 208897"/>
                  <a:gd name="connsiteY3" fmla="*/ 51612 h 334946"/>
                  <a:gd name="connsiteX4" fmla="*/ 47857 w 208897"/>
                  <a:gd name="connsiteY4" fmla="*/ 134948 h 334946"/>
                  <a:gd name="connsiteX5" fmla="*/ 77544 w 208897"/>
                  <a:gd name="connsiteY5" fmla="*/ 190288 h 334946"/>
                  <a:gd name="connsiteX6" fmla="*/ 131578 w 208897"/>
                  <a:gd name="connsiteY6" fmla="*/ 263612 h 334946"/>
                  <a:gd name="connsiteX7" fmla="*/ 195896 w 208897"/>
                  <a:gd name="connsiteY7" fmla="*/ 328617 h 334946"/>
                  <a:gd name="connsiteX8" fmla="*/ 208897 w 208897"/>
                  <a:gd name="connsiteY8" fmla="*/ 332951 h 334946"/>
                  <a:gd name="connsiteX9" fmla="*/ 208897 w 208897"/>
                  <a:gd name="connsiteY9" fmla="*/ 332951 h 334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8897" h="334946">
                    <a:moveTo>
                      <a:pt x="59621" y="316542"/>
                    </a:moveTo>
                    <a:cubicBezTo>
                      <a:pt x="57093" y="301735"/>
                      <a:pt x="6761" y="138584"/>
                      <a:pt x="882" y="85933"/>
                    </a:cubicBezTo>
                    <a:cubicBezTo>
                      <a:pt x="-4997" y="33282"/>
                      <a:pt x="20295" y="6353"/>
                      <a:pt x="24346" y="633"/>
                    </a:cubicBezTo>
                    <a:cubicBezTo>
                      <a:pt x="28397" y="-5087"/>
                      <a:pt x="21273" y="29226"/>
                      <a:pt x="25191" y="51612"/>
                    </a:cubicBezTo>
                    <a:cubicBezTo>
                      <a:pt x="29109" y="73998"/>
                      <a:pt x="39132" y="111835"/>
                      <a:pt x="47857" y="134948"/>
                    </a:cubicBezTo>
                    <a:cubicBezTo>
                      <a:pt x="56583" y="158061"/>
                      <a:pt x="63591" y="168844"/>
                      <a:pt x="77544" y="190288"/>
                    </a:cubicBezTo>
                    <a:cubicBezTo>
                      <a:pt x="91497" y="211732"/>
                      <a:pt x="111853" y="240557"/>
                      <a:pt x="131578" y="263612"/>
                    </a:cubicBezTo>
                    <a:cubicBezTo>
                      <a:pt x="151303" y="286667"/>
                      <a:pt x="183010" y="317061"/>
                      <a:pt x="195896" y="328617"/>
                    </a:cubicBezTo>
                    <a:cubicBezTo>
                      <a:pt x="208782" y="340173"/>
                      <a:pt x="206730" y="332229"/>
                      <a:pt x="208897" y="332951"/>
                    </a:cubicBezTo>
                    <a:lnTo>
                      <a:pt x="208897" y="332951"/>
                    </a:lnTo>
                  </a:path>
                </a:pathLst>
              </a:custGeom>
              <a:solidFill>
                <a:srgbClr val="FBC5FC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orme libre 19"/>
              <p:cNvSpPr/>
              <p:nvPr/>
            </p:nvSpPr>
            <p:spPr>
              <a:xfrm>
                <a:off x="3517058" y="2429899"/>
                <a:ext cx="1033791" cy="1498844"/>
              </a:xfrm>
              <a:custGeom>
                <a:avLst/>
                <a:gdLst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320690 w 1032458"/>
                  <a:gd name="connsiteY25" fmla="*/ 1164564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73346 w 1032458"/>
                  <a:gd name="connsiteY55" fmla="*/ 410509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320690 w 1032458"/>
                  <a:gd name="connsiteY25" fmla="*/ 1164564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94363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94363 w 1032458"/>
                  <a:gd name="connsiteY27" fmla="*/ 1034555 h 1489730"/>
                  <a:gd name="connsiteX28" fmla="*/ 416031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79405 w 1033791"/>
                  <a:gd name="connsiteY3" fmla="*/ 384508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82013 w 1033791"/>
                  <a:gd name="connsiteY55" fmla="*/ 393174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82013 w 1033791"/>
                  <a:gd name="connsiteY55" fmla="*/ 393174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376007 w 1033791"/>
                  <a:gd name="connsiteY40" fmla="*/ 743514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47947 w 1033791"/>
                  <a:gd name="connsiteY31" fmla="*/ 872955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376007 w 1033791"/>
                  <a:gd name="connsiteY40" fmla="*/ 743514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25813 h 1499396"/>
                  <a:gd name="connsiteX1" fmla="*/ 849395 w 1033791"/>
                  <a:gd name="connsiteY1" fmla="*/ 147156 h 1499396"/>
                  <a:gd name="connsiteX2" fmla="*/ 927401 w 1033791"/>
                  <a:gd name="connsiteY2" fmla="*/ 290166 h 1499396"/>
                  <a:gd name="connsiteX3" fmla="*/ 957854 w 1033791"/>
                  <a:gd name="connsiteY3" fmla="*/ 397253 h 1499396"/>
                  <a:gd name="connsiteX4" fmla="*/ 991267 w 1033791"/>
                  <a:gd name="connsiteY4" fmla="*/ 558852 h 1499396"/>
                  <a:gd name="connsiteX5" fmla="*/ 1031409 w 1033791"/>
                  <a:gd name="connsiteY5" fmla="*/ 736532 h 1499396"/>
                  <a:gd name="connsiteX6" fmla="*/ 1027075 w 1033791"/>
                  <a:gd name="connsiteY6" fmla="*/ 875209 h 1499396"/>
                  <a:gd name="connsiteX7" fmla="*/ 1009740 w 1033791"/>
                  <a:gd name="connsiteY7" fmla="*/ 1130894 h 1499396"/>
                  <a:gd name="connsiteX8" fmla="*/ 884065 w 1033791"/>
                  <a:gd name="connsiteY8" fmla="*/ 1338909 h 1499396"/>
                  <a:gd name="connsiteX9" fmla="*/ 667382 w 1033791"/>
                  <a:gd name="connsiteY9" fmla="*/ 1464585 h 1499396"/>
                  <a:gd name="connsiteX10" fmla="*/ 541706 w 1033791"/>
                  <a:gd name="connsiteY10" fmla="*/ 1499254 h 1499396"/>
                  <a:gd name="connsiteX11" fmla="*/ 368360 w 1033791"/>
                  <a:gd name="connsiteY11" fmla="*/ 1455918 h 1499396"/>
                  <a:gd name="connsiteX12" fmla="*/ 242685 w 1033791"/>
                  <a:gd name="connsiteY12" fmla="*/ 1390913 h 1499396"/>
                  <a:gd name="connsiteX13" fmla="*/ 143011 w 1033791"/>
                  <a:gd name="connsiteY13" fmla="*/ 1273904 h 1499396"/>
                  <a:gd name="connsiteX14" fmla="*/ 43337 w 1033791"/>
                  <a:gd name="connsiteY14" fmla="*/ 1195899 h 1499396"/>
                  <a:gd name="connsiteX15" fmla="*/ 8668 w 1033791"/>
                  <a:gd name="connsiteY15" fmla="*/ 1122227 h 1499396"/>
                  <a:gd name="connsiteX16" fmla="*/ 30336 w 1033791"/>
                  <a:gd name="connsiteY16" fmla="*/ 1091891 h 1499396"/>
                  <a:gd name="connsiteX17" fmla="*/ 17335 w 1033791"/>
                  <a:gd name="connsiteY17" fmla="*/ 1074556 h 1499396"/>
                  <a:gd name="connsiteX18" fmla="*/ 34669 w 1033791"/>
                  <a:gd name="connsiteY18" fmla="*/ 1065889 h 1499396"/>
                  <a:gd name="connsiteX19" fmla="*/ 0 w 1033791"/>
                  <a:gd name="connsiteY19" fmla="*/ 1018219 h 1499396"/>
                  <a:gd name="connsiteX20" fmla="*/ 34669 w 1033791"/>
                  <a:gd name="connsiteY20" fmla="*/ 1009552 h 1499396"/>
                  <a:gd name="connsiteX21" fmla="*/ 82340 w 1033791"/>
                  <a:gd name="connsiteY21" fmla="*/ 1026886 h 1499396"/>
                  <a:gd name="connsiteX22" fmla="*/ 60671 w 1033791"/>
                  <a:gd name="connsiteY22" fmla="*/ 979216 h 1499396"/>
                  <a:gd name="connsiteX23" fmla="*/ 104008 w 1033791"/>
                  <a:gd name="connsiteY23" fmla="*/ 987883 h 1499396"/>
                  <a:gd name="connsiteX24" fmla="*/ 177680 w 1033791"/>
                  <a:gd name="connsiteY24" fmla="*/ 1113559 h 1499396"/>
                  <a:gd name="connsiteX25" fmla="*/ 299021 w 1033791"/>
                  <a:gd name="connsiteY25" fmla="*/ 1169897 h 1499396"/>
                  <a:gd name="connsiteX26" fmla="*/ 368360 w 1033791"/>
                  <a:gd name="connsiteY26" fmla="*/ 1113559 h 1499396"/>
                  <a:gd name="connsiteX27" fmla="*/ 394363 w 1033791"/>
                  <a:gd name="connsiteY27" fmla="*/ 1044221 h 1499396"/>
                  <a:gd name="connsiteX28" fmla="*/ 416031 w 1033791"/>
                  <a:gd name="connsiteY28" fmla="*/ 935880 h 1499396"/>
                  <a:gd name="connsiteX29" fmla="*/ 450700 w 1033791"/>
                  <a:gd name="connsiteY29" fmla="*/ 862208 h 1499396"/>
                  <a:gd name="connsiteX30" fmla="*/ 372694 w 1033791"/>
                  <a:gd name="connsiteY30" fmla="*/ 888210 h 1499396"/>
                  <a:gd name="connsiteX31" fmla="*/ 347947 w 1033791"/>
                  <a:gd name="connsiteY31" fmla="*/ 882621 h 1499396"/>
                  <a:gd name="connsiteX32" fmla="*/ 268686 w 1033791"/>
                  <a:gd name="connsiteY32" fmla="*/ 901210 h 1499396"/>
                  <a:gd name="connsiteX33" fmla="*/ 255686 w 1033791"/>
                  <a:gd name="connsiteY33" fmla="*/ 892543 h 1499396"/>
                  <a:gd name="connsiteX34" fmla="*/ 268686 w 1033791"/>
                  <a:gd name="connsiteY34" fmla="*/ 875209 h 1499396"/>
                  <a:gd name="connsiteX35" fmla="*/ 203682 w 1033791"/>
                  <a:gd name="connsiteY35" fmla="*/ 883876 h 1499396"/>
                  <a:gd name="connsiteX36" fmla="*/ 190681 w 1033791"/>
                  <a:gd name="connsiteY36" fmla="*/ 857874 h 1499396"/>
                  <a:gd name="connsiteX37" fmla="*/ 212349 w 1033791"/>
                  <a:gd name="connsiteY37" fmla="*/ 814538 h 1499396"/>
                  <a:gd name="connsiteX38" fmla="*/ 212349 w 1033791"/>
                  <a:gd name="connsiteY38" fmla="*/ 792869 h 1499396"/>
                  <a:gd name="connsiteX39" fmla="*/ 260019 w 1033791"/>
                  <a:gd name="connsiteY39" fmla="*/ 771770 h 1499396"/>
                  <a:gd name="connsiteX40" fmla="*/ 376007 w 1033791"/>
                  <a:gd name="connsiteY40" fmla="*/ 753180 h 1499396"/>
                  <a:gd name="connsiteX41" fmla="*/ 494036 w 1033791"/>
                  <a:gd name="connsiteY41" fmla="*/ 732198 h 1499396"/>
                  <a:gd name="connsiteX42" fmla="*/ 515704 w 1033791"/>
                  <a:gd name="connsiteY42" fmla="*/ 688862 h 1499396"/>
                  <a:gd name="connsiteX43" fmla="*/ 507037 w 1033791"/>
                  <a:gd name="connsiteY43" fmla="*/ 645525 h 1499396"/>
                  <a:gd name="connsiteX44" fmla="*/ 468034 w 1033791"/>
                  <a:gd name="connsiteY44" fmla="*/ 645525 h 1499396"/>
                  <a:gd name="connsiteX45" fmla="*/ 342358 w 1033791"/>
                  <a:gd name="connsiteY45" fmla="*/ 684528 h 1499396"/>
                  <a:gd name="connsiteX46" fmla="*/ 251352 w 1033791"/>
                  <a:gd name="connsiteY46" fmla="*/ 688862 h 1499396"/>
                  <a:gd name="connsiteX47" fmla="*/ 238351 w 1033791"/>
                  <a:gd name="connsiteY47" fmla="*/ 658526 h 1499396"/>
                  <a:gd name="connsiteX48" fmla="*/ 260019 w 1033791"/>
                  <a:gd name="connsiteY48" fmla="*/ 645525 h 1499396"/>
                  <a:gd name="connsiteX49" fmla="*/ 212349 w 1033791"/>
                  <a:gd name="connsiteY49" fmla="*/ 645525 h 1499396"/>
                  <a:gd name="connsiteX50" fmla="*/ 156012 w 1033791"/>
                  <a:gd name="connsiteY50" fmla="*/ 610856 h 1499396"/>
                  <a:gd name="connsiteX51" fmla="*/ 156012 w 1033791"/>
                  <a:gd name="connsiteY51" fmla="*/ 589188 h 1499396"/>
                  <a:gd name="connsiteX52" fmla="*/ 121342 w 1033791"/>
                  <a:gd name="connsiteY52" fmla="*/ 571853 h 1499396"/>
                  <a:gd name="connsiteX53" fmla="*/ 108341 w 1033791"/>
                  <a:gd name="connsiteY53" fmla="*/ 550185 h 1499396"/>
                  <a:gd name="connsiteX54" fmla="*/ 104008 w 1033791"/>
                  <a:gd name="connsiteY54" fmla="*/ 476513 h 1499396"/>
                  <a:gd name="connsiteX55" fmla="*/ 175855 w 1033791"/>
                  <a:gd name="connsiteY55" fmla="*/ 390525 h 1499396"/>
                  <a:gd name="connsiteX56" fmla="*/ 213604 w 1033791"/>
                  <a:gd name="connsiteY56" fmla="*/ 247515 h 1499396"/>
                  <a:gd name="connsiteX57" fmla="*/ 281687 w 1033791"/>
                  <a:gd name="connsiteY57" fmla="*/ 112486 h 1499396"/>
                  <a:gd name="connsiteX58" fmla="*/ 411697 w 1033791"/>
                  <a:gd name="connsiteY58" fmla="*/ 38814 h 1499396"/>
                  <a:gd name="connsiteX59" fmla="*/ 535135 w 1033791"/>
                  <a:gd name="connsiteY59" fmla="*/ 859 h 1499396"/>
                  <a:gd name="connsiteX60" fmla="*/ 702051 w 1033791"/>
                  <a:gd name="connsiteY60" fmla="*/ 25813 h 1499396"/>
                  <a:gd name="connsiteX0" fmla="*/ 719980 w 1033791"/>
                  <a:gd name="connsiteY0" fmla="*/ 36909 h 1498539"/>
                  <a:gd name="connsiteX1" fmla="*/ 849395 w 1033791"/>
                  <a:gd name="connsiteY1" fmla="*/ 146299 h 1498539"/>
                  <a:gd name="connsiteX2" fmla="*/ 927401 w 1033791"/>
                  <a:gd name="connsiteY2" fmla="*/ 289309 h 1498539"/>
                  <a:gd name="connsiteX3" fmla="*/ 957854 w 1033791"/>
                  <a:gd name="connsiteY3" fmla="*/ 396396 h 1498539"/>
                  <a:gd name="connsiteX4" fmla="*/ 991267 w 1033791"/>
                  <a:gd name="connsiteY4" fmla="*/ 557995 h 1498539"/>
                  <a:gd name="connsiteX5" fmla="*/ 1031409 w 1033791"/>
                  <a:gd name="connsiteY5" fmla="*/ 735675 h 1498539"/>
                  <a:gd name="connsiteX6" fmla="*/ 1027075 w 1033791"/>
                  <a:gd name="connsiteY6" fmla="*/ 874352 h 1498539"/>
                  <a:gd name="connsiteX7" fmla="*/ 1009740 w 1033791"/>
                  <a:gd name="connsiteY7" fmla="*/ 1130037 h 1498539"/>
                  <a:gd name="connsiteX8" fmla="*/ 884065 w 1033791"/>
                  <a:gd name="connsiteY8" fmla="*/ 1338052 h 1498539"/>
                  <a:gd name="connsiteX9" fmla="*/ 667382 w 1033791"/>
                  <a:gd name="connsiteY9" fmla="*/ 1463728 h 1498539"/>
                  <a:gd name="connsiteX10" fmla="*/ 541706 w 1033791"/>
                  <a:gd name="connsiteY10" fmla="*/ 1498397 h 1498539"/>
                  <a:gd name="connsiteX11" fmla="*/ 368360 w 1033791"/>
                  <a:gd name="connsiteY11" fmla="*/ 1455061 h 1498539"/>
                  <a:gd name="connsiteX12" fmla="*/ 242685 w 1033791"/>
                  <a:gd name="connsiteY12" fmla="*/ 1390056 h 1498539"/>
                  <a:gd name="connsiteX13" fmla="*/ 143011 w 1033791"/>
                  <a:gd name="connsiteY13" fmla="*/ 1273047 h 1498539"/>
                  <a:gd name="connsiteX14" fmla="*/ 43337 w 1033791"/>
                  <a:gd name="connsiteY14" fmla="*/ 1195042 h 1498539"/>
                  <a:gd name="connsiteX15" fmla="*/ 8668 w 1033791"/>
                  <a:gd name="connsiteY15" fmla="*/ 1121370 h 1498539"/>
                  <a:gd name="connsiteX16" fmla="*/ 30336 w 1033791"/>
                  <a:gd name="connsiteY16" fmla="*/ 1091034 h 1498539"/>
                  <a:gd name="connsiteX17" fmla="*/ 17335 w 1033791"/>
                  <a:gd name="connsiteY17" fmla="*/ 1073699 h 1498539"/>
                  <a:gd name="connsiteX18" fmla="*/ 34669 w 1033791"/>
                  <a:gd name="connsiteY18" fmla="*/ 1065032 h 1498539"/>
                  <a:gd name="connsiteX19" fmla="*/ 0 w 1033791"/>
                  <a:gd name="connsiteY19" fmla="*/ 1017362 h 1498539"/>
                  <a:gd name="connsiteX20" fmla="*/ 34669 w 1033791"/>
                  <a:gd name="connsiteY20" fmla="*/ 1008695 h 1498539"/>
                  <a:gd name="connsiteX21" fmla="*/ 82340 w 1033791"/>
                  <a:gd name="connsiteY21" fmla="*/ 1026029 h 1498539"/>
                  <a:gd name="connsiteX22" fmla="*/ 60671 w 1033791"/>
                  <a:gd name="connsiteY22" fmla="*/ 978359 h 1498539"/>
                  <a:gd name="connsiteX23" fmla="*/ 104008 w 1033791"/>
                  <a:gd name="connsiteY23" fmla="*/ 987026 h 1498539"/>
                  <a:gd name="connsiteX24" fmla="*/ 177680 w 1033791"/>
                  <a:gd name="connsiteY24" fmla="*/ 1112702 h 1498539"/>
                  <a:gd name="connsiteX25" fmla="*/ 299021 w 1033791"/>
                  <a:gd name="connsiteY25" fmla="*/ 1169040 h 1498539"/>
                  <a:gd name="connsiteX26" fmla="*/ 368360 w 1033791"/>
                  <a:gd name="connsiteY26" fmla="*/ 1112702 h 1498539"/>
                  <a:gd name="connsiteX27" fmla="*/ 394363 w 1033791"/>
                  <a:gd name="connsiteY27" fmla="*/ 1043364 h 1498539"/>
                  <a:gd name="connsiteX28" fmla="*/ 416031 w 1033791"/>
                  <a:gd name="connsiteY28" fmla="*/ 935023 h 1498539"/>
                  <a:gd name="connsiteX29" fmla="*/ 450700 w 1033791"/>
                  <a:gd name="connsiteY29" fmla="*/ 861351 h 1498539"/>
                  <a:gd name="connsiteX30" fmla="*/ 372694 w 1033791"/>
                  <a:gd name="connsiteY30" fmla="*/ 887353 h 1498539"/>
                  <a:gd name="connsiteX31" fmla="*/ 347947 w 1033791"/>
                  <a:gd name="connsiteY31" fmla="*/ 881764 h 1498539"/>
                  <a:gd name="connsiteX32" fmla="*/ 268686 w 1033791"/>
                  <a:gd name="connsiteY32" fmla="*/ 900353 h 1498539"/>
                  <a:gd name="connsiteX33" fmla="*/ 255686 w 1033791"/>
                  <a:gd name="connsiteY33" fmla="*/ 891686 h 1498539"/>
                  <a:gd name="connsiteX34" fmla="*/ 268686 w 1033791"/>
                  <a:gd name="connsiteY34" fmla="*/ 874352 h 1498539"/>
                  <a:gd name="connsiteX35" fmla="*/ 203682 w 1033791"/>
                  <a:gd name="connsiteY35" fmla="*/ 883019 h 1498539"/>
                  <a:gd name="connsiteX36" fmla="*/ 190681 w 1033791"/>
                  <a:gd name="connsiteY36" fmla="*/ 857017 h 1498539"/>
                  <a:gd name="connsiteX37" fmla="*/ 212349 w 1033791"/>
                  <a:gd name="connsiteY37" fmla="*/ 813681 h 1498539"/>
                  <a:gd name="connsiteX38" fmla="*/ 212349 w 1033791"/>
                  <a:gd name="connsiteY38" fmla="*/ 792012 h 1498539"/>
                  <a:gd name="connsiteX39" fmla="*/ 260019 w 1033791"/>
                  <a:gd name="connsiteY39" fmla="*/ 770913 h 1498539"/>
                  <a:gd name="connsiteX40" fmla="*/ 376007 w 1033791"/>
                  <a:gd name="connsiteY40" fmla="*/ 752323 h 1498539"/>
                  <a:gd name="connsiteX41" fmla="*/ 494036 w 1033791"/>
                  <a:gd name="connsiteY41" fmla="*/ 731341 h 1498539"/>
                  <a:gd name="connsiteX42" fmla="*/ 515704 w 1033791"/>
                  <a:gd name="connsiteY42" fmla="*/ 688005 h 1498539"/>
                  <a:gd name="connsiteX43" fmla="*/ 507037 w 1033791"/>
                  <a:gd name="connsiteY43" fmla="*/ 644668 h 1498539"/>
                  <a:gd name="connsiteX44" fmla="*/ 468034 w 1033791"/>
                  <a:gd name="connsiteY44" fmla="*/ 644668 h 1498539"/>
                  <a:gd name="connsiteX45" fmla="*/ 342358 w 1033791"/>
                  <a:gd name="connsiteY45" fmla="*/ 683671 h 1498539"/>
                  <a:gd name="connsiteX46" fmla="*/ 251352 w 1033791"/>
                  <a:gd name="connsiteY46" fmla="*/ 688005 h 1498539"/>
                  <a:gd name="connsiteX47" fmla="*/ 238351 w 1033791"/>
                  <a:gd name="connsiteY47" fmla="*/ 657669 h 1498539"/>
                  <a:gd name="connsiteX48" fmla="*/ 260019 w 1033791"/>
                  <a:gd name="connsiteY48" fmla="*/ 644668 h 1498539"/>
                  <a:gd name="connsiteX49" fmla="*/ 212349 w 1033791"/>
                  <a:gd name="connsiteY49" fmla="*/ 644668 h 1498539"/>
                  <a:gd name="connsiteX50" fmla="*/ 156012 w 1033791"/>
                  <a:gd name="connsiteY50" fmla="*/ 609999 h 1498539"/>
                  <a:gd name="connsiteX51" fmla="*/ 156012 w 1033791"/>
                  <a:gd name="connsiteY51" fmla="*/ 588331 h 1498539"/>
                  <a:gd name="connsiteX52" fmla="*/ 121342 w 1033791"/>
                  <a:gd name="connsiteY52" fmla="*/ 570996 h 1498539"/>
                  <a:gd name="connsiteX53" fmla="*/ 108341 w 1033791"/>
                  <a:gd name="connsiteY53" fmla="*/ 549328 h 1498539"/>
                  <a:gd name="connsiteX54" fmla="*/ 104008 w 1033791"/>
                  <a:gd name="connsiteY54" fmla="*/ 475656 h 1498539"/>
                  <a:gd name="connsiteX55" fmla="*/ 175855 w 1033791"/>
                  <a:gd name="connsiteY55" fmla="*/ 389668 h 1498539"/>
                  <a:gd name="connsiteX56" fmla="*/ 213604 w 1033791"/>
                  <a:gd name="connsiteY56" fmla="*/ 246658 h 1498539"/>
                  <a:gd name="connsiteX57" fmla="*/ 281687 w 1033791"/>
                  <a:gd name="connsiteY57" fmla="*/ 111629 h 1498539"/>
                  <a:gd name="connsiteX58" fmla="*/ 411697 w 1033791"/>
                  <a:gd name="connsiteY58" fmla="*/ 37957 h 1498539"/>
                  <a:gd name="connsiteX59" fmla="*/ 535135 w 1033791"/>
                  <a:gd name="connsiteY59" fmla="*/ 2 h 1498539"/>
                  <a:gd name="connsiteX60" fmla="*/ 719980 w 1033791"/>
                  <a:gd name="connsiteY60" fmla="*/ 36909 h 1498539"/>
                  <a:gd name="connsiteX0" fmla="*/ 719980 w 1033791"/>
                  <a:gd name="connsiteY0" fmla="*/ 37214 h 1498844"/>
                  <a:gd name="connsiteX1" fmla="*/ 849395 w 1033791"/>
                  <a:gd name="connsiteY1" fmla="*/ 146604 h 1498844"/>
                  <a:gd name="connsiteX2" fmla="*/ 927401 w 1033791"/>
                  <a:gd name="connsiteY2" fmla="*/ 289614 h 1498844"/>
                  <a:gd name="connsiteX3" fmla="*/ 957854 w 1033791"/>
                  <a:gd name="connsiteY3" fmla="*/ 396701 h 1498844"/>
                  <a:gd name="connsiteX4" fmla="*/ 991267 w 1033791"/>
                  <a:gd name="connsiteY4" fmla="*/ 558300 h 1498844"/>
                  <a:gd name="connsiteX5" fmla="*/ 1031409 w 1033791"/>
                  <a:gd name="connsiteY5" fmla="*/ 735980 h 1498844"/>
                  <a:gd name="connsiteX6" fmla="*/ 1027075 w 1033791"/>
                  <a:gd name="connsiteY6" fmla="*/ 874657 h 1498844"/>
                  <a:gd name="connsiteX7" fmla="*/ 1009740 w 1033791"/>
                  <a:gd name="connsiteY7" fmla="*/ 1130342 h 1498844"/>
                  <a:gd name="connsiteX8" fmla="*/ 884065 w 1033791"/>
                  <a:gd name="connsiteY8" fmla="*/ 1338357 h 1498844"/>
                  <a:gd name="connsiteX9" fmla="*/ 667382 w 1033791"/>
                  <a:gd name="connsiteY9" fmla="*/ 1464033 h 1498844"/>
                  <a:gd name="connsiteX10" fmla="*/ 541706 w 1033791"/>
                  <a:gd name="connsiteY10" fmla="*/ 1498702 h 1498844"/>
                  <a:gd name="connsiteX11" fmla="*/ 368360 w 1033791"/>
                  <a:gd name="connsiteY11" fmla="*/ 1455366 h 1498844"/>
                  <a:gd name="connsiteX12" fmla="*/ 242685 w 1033791"/>
                  <a:gd name="connsiteY12" fmla="*/ 1390361 h 1498844"/>
                  <a:gd name="connsiteX13" fmla="*/ 143011 w 1033791"/>
                  <a:gd name="connsiteY13" fmla="*/ 1273352 h 1498844"/>
                  <a:gd name="connsiteX14" fmla="*/ 43337 w 1033791"/>
                  <a:gd name="connsiteY14" fmla="*/ 1195347 h 1498844"/>
                  <a:gd name="connsiteX15" fmla="*/ 8668 w 1033791"/>
                  <a:gd name="connsiteY15" fmla="*/ 1121675 h 1498844"/>
                  <a:gd name="connsiteX16" fmla="*/ 30336 w 1033791"/>
                  <a:gd name="connsiteY16" fmla="*/ 1091339 h 1498844"/>
                  <a:gd name="connsiteX17" fmla="*/ 17335 w 1033791"/>
                  <a:gd name="connsiteY17" fmla="*/ 1074004 h 1498844"/>
                  <a:gd name="connsiteX18" fmla="*/ 34669 w 1033791"/>
                  <a:gd name="connsiteY18" fmla="*/ 1065337 h 1498844"/>
                  <a:gd name="connsiteX19" fmla="*/ 0 w 1033791"/>
                  <a:gd name="connsiteY19" fmla="*/ 1017667 h 1498844"/>
                  <a:gd name="connsiteX20" fmla="*/ 34669 w 1033791"/>
                  <a:gd name="connsiteY20" fmla="*/ 1009000 h 1498844"/>
                  <a:gd name="connsiteX21" fmla="*/ 82340 w 1033791"/>
                  <a:gd name="connsiteY21" fmla="*/ 1026334 h 1498844"/>
                  <a:gd name="connsiteX22" fmla="*/ 60671 w 1033791"/>
                  <a:gd name="connsiteY22" fmla="*/ 978664 h 1498844"/>
                  <a:gd name="connsiteX23" fmla="*/ 104008 w 1033791"/>
                  <a:gd name="connsiteY23" fmla="*/ 987331 h 1498844"/>
                  <a:gd name="connsiteX24" fmla="*/ 177680 w 1033791"/>
                  <a:gd name="connsiteY24" fmla="*/ 1113007 h 1498844"/>
                  <a:gd name="connsiteX25" fmla="*/ 299021 w 1033791"/>
                  <a:gd name="connsiteY25" fmla="*/ 1169345 h 1498844"/>
                  <a:gd name="connsiteX26" fmla="*/ 368360 w 1033791"/>
                  <a:gd name="connsiteY26" fmla="*/ 1113007 h 1498844"/>
                  <a:gd name="connsiteX27" fmla="*/ 394363 w 1033791"/>
                  <a:gd name="connsiteY27" fmla="*/ 1043669 h 1498844"/>
                  <a:gd name="connsiteX28" fmla="*/ 416031 w 1033791"/>
                  <a:gd name="connsiteY28" fmla="*/ 935328 h 1498844"/>
                  <a:gd name="connsiteX29" fmla="*/ 450700 w 1033791"/>
                  <a:gd name="connsiteY29" fmla="*/ 861656 h 1498844"/>
                  <a:gd name="connsiteX30" fmla="*/ 372694 w 1033791"/>
                  <a:gd name="connsiteY30" fmla="*/ 887658 h 1498844"/>
                  <a:gd name="connsiteX31" fmla="*/ 347947 w 1033791"/>
                  <a:gd name="connsiteY31" fmla="*/ 882069 h 1498844"/>
                  <a:gd name="connsiteX32" fmla="*/ 268686 w 1033791"/>
                  <a:gd name="connsiteY32" fmla="*/ 900658 h 1498844"/>
                  <a:gd name="connsiteX33" fmla="*/ 255686 w 1033791"/>
                  <a:gd name="connsiteY33" fmla="*/ 891991 h 1498844"/>
                  <a:gd name="connsiteX34" fmla="*/ 268686 w 1033791"/>
                  <a:gd name="connsiteY34" fmla="*/ 874657 h 1498844"/>
                  <a:gd name="connsiteX35" fmla="*/ 203682 w 1033791"/>
                  <a:gd name="connsiteY35" fmla="*/ 883324 h 1498844"/>
                  <a:gd name="connsiteX36" fmla="*/ 190681 w 1033791"/>
                  <a:gd name="connsiteY36" fmla="*/ 857322 h 1498844"/>
                  <a:gd name="connsiteX37" fmla="*/ 212349 w 1033791"/>
                  <a:gd name="connsiteY37" fmla="*/ 813986 h 1498844"/>
                  <a:gd name="connsiteX38" fmla="*/ 212349 w 1033791"/>
                  <a:gd name="connsiteY38" fmla="*/ 792317 h 1498844"/>
                  <a:gd name="connsiteX39" fmla="*/ 260019 w 1033791"/>
                  <a:gd name="connsiteY39" fmla="*/ 771218 h 1498844"/>
                  <a:gd name="connsiteX40" fmla="*/ 376007 w 1033791"/>
                  <a:gd name="connsiteY40" fmla="*/ 752628 h 1498844"/>
                  <a:gd name="connsiteX41" fmla="*/ 494036 w 1033791"/>
                  <a:gd name="connsiteY41" fmla="*/ 731646 h 1498844"/>
                  <a:gd name="connsiteX42" fmla="*/ 515704 w 1033791"/>
                  <a:gd name="connsiteY42" fmla="*/ 688310 h 1498844"/>
                  <a:gd name="connsiteX43" fmla="*/ 507037 w 1033791"/>
                  <a:gd name="connsiteY43" fmla="*/ 644973 h 1498844"/>
                  <a:gd name="connsiteX44" fmla="*/ 468034 w 1033791"/>
                  <a:gd name="connsiteY44" fmla="*/ 644973 h 1498844"/>
                  <a:gd name="connsiteX45" fmla="*/ 342358 w 1033791"/>
                  <a:gd name="connsiteY45" fmla="*/ 683976 h 1498844"/>
                  <a:gd name="connsiteX46" fmla="*/ 251352 w 1033791"/>
                  <a:gd name="connsiteY46" fmla="*/ 688310 h 1498844"/>
                  <a:gd name="connsiteX47" fmla="*/ 238351 w 1033791"/>
                  <a:gd name="connsiteY47" fmla="*/ 657974 h 1498844"/>
                  <a:gd name="connsiteX48" fmla="*/ 260019 w 1033791"/>
                  <a:gd name="connsiteY48" fmla="*/ 644973 h 1498844"/>
                  <a:gd name="connsiteX49" fmla="*/ 212349 w 1033791"/>
                  <a:gd name="connsiteY49" fmla="*/ 644973 h 1498844"/>
                  <a:gd name="connsiteX50" fmla="*/ 156012 w 1033791"/>
                  <a:gd name="connsiteY50" fmla="*/ 610304 h 1498844"/>
                  <a:gd name="connsiteX51" fmla="*/ 156012 w 1033791"/>
                  <a:gd name="connsiteY51" fmla="*/ 588636 h 1498844"/>
                  <a:gd name="connsiteX52" fmla="*/ 121342 w 1033791"/>
                  <a:gd name="connsiteY52" fmla="*/ 571301 h 1498844"/>
                  <a:gd name="connsiteX53" fmla="*/ 108341 w 1033791"/>
                  <a:gd name="connsiteY53" fmla="*/ 549633 h 1498844"/>
                  <a:gd name="connsiteX54" fmla="*/ 104008 w 1033791"/>
                  <a:gd name="connsiteY54" fmla="*/ 475961 h 1498844"/>
                  <a:gd name="connsiteX55" fmla="*/ 175855 w 1033791"/>
                  <a:gd name="connsiteY55" fmla="*/ 389973 h 1498844"/>
                  <a:gd name="connsiteX56" fmla="*/ 213604 w 1033791"/>
                  <a:gd name="connsiteY56" fmla="*/ 246963 h 1498844"/>
                  <a:gd name="connsiteX57" fmla="*/ 281687 w 1033791"/>
                  <a:gd name="connsiteY57" fmla="*/ 111934 h 1498844"/>
                  <a:gd name="connsiteX58" fmla="*/ 390596 w 1033791"/>
                  <a:gd name="connsiteY58" fmla="*/ 24194 h 1498844"/>
                  <a:gd name="connsiteX59" fmla="*/ 535135 w 1033791"/>
                  <a:gd name="connsiteY59" fmla="*/ 307 h 1498844"/>
                  <a:gd name="connsiteX60" fmla="*/ 719980 w 1033791"/>
                  <a:gd name="connsiteY60" fmla="*/ 37214 h 1498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033791" h="1498844">
                    <a:moveTo>
                      <a:pt x="719980" y="37214"/>
                    </a:moveTo>
                    <a:cubicBezTo>
                      <a:pt x="772357" y="61597"/>
                      <a:pt x="814825" y="104537"/>
                      <a:pt x="849395" y="146604"/>
                    </a:cubicBezTo>
                    <a:cubicBezTo>
                      <a:pt x="883965" y="188671"/>
                      <a:pt x="909325" y="247931"/>
                      <a:pt x="927401" y="289614"/>
                    </a:cubicBezTo>
                    <a:cubicBezTo>
                      <a:pt x="945477" y="331297"/>
                      <a:pt x="947210" y="351920"/>
                      <a:pt x="957854" y="396701"/>
                    </a:cubicBezTo>
                    <a:cubicBezTo>
                      <a:pt x="968498" y="441482"/>
                      <a:pt x="979008" y="501754"/>
                      <a:pt x="991267" y="558300"/>
                    </a:cubicBezTo>
                    <a:cubicBezTo>
                      <a:pt x="1003526" y="614846"/>
                      <a:pt x="1025441" y="683254"/>
                      <a:pt x="1031409" y="735980"/>
                    </a:cubicBezTo>
                    <a:cubicBezTo>
                      <a:pt x="1037377" y="788706"/>
                      <a:pt x="1030686" y="808930"/>
                      <a:pt x="1027075" y="874657"/>
                    </a:cubicBezTo>
                    <a:cubicBezTo>
                      <a:pt x="1023464" y="940384"/>
                      <a:pt x="1033575" y="1053059"/>
                      <a:pt x="1009740" y="1130342"/>
                    </a:cubicBezTo>
                    <a:cubicBezTo>
                      <a:pt x="985905" y="1207625"/>
                      <a:pt x="941125" y="1282742"/>
                      <a:pt x="884065" y="1338357"/>
                    </a:cubicBezTo>
                    <a:cubicBezTo>
                      <a:pt x="827005" y="1393972"/>
                      <a:pt x="724442" y="1437309"/>
                      <a:pt x="667382" y="1464033"/>
                    </a:cubicBezTo>
                    <a:cubicBezTo>
                      <a:pt x="610322" y="1490757"/>
                      <a:pt x="591543" y="1500146"/>
                      <a:pt x="541706" y="1498702"/>
                    </a:cubicBezTo>
                    <a:cubicBezTo>
                      <a:pt x="491869" y="1497258"/>
                      <a:pt x="418197" y="1473423"/>
                      <a:pt x="368360" y="1455366"/>
                    </a:cubicBezTo>
                    <a:cubicBezTo>
                      <a:pt x="318523" y="1437309"/>
                      <a:pt x="280243" y="1420697"/>
                      <a:pt x="242685" y="1390361"/>
                    </a:cubicBezTo>
                    <a:cubicBezTo>
                      <a:pt x="205127" y="1360025"/>
                      <a:pt x="176236" y="1305854"/>
                      <a:pt x="143011" y="1273352"/>
                    </a:cubicBezTo>
                    <a:cubicBezTo>
                      <a:pt x="109786" y="1240850"/>
                      <a:pt x="65727" y="1220626"/>
                      <a:pt x="43337" y="1195347"/>
                    </a:cubicBezTo>
                    <a:cubicBezTo>
                      <a:pt x="20947" y="1170068"/>
                      <a:pt x="10835" y="1139010"/>
                      <a:pt x="8668" y="1121675"/>
                    </a:cubicBezTo>
                    <a:cubicBezTo>
                      <a:pt x="6501" y="1104340"/>
                      <a:pt x="28891" y="1099284"/>
                      <a:pt x="30336" y="1091339"/>
                    </a:cubicBezTo>
                    <a:cubicBezTo>
                      <a:pt x="31780" y="1083394"/>
                      <a:pt x="16613" y="1078338"/>
                      <a:pt x="17335" y="1074004"/>
                    </a:cubicBezTo>
                    <a:cubicBezTo>
                      <a:pt x="18057" y="1069670"/>
                      <a:pt x="37558" y="1074726"/>
                      <a:pt x="34669" y="1065337"/>
                    </a:cubicBezTo>
                    <a:cubicBezTo>
                      <a:pt x="31780" y="1055948"/>
                      <a:pt x="0" y="1027056"/>
                      <a:pt x="0" y="1017667"/>
                    </a:cubicBezTo>
                    <a:cubicBezTo>
                      <a:pt x="0" y="1008278"/>
                      <a:pt x="20946" y="1007556"/>
                      <a:pt x="34669" y="1009000"/>
                    </a:cubicBezTo>
                    <a:cubicBezTo>
                      <a:pt x="48392" y="1010444"/>
                      <a:pt x="78006" y="1031390"/>
                      <a:pt x="82340" y="1026334"/>
                    </a:cubicBezTo>
                    <a:cubicBezTo>
                      <a:pt x="86674" y="1021278"/>
                      <a:pt x="57060" y="985164"/>
                      <a:pt x="60671" y="978664"/>
                    </a:cubicBezTo>
                    <a:cubicBezTo>
                      <a:pt x="64282" y="972164"/>
                      <a:pt x="84507" y="964941"/>
                      <a:pt x="104008" y="987331"/>
                    </a:cubicBezTo>
                    <a:cubicBezTo>
                      <a:pt x="123509" y="1009721"/>
                      <a:pt x="145178" y="1082671"/>
                      <a:pt x="177680" y="1113007"/>
                    </a:cubicBezTo>
                    <a:cubicBezTo>
                      <a:pt x="210182" y="1143343"/>
                      <a:pt x="267241" y="1169345"/>
                      <a:pt x="299021" y="1169345"/>
                    </a:cubicBezTo>
                    <a:cubicBezTo>
                      <a:pt x="330801" y="1169345"/>
                      <a:pt x="352470" y="1133953"/>
                      <a:pt x="368360" y="1113007"/>
                    </a:cubicBezTo>
                    <a:cubicBezTo>
                      <a:pt x="384250" y="1092061"/>
                      <a:pt x="386418" y="1073282"/>
                      <a:pt x="394363" y="1043669"/>
                    </a:cubicBezTo>
                    <a:cubicBezTo>
                      <a:pt x="402308" y="1014056"/>
                      <a:pt x="406642" y="965663"/>
                      <a:pt x="416031" y="935328"/>
                    </a:cubicBezTo>
                    <a:cubicBezTo>
                      <a:pt x="425420" y="904993"/>
                      <a:pt x="457923" y="869601"/>
                      <a:pt x="450700" y="861656"/>
                    </a:cubicBezTo>
                    <a:cubicBezTo>
                      <a:pt x="443477" y="853711"/>
                      <a:pt x="389819" y="884256"/>
                      <a:pt x="372694" y="887658"/>
                    </a:cubicBezTo>
                    <a:cubicBezTo>
                      <a:pt x="355569" y="891060"/>
                      <a:pt x="365282" y="879902"/>
                      <a:pt x="347947" y="882069"/>
                    </a:cubicBezTo>
                    <a:cubicBezTo>
                      <a:pt x="330612" y="884236"/>
                      <a:pt x="284063" y="899004"/>
                      <a:pt x="268686" y="900658"/>
                    </a:cubicBezTo>
                    <a:cubicBezTo>
                      <a:pt x="253309" y="902312"/>
                      <a:pt x="255686" y="896324"/>
                      <a:pt x="255686" y="891991"/>
                    </a:cubicBezTo>
                    <a:cubicBezTo>
                      <a:pt x="255686" y="887658"/>
                      <a:pt x="277353" y="876102"/>
                      <a:pt x="268686" y="874657"/>
                    </a:cubicBezTo>
                    <a:cubicBezTo>
                      <a:pt x="260019" y="873213"/>
                      <a:pt x="216683" y="886213"/>
                      <a:pt x="203682" y="883324"/>
                    </a:cubicBezTo>
                    <a:cubicBezTo>
                      <a:pt x="190681" y="880435"/>
                      <a:pt x="189237" y="868878"/>
                      <a:pt x="190681" y="857322"/>
                    </a:cubicBezTo>
                    <a:cubicBezTo>
                      <a:pt x="192125" y="845766"/>
                      <a:pt x="208738" y="824820"/>
                      <a:pt x="212349" y="813986"/>
                    </a:cubicBezTo>
                    <a:cubicBezTo>
                      <a:pt x="215960" y="803152"/>
                      <a:pt x="204404" y="799445"/>
                      <a:pt x="212349" y="792317"/>
                    </a:cubicBezTo>
                    <a:cubicBezTo>
                      <a:pt x="220294" y="785189"/>
                      <a:pt x="232743" y="777833"/>
                      <a:pt x="260019" y="771218"/>
                    </a:cubicBezTo>
                    <a:cubicBezTo>
                      <a:pt x="287295" y="764603"/>
                      <a:pt x="337004" y="759223"/>
                      <a:pt x="376007" y="752628"/>
                    </a:cubicBezTo>
                    <a:cubicBezTo>
                      <a:pt x="415010" y="746033"/>
                      <a:pt x="470753" y="742366"/>
                      <a:pt x="494036" y="731646"/>
                    </a:cubicBezTo>
                    <a:cubicBezTo>
                      <a:pt x="517319" y="720926"/>
                      <a:pt x="513537" y="702755"/>
                      <a:pt x="515704" y="688310"/>
                    </a:cubicBezTo>
                    <a:cubicBezTo>
                      <a:pt x="517871" y="673865"/>
                      <a:pt x="514982" y="652196"/>
                      <a:pt x="507037" y="644973"/>
                    </a:cubicBezTo>
                    <a:cubicBezTo>
                      <a:pt x="499092" y="637750"/>
                      <a:pt x="495480" y="638473"/>
                      <a:pt x="468034" y="644973"/>
                    </a:cubicBezTo>
                    <a:cubicBezTo>
                      <a:pt x="440587" y="651474"/>
                      <a:pt x="378472" y="676753"/>
                      <a:pt x="342358" y="683976"/>
                    </a:cubicBezTo>
                    <a:cubicBezTo>
                      <a:pt x="306244" y="691199"/>
                      <a:pt x="268687" y="692644"/>
                      <a:pt x="251352" y="688310"/>
                    </a:cubicBezTo>
                    <a:cubicBezTo>
                      <a:pt x="234017" y="683976"/>
                      <a:pt x="236907" y="665197"/>
                      <a:pt x="238351" y="657974"/>
                    </a:cubicBezTo>
                    <a:cubicBezTo>
                      <a:pt x="239795" y="650751"/>
                      <a:pt x="264353" y="647140"/>
                      <a:pt x="260019" y="644973"/>
                    </a:cubicBezTo>
                    <a:cubicBezTo>
                      <a:pt x="255685" y="642806"/>
                      <a:pt x="229683" y="650751"/>
                      <a:pt x="212349" y="644973"/>
                    </a:cubicBezTo>
                    <a:cubicBezTo>
                      <a:pt x="195014" y="639195"/>
                      <a:pt x="165401" y="619693"/>
                      <a:pt x="156012" y="610304"/>
                    </a:cubicBezTo>
                    <a:cubicBezTo>
                      <a:pt x="146623" y="600915"/>
                      <a:pt x="161790" y="595136"/>
                      <a:pt x="156012" y="588636"/>
                    </a:cubicBezTo>
                    <a:cubicBezTo>
                      <a:pt x="150234" y="582136"/>
                      <a:pt x="129287" y="577801"/>
                      <a:pt x="121342" y="571301"/>
                    </a:cubicBezTo>
                    <a:cubicBezTo>
                      <a:pt x="113397" y="564801"/>
                      <a:pt x="111230" y="565523"/>
                      <a:pt x="108341" y="549633"/>
                    </a:cubicBezTo>
                    <a:cubicBezTo>
                      <a:pt x="105452" y="533743"/>
                      <a:pt x="92756" y="502571"/>
                      <a:pt x="104008" y="475961"/>
                    </a:cubicBezTo>
                    <a:cubicBezTo>
                      <a:pt x="115260" y="449351"/>
                      <a:pt x="157589" y="428139"/>
                      <a:pt x="175855" y="389973"/>
                    </a:cubicBezTo>
                    <a:cubicBezTo>
                      <a:pt x="194121" y="351807"/>
                      <a:pt x="195965" y="293303"/>
                      <a:pt x="213604" y="246963"/>
                    </a:cubicBezTo>
                    <a:cubicBezTo>
                      <a:pt x="231243" y="200623"/>
                      <a:pt x="252188" y="149062"/>
                      <a:pt x="281687" y="111934"/>
                    </a:cubicBezTo>
                    <a:cubicBezTo>
                      <a:pt x="311186" y="74806"/>
                      <a:pt x="344370" y="40806"/>
                      <a:pt x="390596" y="24194"/>
                    </a:cubicBezTo>
                    <a:cubicBezTo>
                      <a:pt x="436822" y="7582"/>
                      <a:pt x="480238" y="-1863"/>
                      <a:pt x="535135" y="307"/>
                    </a:cubicBezTo>
                    <a:cubicBezTo>
                      <a:pt x="590032" y="2477"/>
                      <a:pt x="667603" y="12831"/>
                      <a:pt x="719980" y="37214"/>
                    </a:cubicBezTo>
                    <a:close/>
                  </a:path>
                </a:pathLst>
              </a:custGeom>
              <a:solidFill>
                <a:srgbClr val="FBC5FC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orme libre 20"/>
              <p:cNvSpPr/>
              <p:nvPr/>
            </p:nvSpPr>
            <p:spPr>
              <a:xfrm>
                <a:off x="3963929" y="3239551"/>
                <a:ext cx="334691" cy="53881"/>
              </a:xfrm>
              <a:custGeom>
                <a:avLst/>
                <a:gdLst>
                  <a:gd name="connsiteX0" fmla="*/ 0 w 309193"/>
                  <a:gd name="connsiteY0" fmla="*/ 60671 h 69588"/>
                  <a:gd name="connsiteX1" fmla="*/ 156011 w 309193"/>
                  <a:gd name="connsiteY1" fmla="*/ 69338 h 69588"/>
                  <a:gd name="connsiteX2" fmla="*/ 242684 w 309193"/>
                  <a:gd name="connsiteY2" fmla="*/ 52004 h 69588"/>
                  <a:gd name="connsiteX3" fmla="*/ 303355 w 309193"/>
                  <a:gd name="connsiteY3" fmla="*/ 17334 h 69588"/>
                  <a:gd name="connsiteX4" fmla="*/ 303355 w 309193"/>
                  <a:gd name="connsiteY4" fmla="*/ 0 h 69588"/>
                  <a:gd name="connsiteX0" fmla="*/ 0 w 300889"/>
                  <a:gd name="connsiteY0" fmla="*/ 68911 h 72100"/>
                  <a:gd name="connsiteX1" fmla="*/ 147707 w 300889"/>
                  <a:gd name="connsiteY1" fmla="*/ 69338 h 72100"/>
                  <a:gd name="connsiteX2" fmla="*/ 234380 w 300889"/>
                  <a:gd name="connsiteY2" fmla="*/ 52004 h 72100"/>
                  <a:gd name="connsiteX3" fmla="*/ 295051 w 300889"/>
                  <a:gd name="connsiteY3" fmla="*/ 17334 h 72100"/>
                  <a:gd name="connsiteX4" fmla="*/ 295051 w 300889"/>
                  <a:gd name="connsiteY4" fmla="*/ 0 h 7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889" h="72100">
                    <a:moveTo>
                      <a:pt x="0" y="68911"/>
                    </a:moveTo>
                    <a:cubicBezTo>
                      <a:pt x="57782" y="73966"/>
                      <a:pt x="108644" y="72156"/>
                      <a:pt x="147707" y="69338"/>
                    </a:cubicBezTo>
                    <a:cubicBezTo>
                      <a:pt x="186770" y="66520"/>
                      <a:pt x="209823" y="60671"/>
                      <a:pt x="234380" y="52004"/>
                    </a:cubicBezTo>
                    <a:cubicBezTo>
                      <a:pt x="258937" y="43337"/>
                      <a:pt x="284939" y="26001"/>
                      <a:pt x="295051" y="17334"/>
                    </a:cubicBezTo>
                    <a:cubicBezTo>
                      <a:pt x="305163" y="8667"/>
                      <a:pt x="300107" y="4333"/>
                      <a:pt x="295051" y="0"/>
                    </a:cubicBezTo>
                  </a:path>
                </a:pathLst>
              </a:cu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Ellipse 21"/>
              <p:cNvSpPr/>
              <p:nvPr/>
            </p:nvSpPr>
            <p:spPr>
              <a:xfrm>
                <a:off x="3843081" y="2837840"/>
                <a:ext cx="61217" cy="6018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e 100"/>
            <p:cNvGrpSpPr/>
            <p:nvPr/>
          </p:nvGrpSpPr>
          <p:grpSpPr>
            <a:xfrm rot="14400000" flipH="1">
              <a:off x="2173067" y="5923997"/>
              <a:ext cx="245251" cy="355578"/>
              <a:chOff x="3517058" y="2429899"/>
              <a:chExt cx="1033791" cy="1498844"/>
            </a:xfrm>
          </p:grpSpPr>
          <p:sp>
            <p:nvSpPr>
              <p:cNvPr id="15" name="Forme libre 14"/>
              <p:cNvSpPr/>
              <p:nvPr/>
            </p:nvSpPr>
            <p:spPr>
              <a:xfrm>
                <a:off x="3592989" y="3263218"/>
                <a:ext cx="221756" cy="334946"/>
              </a:xfrm>
              <a:custGeom>
                <a:avLst/>
                <a:gdLst>
                  <a:gd name="connsiteX0" fmla="*/ 4459 w 208140"/>
                  <a:gd name="connsiteY0" fmla="*/ 135986 h 333228"/>
                  <a:gd name="connsiteX1" fmla="*/ 125 w 208140"/>
                  <a:gd name="connsiteY1" fmla="*/ 83982 h 333228"/>
                  <a:gd name="connsiteX2" fmla="*/ 8793 w 208140"/>
                  <a:gd name="connsiteY2" fmla="*/ 1642 h 333228"/>
                  <a:gd name="connsiteX3" fmla="*/ 47795 w 208140"/>
                  <a:gd name="connsiteY3" fmla="*/ 36312 h 333228"/>
                  <a:gd name="connsiteX4" fmla="*/ 73797 w 208140"/>
                  <a:gd name="connsiteY4" fmla="*/ 122985 h 333228"/>
                  <a:gd name="connsiteX5" fmla="*/ 86798 w 208140"/>
                  <a:gd name="connsiteY5" fmla="*/ 174988 h 333228"/>
                  <a:gd name="connsiteX6" fmla="*/ 143136 w 208140"/>
                  <a:gd name="connsiteY6" fmla="*/ 261661 h 333228"/>
                  <a:gd name="connsiteX7" fmla="*/ 195139 w 208140"/>
                  <a:gd name="connsiteY7" fmla="*/ 326666 h 333228"/>
                  <a:gd name="connsiteX8" fmla="*/ 208140 w 208140"/>
                  <a:gd name="connsiteY8" fmla="*/ 331000 h 333228"/>
                  <a:gd name="connsiteX9" fmla="*/ 208140 w 208140"/>
                  <a:gd name="connsiteY9" fmla="*/ 331000 h 333228"/>
                  <a:gd name="connsiteX0" fmla="*/ 4459 w 208140"/>
                  <a:gd name="connsiteY0" fmla="*/ 135986 h 333228"/>
                  <a:gd name="connsiteX1" fmla="*/ 125 w 208140"/>
                  <a:gd name="connsiteY1" fmla="*/ 83982 h 333228"/>
                  <a:gd name="connsiteX2" fmla="*/ 8793 w 208140"/>
                  <a:gd name="connsiteY2" fmla="*/ 1642 h 333228"/>
                  <a:gd name="connsiteX3" fmla="*/ 47795 w 208140"/>
                  <a:gd name="connsiteY3" fmla="*/ 36312 h 333228"/>
                  <a:gd name="connsiteX4" fmla="*/ 73797 w 208140"/>
                  <a:gd name="connsiteY4" fmla="*/ 122985 h 333228"/>
                  <a:gd name="connsiteX5" fmla="*/ 86798 w 208140"/>
                  <a:gd name="connsiteY5" fmla="*/ 174988 h 333228"/>
                  <a:gd name="connsiteX6" fmla="*/ 130821 w 208140"/>
                  <a:gd name="connsiteY6" fmla="*/ 261661 h 333228"/>
                  <a:gd name="connsiteX7" fmla="*/ 195139 w 208140"/>
                  <a:gd name="connsiteY7" fmla="*/ 326666 h 333228"/>
                  <a:gd name="connsiteX8" fmla="*/ 208140 w 208140"/>
                  <a:gd name="connsiteY8" fmla="*/ 331000 h 333228"/>
                  <a:gd name="connsiteX9" fmla="*/ 208140 w 208140"/>
                  <a:gd name="connsiteY9" fmla="*/ 331000 h 333228"/>
                  <a:gd name="connsiteX0" fmla="*/ 19422 w 208531"/>
                  <a:gd name="connsiteY0" fmla="*/ 157844 h 333228"/>
                  <a:gd name="connsiteX1" fmla="*/ 516 w 208531"/>
                  <a:gd name="connsiteY1" fmla="*/ 83982 h 333228"/>
                  <a:gd name="connsiteX2" fmla="*/ 9184 w 208531"/>
                  <a:gd name="connsiteY2" fmla="*/ 1642 h 333228"/>
                  <a:gd name="connsiteX3" fmla="*/ 48186 w 208531"/>
                  <a:gd name="connsiteY3" fmla="*/ 36312 h 333228"/>
                  <a:gd name="connsiteX4" fmla="*/ 74188 w 208531"/>
                  <a:gd name="connsiteY4" fmla="*/ 122985 h 333228"/>
                  <a:gd name="connsiteX5" fmla="*/ 87189 w 208531"/>
                  <a:gd name="connsiteY5" fmla="*/ 174988 h 333228"/>
                  <a:gd name="connsiteX6" fmla="*/ 131212 w 208531"/>
                  <a:gd name="connsiteY6" fmla="*/ 261661 h 333228"/>
                  <a:gd name="connsiteX7" fmla="*/ 195530 w 208531"/>
                  <a:gd name="connsiteY7" fmla="*/ 326666 h 333228"/>
                  <a:gd name="connsiteX8" fmla="*/ 208531 w 208531"/>
                  <a:gd name="connsiteY8" fmla="*/ 331000 h 333228"/>
                  <a:gd name="connsiteX9" fmla="*/ 208531 w 208531"/>
                  <a:gd name="connsiteY9" fmla="*/ 331000 h 333228"/>
                  <a:gd name="connsiteX0" fmla="*/ 27416 w 209030"/>
                  <a:gd name="connsiteY0" fmla="*/ 157844 h 333228"/>
                  <a:gd name="connsiteX1" fmla="*/ 1015 w 209030"/>
                  <a:gd name="connsiteY1" fmla="*/ 83982 h 333228"/>
                  <a:gd name="connsiteX2" fmla="*/ 9683 w 209030"/>
                  <a:gd name="connsiteY2" fmla="*/ 1642 h 333228"/>
                  <a:gd name="connsiteX3" fmla="*/ 48685 w 209030"/>
                  <a:gd name="connsiteY3" fmla="*/ 36312 h 333228"/>
                  <a:gd name="connsiteX4" fmla="*/ 74687 w 209030"/>
                  <a:gd name="connsiteY4" fmla="*/ 122985 h 333228"/>
                  <a:gd name="connsiteX5" fmla="*/ 87688 w 209030"/>
                  <a:gd name="connsiteY5" fmla="*/ 174988 h 333228"/>
                  <a:gd name="connsiteX6" fmla="*/ 131711 w 209030"/>
                  <a:gd name="connsiteY6" fmla="*/ 261661 h 333228"/>
                  <a:gd name="connsiteX7" fmla="*/ 196029 w 209030"/>
                  <a:gd name="connsiteY7" fmla="*/ 326666 h 333228"/>
                  <a:gd name="connsiteX8" fmla="*/ 209030 w 209030"/>
                  <a:gd name="connsiteY8" fmla="*/ 331000 h 333228"/>
                  <a:gd name="connsiteX9" fmla="*/ 209030 w 209030"/>
                  <a:gd name="connsiteY9" fmla="*/ 331000 h 333228"/>
                  <a:gd name="connsiteX0" fmla="*/ 27416 w 209030"/>
                  <a:gd name="connsiteY0" fmla="*/ 157844 h 332995"/>
                  <a:gd name="connsiteX1" fmla="*/ 1015 w 209030"/>
                  <a:gd name="connsiteY1" fmla="*/ 83982 h 332995"/>
                  <a:gd name="connsiteX2" fmla="*/ 9683 w 209030"/>
                  <a:gd name="connsiteY2" fmla="*/ 1642 h 332995"/>
                  <a:gd name="connsiteX3" fmla="*/ 48685 w 209030"/>
                  <a:gd name="connsiteY3" fmla="*/ 36312 h 332995"/>
                  <a:gd name="connsiteX4" fmla="*/ 74687 w 209030"/>
                  <a:gd name="connsiteY4" fmla="*/ 122985 h 332995"/>
                  <a:gd name="connsiteX5" fmla="*/ 87688 w 209030"/>
                  <a:gd name="connsiteY5" fmla="*/ 174988 h 332995"/>
                  <a:gd name="connsiteX6" fmla="*/ 131711 w 209030"/>
                  <a:gd name="connsiteY6" fmla="*/ 261661 h 332995"/>
                  <a:gd name="connsiteX7" fmla="*/ 196029 w 209030"/>
                  <a:gd name="connsiteY7" fmla="*/ 326666 h 332995"/>
                  <a:gd name="connsiteX8" fmla="*/ 209030 w 209030"/>
                  <a:gd name="connsiteY8" fmla="*/ 331000 h 332995"/>
                  <a:gd name="connsiteX9" fmla="*/ 209030 w 209030"/>
                  <a:gd name="connsiteY9" fmla="*/ 331000 h 332995"/>
                  <a:gd name="connsiteX0" fmla="*/ 77935 w 212415"/>
                  <a:gd name="connsiteY0" fmla="*/ 308673 h 332995"/>
                  <a:gd name="connsiteX1" fmla="*/ 4400 w 212415"/>
                  <a:gd name="connsiteY1" fmla="*/ 83982 h 332995"/>
                  <a:gd name="connsiteX2" fmla="*/ 13068 w 212415"/>
                  <a:gd name="connsiteY2" fmla="*/ 1642 h 332995"/>
                  <a:gd name="connsiteX3" fmla="*/ 52070 w 212415"/>
                  <a:gd name="connsiteY3" fmla="*/ 36312 h 332995"/>
                  <a:gd name="connsiteX4" fmla="*/ 78072 w 212415"/>
                  <a:gd name="connsiteY4" fmla="*/ 122985 h 332995"/>
                  <a:gd name="connsiteX5" fmla="*/ 91073 w 212415"/>
                  <a:gd name="connsiteY5" fmla="*/ 174988 h 332995"/>
                  <a:gd name="connsiteX6" fmla="*/ 135096 w 212415"/>
                  <a:gd name="connsiteY6" fmla="*/ 261661 h 332995"/>
                  <a:gd name="connsiteX7" fmla="*/ 199414 w 212415"/>
                  <a:gd name="connsiteY7" fmla="*/ 326666 h 332995"/>
                  <a:gd name="connsiteX8" fmla="*/ 212415 w 212415"/>
                  <a:gd name="connsiteY8" fmla="*/ 331000 h 332995"/>
                  <a:gd name="connsiteX9" fmla="*/ 212415 w 212415"/>
                  <a:gd name="connsiteY9" fmla="*/ 331000 h 332995"/>
                  <a:gd name="connsiteX0" fmla="*/ 77650 w 212130"/>
                  <a:gd name="connsiteY0" fmla="*/ 307679 h 332001"/>
                  <a:gd name="connsiteX1" fmla="*/ 4115 w 212130"/>
                  <a:gd name="connsiteY1" fmla="*/ 82988 h 332001"/>
                  <a:gd name="connsiteX2" fmla="*/ 12783 w 212130"/>
                  <a:gd name="connsiteY2" fmla="*/ 648 h 332001"/>
                  <a:gd name="connsiteX3" fmla="*/ 41773 w 212130"/>
                  <a:gd name="connsiteY3" fmla="*/ 48667 h 332001"/>
                  <a:gd name="connsiteX4" fmla="*/ 77787 w 212130"/>
                  <a:gd name="connsiteY4" fmla="*/ 121991 h 332001"/>
                  <a:gd name="connsiteX5" fmla="*/ 90788 w 212130"/>
                  <a:gd name="connsiteY5" fmla="*/ 173994 h 332001"/>
                  <a:gd name="connsiteX6" fmla="*/ 134811 w 212130"/>
                  <a:gd name="connsiteY6" fmla="*/ 260667 h 332001"/>
                  <a:gd name="connsiteX7" fmla="*/ 199129 w 212130"/>
                  <a:gd name="connsiteY7" fmla="*/ 325672 h 332001"/>
                  <a:gd name="connsiteX8" fmla="*/ 212130 w 212130"/>
                  <a:gd name="connsiteY8" fmla="*/ 330006 h 332001"/>
                  <a:gd name="connsiteX9" fmla="*/ 212130 w 212130"/>
                  <a:gd name="connsiteY9" fmla="*/ 330006 h 332001"/>
                  <a:gd name="connsiteX0" fmla="*/ 77650 w 212130"/>
                  <a:gd name="connsiteY0" fmla="*/ 307697 h 332019"/>
                  <a:gd name="connsiteX1" fmla="*/ 4115 w 212130"/>
                  <a:gd name="connsiteY1" fmla="*/ 83006 h 332019"/>
                  <a:gd name="connsiteX2" fmla="*/ 12783 w 212130"/>
                  <a:gd name="connsiteY2" fmla="*/ 666 h 332019"/>
                  <a:gd name="connsiteX3" fmla="*/ 41773 w 212130"/>
                  <a:gd name="connsiteY3" fmla="*/ 48685 h 332019"/>
                  <a:gd name="connsiteX4" fmla="*/ 61101 w 212130"/>
                  <a:gd name="connsiteY4" fmla="*/ 128684 h 332019"/>
                  <a:gd name="connsiteX5" fmla="*/ 90788 w 212130"/>
                  <a:gd name="connsiteY5" fmla="*/ 174012 h 332019"/>
                  <a:gd name="connsiteX6" fmla="*/ 134811 w 212130"/>
                  <a:gd name="connsiteY6" fmla="*/ 260685 h 332019"/>
                  <a:gd name="connsiteX7" fmla="*/ 199129 w 212130"/>
                  <a:gd name="connsiteY7" fmla="*/ 325690 h 332019"/>
                  <a:gd name="connsiteX8" fmla="*/ 212130 w 212130"/>
                  <a:gd name="connsiteY8" fmla="*/ 330024 h 332019"/>
                  <a:gd name="connsiteX9" fmla="*/ 212130 w 212130"/>
                  <a:gd name="connsiteY9" fmla="*/ 330024 h 332019"/>
                  <a:gd name="connsiteX0" fmla="*/ 77650 w 212130"/>
                  <a:gd name="connsiteY0" fmla="*/ 307697 h 332019"/>
                  <a:gd name="connsiteX1" fmla="*/ 4115 w 212130"/>
                  <a:gd name="connsiteY1" fmla="*/ 83006 h 332019"/>
                  <a:gd name="connsiteX2" fmla="*/ 12783 w 212130"/>
                  <a:gd name="connsiteY2" fmla="*/ 666 h 332019"/>
                  <a:gd name="connsiteX3" fmla="*/ 41773 w 212130"/>
                  <a:gd name="connsiteY3" fmla="*/ 48685 h 332019"/>
                  <a:gd name="connsiteX4" fmla="*/ 61101 w 212130"/>
                  <a:gd name="connsiteY4" fmla="*/ 128684 h 332019"/>
                  <a:gd name="connsiteX5" fmla="*/ 80777 w 212130"/>
                  <a:gd name="connsiteY5" fmla="*/ 187361 h 332019"/>
                  <a:gd name="connsiteX6" fmla="*/ 134811 w 212130"/>
                  <a:gd name="connsiteY6" fmla="*/ 260685 h 332019"/>
                  <a:gd name="connsiteX7" fmla="*/ 199129 w 212130"/>
                  <a:gd name="connsiteY7" fmla="*/ 325690 h 332019"/>
                  <a:gd name="connsiteX8" fmla="*/ 212130 w 212130"/>
                  <a:gd name="connsiteY8" fmla="*/ 330024 h 332019"/>
                  <a:gd name="connsiteX9" fmla="*/ 212130 w 212130"/>
                  <a:gd name="connsiteY9" fmla="*/ 330024 h 332019"/>
                  <a:gd name="connsiteX0" fmla="*/ 77312 w 211792"/>
                  <a:gd name="connsiteY0" fmla="*/ 307697 h 332019"/>
                  <a:gd name="connsiteX1" fmla="*/ 3777 w 211792"/>
                  <a:gd name="connsiteY1" fmla="*/ 83006 h 332019"/>
                  <a:gd name="connsiteX2" fmla="*/ 12445 w 211792"/>
                  <a:gd name="connsiteY2" fmla="*/ 666 h 332019"/>
                  <a:gd name="connsiteX3" fmla="*/ 28086 w 211792"/>
                  <a:gd name="connsiteY3" fmla="*/ 48685 h 332019"/>
                  <a:gd name="connsiteX4" fmla="*/ 60763 w 211792"/>
                  <a:gd name="connsiteY4" fmla="*/ 128684 h 332019"/>
                  <a:gd name="connsiteX5" fmla="*/ 80439 w 211792"/>
                  <a:gd name="connsiteY5" fmla="*/ 187361 h 332019"/>
                  <a:gd name="connsiteX6" fmla="*/ 134473 w 211792"/>
                  <a:gd name="connsiteY6" fmla="*/ 260685 h 332019"/>
                  <a:gd name="connsiteX7" fmla="*/ 198791 w 211792"/>
                  <a:gd name="connsiteY7" fmla="*/ 325690 h 332019"/>
                  <a:gd name="connsiteX8" fmla="*/ 211792 w 211792"/>
                  <a:gd name="connsiteY8" fmla="*/ 330024 h 332019"/>
                  <a:gd name="connsiteX9" fmla="*/ 211792 w 211792"/>
                  <a:gd name="connsiteY9" fmla="*/ 330024 h 332019"/>
                  <a:gd name="connsiteX0" fmla="*/ 77312 w 211792"/>
                  <a:gd name="connsiteY0" fmla="*/ 307706 h 332028"/>
                  <a:gd name="connsiteX1" fmla="*/ 3777 w 211792"/>
                  <a:gd name="connsiteY1" fmla="*/ 83015 h 332028"/>
                  <a:gd name="connsiteX2" fmla="*/ 12445 w 211792"/>
                  <a:gd name="connsiteY2" fmla="*/ 675 h 332028"/>
                  <a:gd name="connsiteX3" fmla="*/ 28086 w 211792"/>
                  <a:gd name="connsiteY3" fmla="*/ 48694 h 332028"/>
                  <a:gd name="connsiteX4" fmla="*/ 50752 w 211792"/>
                  <a:gd name="connsiteY4" fmla="*/ 132030 h 332028"/>
                  <a:gd name="connsiteX5" fmla="*/ 80439 w 211792"/>
                  <a:gd name="connsiteY5" fmla="*/ 187370 h 332028"/>
                  <a:gd name="connsiteX6" fmla="*/ 134473 w 211792"/>
                  <a:gd name="connsiteY6" fmla="*/ 260694 h 332028"/>
                  <a:gd name="connsiteX7" fmla="*/ 198791 w 211792"/>
                  <a:gd name="connsiteY7" fmla="*/ 325699 h 332028"/>
                  <a:gd name="connsiteX8" fmla="*/ 211792 w 211792"/>
                  <a:gd name="connsiteY8" fmla="*/ 330033 h 332028"/>
                  <a:gd name="connsiteX9" fmla="*/ 211792 w 211792"/>
                  <a:gd name="connsiteY9" fmla="*/ 330033 h 332028"/>
                  <a:gd name="connsiteX0" fmla="*/ 61485 w 210761"/>
                  <a:gd name="connsiteY0" fmla="*/ 313624 h 332028"/>
                  <a:gd name="connsiteX1" fmla="*/ 2746 w 210761"/>
                  <a:gd name="connsiteY1" fmla="*/ 83015 h 332028"/>
                  <a:gd name="connsiteX2" fmla="*/ 11414 w 210761"/>
                  <a:gd name="connsiteY2" fmla="*/ 675 h 332028"/>
                  <a:gd name="connsiteX3" fmla="*/ 27055 w 210761"/>
                  <a:gd name="connsiteY3" fmla="*/ 48694 h 332028"/>
                  <a:gd name="connsiteX4" fmla="*/ 49721 w 210761"/>
                  <a:gd name="connsiteY4" fmla="*/ 132030 h 332028"/>
                  <a:gd name="connsiteX5" fmla="*/ 79408 w 210761"/>
                  <a:gd name="connsiteY5" fmla="*/ 187370 h 332028"/>
                  <a:gd name="connsiteX6" fmla="*/ 133442 w 210761"/>
                  <a:gd name="connsiteY6" fmla="*/ 260694 h 332028"/>
                  <a:gd name="connsiteX7" fmla="*/ 197760 w 210761"/>
                  <a:gd name="connsiteY7" fmla="*/ 325699 h 332028"/>
                  <a:gd name="connsiteX8" fmla="*/ 210761 w 210761"/>
                  <a:gd name="connsiteY8" fmla="*/ 330033 h 332028"/>
                  <a:gd name="connsiteX9" fmla="*/ 210761 w 210761"/>
                  <a:gd name="connsiteY9" fmla="*/ 330033 h 332028"/>
                  <a:gd name="connsiteX0" fmla="*/ 61485 w 210761"/>
                  <a:gd name="connsiteY0" fmla="*/ 313624 h 332028"/>
                  <a:gd name="connsiteX1" fmla="*/ 2746 w 210761"/>
                  <a:gd name="connsiteY1" fmla="*/ 83015 h 332028"/>
                  <a:gd name="connsiteX2" fmla="*/ 11414 w 210761"/>
                  <a:gd name="connsiteY2" fmla="*/ 675 h 332028"/>
                  <a:gd name="connsiteX3" fmla="*/ 27055 w 210761"/>
                  <a:gd name="connsiteY3" fmla="*/ 48694 h 332028"/>
                  <a:gd name="connsiteX4" fmla="*/ 49721 w 210761"/>
                  <a:gd name="connsiteY4" fmla="*/ 132030 h 332028"/>
                  <a:gd name="connsiteX5" fmla="*/ 79408 w 210761"/>
                  <a:gd name="connsiteY5" fmla="*/ 187370 h 332028"/>
                  <a:gd name="connsiteX6" fmla="*/ 133442 w 210761"/>
                  <a:gd name="connsiteY6" fmla="*/ 260694 h 332028"/>
                  <a:gd name="connsiteX7" fmla="*/ 197760 w 210761"/>
                  <a:gd name="connsiteY7" fmla="*/ 325699 h 332028"/>
                  <a:gd name="connsiteX8" fmla="*/ 210761 w 210761"/>
                  <a:gd name="connsiteY8" fmla="*/ 330033 h 332028"/>
                  <a:gd name="connsiteX9" fmla="*/ 210761 w 210761"/>
                  <a:gd name="connsiteY9" fmla="*/ 330033 h 332028"/>
                  <a:gd name="connsiteX0" fmla="*/ 59621 w 208897"/>
                  <a:gd name="connsiteY0" fmla="*/ 316542 h 334946"/>
                  <a:gd name="connsiteX1" fmla="*/ 882 w 208897"/>
                  <a:gd name="connsiteY1" fmla="*/ 85933 h 334946"/>
                  <a:gd name="connsiteX2" fmla="*/ 24346 w 208897"/>
                  <a:gd name="connsiteY2" fmla="*/ 633 h 334946"/>
                  <a:gd name="connsiteX3" fmla="*/ 25191 w 208897"/>
                  <a:gd name="connsiteY3" fmla="*/ 51612 h 334946"/>
                  <a:gd name="connsiteX4" fmla="*/ 47857 w 208897"/>
                  <a:gd name="connsiteY4" fmla="*/ 134948 h 334946"/>
                  <a:gd name="connsiteX5" fmla="*/ 77544 w 208897"/>
                  <a:gd name="connsiteY5" fmla="*/ 190288 h 334946"/>
                  <a:gd name="connsiteX6" fmla="*/ 131578 w 208897"/>
                  <a:gd name="connsiteY6" fmla="*/ 263612 h 334946"/>
                  <a:gd name="connsiteX7" fmla="*/ 195896 w 208897"/>
                  <a:gd name="connsiteY7" fmla="*/ 328617 h 334946"/>
                  <a:gd name="connsiteX8" fmla="*/ 208897 w 208897"/>
                  <a:gd name="connsiteY8" fmla="*/ 332951 h 334946"/>
                  <a:gd name="connsiteX9" fmla="*/ 208897 w 208897"/>
                  <a:gd name="connsiteY9" fmla="*/ 332951 h 334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8897" h="334946">
                    <a:moveTo>
                      <a:pt x="59621" y="316542"/>
                    </a:moveTo>
                    <a:cubicBezTo>
                      <a:pt x="57093" y="301735"/>
                      <a:pt x="6761" y="138584"/>
                      <a:pt x="882" y="85933"/>
                    </a:cubicBezTo>
                    <a:cubicBezTo>
                      <a:pt x="-4997" y="33282"/>
                      <a:pt x="20295" y="6353"/>
                      <a:pt x="24346" y="633"/>
                    </a:cubicBezTo>
                    <a:cubicBezTo>
                      <a:pt x="28397" y="-5087"/>
                      <a:pt x="21273" y="29226"/>
                      <a:pt x="25191" y="51612"/>
                    </a:cubicBezTo>
                    <a:cubicBezTo>
                      <a:pt x="29109" y="73998"/>
                      <a:pt x="39132" y="111835"/>
                      <a:pt x="47857" y="134948"/>
                    </a:cubicBezTo>
                    <a:cubicBezTo>
                      <a:pt x="56583" y="158061"/>
                      <a:pt x="63591" y="168844"/>
                      <a:pt x="77544" y="190288"/>
                    </a:cubicBezTo>
                    <a:cubicBezTo>
                      <a:pt x="91497" y="211732"/>
                      <a:pt x="111853" y="240557"/>
                      <a:pt x="131578" y="263612"/>
                    </a:cubicBezTo>
                    <a:cubicBezTo>
                      <a:pt x="151303" y="286667"/>
                      <a:pt x="183010" y="317061"/>
                      <a:pt x="195896" y="328617"/>
                    </a:cubicBezTo>
                    <a:cubicBezTo>
                      <a:pt x="208782" y="340173"/>
                      <a:pt x="206730" y="332229"/>
                      <a:pt x="208897" y="332951"/>
                    </a:cubicBezTo>
                    <a:lnTo>
                      <a:pt x="208897" y="332951"/>
                    </a:lnTo>
                  </a:path>
                </a:pathLst>
              </a:custGeom>
              <a:solidFill>
                <a:srgbClr val="FBC5FC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orme libre 15"/>
              <p:cNvSpPr/>
              <p:nvPr/>
            </p:nvSpPr>
            <p:spPr>
              <a:xfrm>
                <a:off x="3517058" y="2429899"/>
                <a:ext cx="1033791" cy="1498844"/>
              </a:xfrm>
              <a:custGeom>
                <a:avLst/>
                <a:gdLst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320690 w 1032458"/>
                  <a:gd name="connsiteY25" fmla="*/ 1164564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73346 w 1032458"/>
                  <a:gd name="connsiteY55" fmla="*/ 410509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320690 w 1032458"/>
                  <a:gd name="connsiteY25" fmla="*/ 1164564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94363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94363 w 1032458"/>
                  <a:gd name="connsiteY27" fmla="*/ 1034555 h 1489730"/>
                  <a:gd name="connsiteX28" fmla="*/ 416031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79405 w 1033791"/>
                  <a:gd name="connsiteY3" fmla="*/ 384508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82013 w 1033791"/>
                  <a:gd name="connsiteY55" fmla="*/ 393174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82013 w 1033791"/>
                  <a:gd name="connsiteY55" fmla="*/ 393174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376007 w 1033791"/>
                  <a:gd name="connsiteY40" fmla="*/ 743514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47947 w 1033791"/>
                  <a:gd name="connsiteY31" fmla="*/ 872955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376007 w 1033791"/>
                  <a:gd name="connsiteY40" fmla="*/ 743514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25813 h 1499396"/>
                  <a:gd name="connsiteX1" fmla="*/ 849395 w 1033791"/>
                  <a:gd name="connsiteY1" fmla="*/ 147156 h 1499396"/>
                  <a:gd name="connsiteX2" fmla="*/ 927401 w 1033791"/>
                  <a:gd name="connsiteY2" fmla="*/ 290166 h 1499396"/>
                  <a:gd name="connsiteX3" fmla="*/ 957854 w 1033791"/>
                  <a:gd name="connsiteY3" fmla="*/ 397253 h 1499396"/>
                  <a:gd name="connsiteX4" fmla="*/ 991267 w 1033791"/>
                  <a:gd name="connsiteY4" fmla="*/ 558852 h 1499396"/>
                  <a:gd name="connsiteX5" fmla="*/ 1031409 w 1033791"/>
                  <a:gd name="connsiteY5" fmla="*/ 736532 h 1499396"/>
                  <a:gd name="connsiteX6" fmla="*/ 1027075 w 1033791"/>
                  <a:gd name="connsiteY6" fmla="*/ 875209 h 1499396"/>
                  <a:gd name="connsiteX7" fmla="*/ 1009740 w 1033791"/>
                  <a:gd name="connsiteY7" fmla="*/ 1130894 h 1499396"/>
                  <a:gd name="connsiteX8" fmla="*/ 884065 w 1033791"/>
                  <a:gd name="connsiteY8" fmla="*/ 1338909 h 1499396"/>
                  <a:gd name="connsiteX9" fmla="*/ 667382 w 1033791"/>
                  <a:gd name="connsiteY9" fmla="*/ 1464585 h 1499396"/>
                  <a:gd name="connsiteX10" fmla="*/ 541706 w 1033791"/>
                  <a:gd name="connsiteY10" fmla="*/ 1499254 h 1499396"/>
                  <a:gd name="connsiteX11" fmla="*/ 368360 w 1033791"/>
                  <a:gd name="connsiteY11" fmla="*/ 1455918 h 1499396"/>
                  <a:gd name="connsiteX12" fmla="*/ 242685 w 1033791"/>
                  <a:gd name="connsiteY12" fmla="*/ 1390913 h 1499396"/>
                  <a:gd name="connsiteX13" fmla="*/ 143011 w 1033791"/>
                  <a:gd name="connsiteY13" fmla="*/ 1273904 h 1499396"/>
                  <a:gd name="connsiteX14" fmla="*/ 43337 w 1033791"/>
                  <a:gd name="connsiteY14" fmla="*/ 1195899 h 1499396"/>
                  <a:gd name="connsiteX15" fmla="*/ 8668 w 1033791"/>
                  <a:gd name="connsiteY15" fmla="*/ 1122227 h 1499396"/>
                  <a:gd name="connsiteX16" fmla="*/ 30336 w 1033791"/>
                  <a:gd name="connsiteY16" fmla="*/ 1091891 h 1499396"/>
                  <a:gd name="connsiteX17" fmla="*/ 17335 w 1033791"/>
                  <a:gd name="connsiteY17" fmla="*/ 1074556 h 1499396"/>
                  <a:gd name="connsiteX18" fmla="*/ 34669 w 1033791"/>
                  <a:gd name="connsiteY18" fmla="*/ 1065889 h 1499396"/>
                  <a:gd name="connsiteX19" fmla="*/ 0 w 1033791"/>
                  <a:gd name="connsiteY19" fmla="*/ 1018219 h 1499396"/>
                  <a:gd name="connsiteX20" fmla="*/ 34669 w 1033791"/>
                  <a:gd name="connsiteY20" fmla="*/ 1009552 h 1499396"/>
                  <a:gd name="connsiteX21" fmla="*/ 82340 w 1033791"/>
                  <a:gd name="connsiteY21" fmla="*/ 1026886 h 1499396"/>
                  <a:gd name="connsiteX22" fmla="*/ 60671 w 1033791"/>
                  <a:gd name="connsiteY22" fmla="*/ 979216 h 1499396"/>
                  <a:gd name="connsiteX23" fmla="*/ 104008 w 1033791"/>
                  <a:gd name="connsiteY23" fmla="*/ 987883 h 1499396"/>
                  <a:gd name="connsiteX24" fmla="*/ 177680 w 1033791"/>
                  <a:gd name="connsiteY24" fmla="*/ 1113559 h 1499396"/>
                  <a:gd name="connsiteX25" fmla="*/ 299021 w 1033791"/>
                  <a:gd name="connsiteY25" fmla="*/ 1169897 h 1499396"/>
                  <a:gd name="connsiteX26" fmla="*/ 368360 w 1033791"/>
                  <a:gd name="connsiteY26" fmla="*/ 1113559 h 1499396"/>
                  <a:gd name="connsiteX27" fmla="*/ 394363 w 1033791"/>
                  <a:gd name="connsiteY27" fmla="*/ 1044221 h 1499396"/>
                  <a:gd name="connsiteX28" fmla="*/ 416031 w 1033791"/>
                  <a:gd name="connsiteY28" fmla="*/ 935880 h 1499396"/>
                  <a:gd name="connsiteX29" fmla="*/ 450700 w 1033791"/>
                  <a:gd name="connsiteY29" fmla="*/ 862208 h 1499396"/>
                  <a:gd name="connsiteX30" fmla="*/ 372694 w 1033791"/>
                  <a:gd name="connsiteY30" fmla="*/ 888210 h 1499396"/>
                  <a:gd name="connsiteX31" fmla="*/ 347947 w 1033791"/>
                  <a:gd name="connsiteY31" fmla="*/ 882621 h 1499396"/>
                  <a:gd name="connsiteX32" fmla="*/ 268686 w 1033791"/>
                  <a:gd name="connsiteY32" fmla="*/ 901210 h 1499396"/>
                  <a:gd name="connsiteX33" fmla="*/ 255686 w 1033791"/>
                  <a:gd name="connsiteY33" fmla="*/ 892543 h 1499396"/>
                  <a:gd name="connsiteX34" fmla="*/ 268686 w 1033791"/>
                  <a:gd name="connsiteY34" fmla="*/ 875209 h 1499396"/>
                  <a:gd name="connsiteX35" fmla="*/ 203682 w 1033791"/>
                  <a:gd name="connsiteY35" fmla="*/ 883876 h 1499396"/>
                  <a:gd name="connsiteX36" fmla="*/ 190681 w 1033791"/>
                  <a:gd name="connsiteY36" fmla="*/ 857874 h 1499396"/>
                  <a:gd name="connsiteX37" fmla="*/ 212349 w 1033791"/>
                  <a:gd name="connsiteY37" fmla="*/ 814538 h 1499396"/>
                  <a:gd name="connsiteX38" fmla="*/ 212349 w 1033791"/>
                  <a:gd name="connsiteY38" fmla="*/ 792869 h 1499396"/>
                  <a:gd name="connsiteX39" fmla="*/ 260019 w 1033791"/>
                  <a:gd name="connsiteY39" fmla="*/ 771770 h 1499396"/>
                  <a:gd name="connsiteX40" fmla="*/ 376007 w 1033791"/>
                  <a:gd name="connsiteY40" fmla="*/ 753180 h 1499396"/>
                  <a:gd name="connsiteX41" fmla="*/ 494036 w 1033791"/>
                  <a:gd name="connsiteY41" fmla="*/ 732198 h 1499396"/>
                  <a:gd name="connsiteX42" fmla="*/ 515704 w 1033791"/>
                  <a:gd name="connsiteY42" fmla="*/ 688862 h 1499396"/>
                  <a:gd name="connsiteX43" fmla="*/ 507037 w 1033791"/>
                  <a:gd name="connsiteY43" fmla="*/ 645525 h 1499396"/>
                  <a:gd name="connsiteX44" fmla="*/ 468034 w 1033791"/>
                  <a:gd name="connsiteY44" fmla="*/ 645525 h 1499396"/>
                  <a:gd name="connsiteX45" fmla="*/ 342358 w 1033791"/>
                  <a:gd name="connsiteY45" fmla="*/ 684528 h 1499396"/>
                  <a:gd name="connsiteX46" fmla="*/ 251352 w 1033791"/>
                  <a:gd name="connsiteY46" fmla="*/ 688862 h 1499396"/>
                  <a:gd name="connsiteX47" fmla="*/ 238351 w 1033791"/>
                  <a:gd name="connsiteY47" fmla="*/ 658526 h 1499396"/>
                  <a:gd name="connsiteX48" fmla="*/ 260019 w 1033791"/>
                  <a:gd name="connsiteY48" fmla="*/ 645525 h 1499396"/>
                  <a:gd name="connsiteX49" fmla="*/ 212349 w 1033791"/>
                  <a:gd name="connsiteY49" fmla="*/ 645525 h 1499396"/>
                  <a:gd name="connsiteX50" fmla="*/ 156012 w 1033791"/>
                  <a:gd name="connsiteY50" fmla="*/ 610856 h 1499396"/>
                  <a:gd name="connsiteX51" fmla="*/ 156012 w 1033791"/>
                  <a:gd name="connsiteY51" fmla="*/ 589188 h 1499396"/>
                  <a:gd name="connsiteX52" fmla="*/ 121342 w 1033791"/>
                  <a:gd name="connsiteY52" fmla="*/ 571853 h 1499396"/>
                  <a:gd name="connsiteX53" fmla="*/ 108341 w 1033791"/>
                  <a:gd name="connsiteY53" fmla="*/ 550185 h 1499396"/>
                  <a:gd name="connsiteX54" fmla="*/ 104008 w 1033791"/>
                  <a:gd name="connsiteY54" fmla="*/ 476513 h 1499396"/>
                  <a:gd name="connsiteX55" fmla="*/ 175855 w 1033791"/>
                  <a:gd name="connsiteY55" fmla="*/ 390525 h 1499396"/>
                  <a:gd name="connsiteX56" fmla="*/ 213604 w 1033791"/>
                  <a:gd name="connsiteY56" fmla="*/ 247515 h 1499396"/>
                  <a:gd name="connsiteX57" fmla="*/ 281687 w 1033791"/>
                  <a:gd name="connsiteY57" fmla="*/ 112486 h 1499396"/>
                  <a:gd name="connsiteX58" fmla="*/ 411697 w 1033791"/>
                  <a:gd name="connsiteY58" fmla="*/ 38814 h 1499396"/>
                  <a:gd name="connsiteX59" fmla="*/ 535135 w 1033791"/>
                  <a:gd name="connsiteY59" fmla="*/ 859 h 1499396"/>
                  <a:gd name="connsiteX60" fmla="*/ 702051 w 1033791"/>
                  <a:gd name="connsiteY60" fmla="*/ 25813 h 1499396"/>
                  <a:gd name="connsiteX0" fmla="*/ 719980 w 1033791"/>
                  <a:gd name="connsiteY0" fmla="*/ 36909 h 1498539"/>
                  <a:gd name="connsiteX1" fmla="*/ 849395 w 1033791"/>
                  <a:gd name="connsiteY1" fmla="*/ 146299 h 1498539"/>
                  <a:gd name="connsiteX2" fmla="*/ 927401 w 1033791"/>
                  <a:gd name="connsiteY2" fmla="*/ 289309 h 1498539"/>
                  <a:gd name="connsiteX3" fmla="*/ 957854 w 1033791"/>
                  <a:gd name="connsiteY3" fmla="*/ 396396 h 1498539"/>
                  <a:gd name="connsiteX4" fmla="*/ 991267 w 1033791"/>
                  <a:gd name="connsiteY4" fmla="*/ 557995 h 1498539"/>
                  <a:gd name="connsiteX5" fmla="*/ 1031409 w 1033791"/>
                  <a:gd name="connsiteY5" fmla="*/ 735675 h 1498539"/>
                  <a:gd name="connsiteX6" fmla="*/ 1027075 w 1033791"/>
                  <a:gd name="connsiteY6" fmla="*/ 874352 h 1498539"/>
                  <a:gd name="connsiteX7" fmla="*/ 1009740 w 1033791"/>
                  <a:gd name="connsiteY7" fmla="*/ 1130037 h 1498539"/>
                  <a:gd name="connsiteX8" fmla="*/ 884065 w 1033791"/>
                  <a:gd name="connsiteY8" fmla="*/ 1338052 h 1498539"/>
                  <a:gd name="connsiteX9" fmla="*/ 667382 w 1033791"/>
                  <a:gd name="connsiteY9" fmla="*/ 1463728 h 1498539"/>
                  <a:gd name="connsiteX10" fmla="*/ 541706 w 1033791"/>
                  <a:gd name="connsiteY10" fmla="*/ 1498397 h 1498539"/>
                  <a:gd name="connsiteX11" fmla="*/ 368360 w 1033791"/>
                  <a:gd name="connsiteY11" fmla="*/ 1455061 h 1498539"/>
                  <a:gd name="connsiteX12" fmla="*/ 242685 w 1033791"/>
                  <a:gd name="connsiteY12" fmla="*/ 1390056 h 1498539"/>
                  <a:gd name="connsiteX13" fmla="*/ 143011 w 1033791"/>
                  <a:gd name="connsiteY13" fmla="*/ 1273047 h 1498539"/>
                  <a:gd name="connsiteX14" fmla="*/ 43337 w 1033791"/>
                  <a:gd name="connsiteY14" fmla="*/ 1195042 h 1498539"/>
                  <a:gd name="connsiteX15" fmla="*/ 8668 w 1033791"/>
                  <a:gd name="connsiteY15" fmla="*/ 1121370 h 1498539"/>
                  <a:gd name="connsiteX16" fmla="*/ 30336 w 1033791"/>
                  <a:gd name="connsiteY16" fmla="*/ 1091034 h 1498539"/>
                  <a:gd name="connsiteX17" fmla="*/ 17335 w 1033791"/>
                  <a:gd name="connsiteY17" fmla="*/ 1073699 h 1498539"/>
                  <a:gd name="connsiteX18" fmla="*/ 34669 w 1033791"/>
                  <a:gd name="connsiteY18" fmla="*/ 1065032 h 1498539"/>
                  <a:gd name="connsiteX19" fmla="*/ 0 w 1033791"/>
                  <a:gd name="connsiteY19" fmla="*/ 1017362 h 1498539"/>
                  <a:gd name="connsiteX20" fmla="*/ 34669 w 1033791"/>
                  <a:gd name="connsiteY20" fmla="*/ 1008695 h 1498539"/>
                  <a:gd name="connsiteX21" fmla="*/ 82340 w 1033791"/>
                  <a:gd name="connsiteY21" fmla="*/ 1026029 h 1498539"/>
                  <a:gd name="connsiteX22" fmla="*/ 60671 w 1033791"/>
                  <a:gd name="connsiteY22" fmla="*/ 978359 h 1498539"/>
                  <a:gd name="connsiteX23" fmla="*/ 104008 w 1033791"/>
                  <a:gd name="connsiteY23" fmla="*/ 987026 h 1498539"/>
                  <a:gd name="connsiteX24" fmla="*/ 177680 w 1033791"/>
                  <a:gd name="connsiteY24" fmla="*/ 1112702 h 1498539"/>
                  <a:gd name="connsiteX25" fmla="*/ 299021 w 1033791"/>
                  <a:gd name="connsiteY25" fmla="*/ 1169040 h 1498539"/>
                  <a:gd name="connsiteX26" fmla="*/ 368360 w 1033791"/>
                  <a:gd name="connsiteY26" fmla="*/ 1112702 h 1498539"/>
                  <a:gd name="connsiteX27" fmla="*/ 394363 w 1033791"/>
                  <a:gd name="connsiteY27" fmla="*/ 1043364 h 1498539"/>
                  <a:gd name="connsiteX28" fmla="*/ 416031 w 1033791"/>
                  <a:gd name="connsiteY28" fmla="*/ 935023 h 1498539"/>
                  <a:gd name="connsiteX29" fmla="*/ 450700 w 1033791"/>
                  <a:gd name="connsiteY29" fmla="*/ 861351 h 1498539"/>
                  <a:gd name="connsiteX30" fmla="*/ 372694 w 1033791"/>
                  <a:gd name="connsiteY30" fmla="*/ 887353 h 1498539"/>
                  <a:gd name="connsiteX31" fmla="*/ 347947 w 1033791"/>
                  <a:gd name="connsiteY31" fmla="*/ 881764 h 1498539"/>
                  <a:gd name="connsiteX32" fmla="*/ 268686 w 1033791"/>
                  <a:gd name="connsiteY32" fmla="*/ 900353 h 1498539"/>
                  <a:gd name="connsiteX33" fmla="*/ 255686 w 1033791"/>
                  <a:gd name="connsiteY33" fmla="*/ 891686 h 1498539"/>
                  <a:gd name="connsiteX34" fmla="*/ 268686 w 1033791"/>
                  <a:gd name="connsiteY34" fmla="*/ 874352 h 1498539"/>
                  <a:gd name="connsiteX35" fmla="*/ 203682 w 1033791"/>
                  <a:gd name="connsiteY35" fmla="*/ 883019 h 1498539"/>
                  <a:gd name="connsiteX36" fmla="*/ 190681 w 1033791"/>
                  <a:gd name="connsiteY36" fmla="*/ 857017 h 1498539"/>
                  <a:gd name="connsiteX37" fmla="*/ 212349 w 1033791"/>
                  <a:gd name="connsiteY37" fmla="*/ 813681 h 1498539"/>
                  <a:gd name="connsiteX38" fmla="*/ 212349 w 1033791"/>
                  <a:gd name="connsiteY38" fmla="*/ 792012 h 1498539"/>
                  <a:gd name="connsiteX39" fmla="*/ 260019 w 1033791"/>
                  <a:gd name="connsiteY39" fmla="*/ 770913 h 1498539"/>
                  <a:gd name="connsiteX40" fmla="*/ 376007 w 1033791"/>
                  <a:gd name="connsiteY40" fmla="*/ 752323 h 1498539"/>
                  <a:gd name="connsiteX41" fmla="*/ 494036 w 1033791"/>
                  <a:gd name="connsiteY41" fmla="*/ 731341 h 1498539"/>
                  <a:gd name="connsiteX42" fmla="*/ 515704 w 1033791"/>
                  <a:gd name="connsiteY42" fmla="*/ 688005 h 1498539"/>
                  <a:gd name="connsiteX43" fmla="*/ 507037 w 1033791"/>
                  <a:gd name="connsiteY43" fmla="*/ 644668 h 1498539"/>
                  <a:gd name="connsiteX44" fmla="*/ 468034 w 1033791"/>
                  <a:gd name="connsiteY44" fmla="*/ 644668 h 1498539"/>
                  <a:gd name="connsiteX45" fmla="*/ 342358 w 1033791"/>
                  <a:gd name="connsiteY45" fmla="*/ 683671 h 1498539"/>
                  <a:gd name="connsiteX46" fmla="*/ 251352 w 1033791"/>
                  <a:gd name="connsiteY46" fmla="*/ 688005 h 1498539"/>
                  <a:gd name="connsiteX47" fmla="*/ 238351 w 1033791"/>
                  <a:gd name="connsiteY47" fmla="*/ 657669 h 1498539"/>
                  <a:gd name="connsiteX48" fmla="*/ 260019 w 1033791"/>
                  <a:gd name="connsiteY48" fmla="*/ 644668 h 1498539"/>
                  <a:gd name="connsiteX49" fmla="*/ 212349 w 1033791"/>
                  <a:gd name="connsiteY49" fmla="*/ 644668 h 1498539"/>
                  <a:gd name="connsiteX50" fmla="*/ 156012 w 1033791"/>
                  <a:gd name="connsiteY50" fmla="*/ 609999 h 1498539"/>
                  <a:gd name="connsiteX51" fmla="*/ 156012 w 1033791"/>
                  <a:gd name="connsiteY51" fmla="*/ 588331 h 1498539"/>
                  <a:gd name="connsiteX52" fmla="*/ 121342 w 1033791"/>
                  <a:gd name="connsiteY52" fmla="*/ 570996 h 1498539"/>
                  <a:gd name="connsiteX53" fmla="*/ 108341 w 1033791"/>
                  <a:gd name="connsiteY53" fmla="*/ 549328 h 1498539"/>
                  <a:gd name="connsiteX54" fmla="*/ 104008 w 1033791"/>
                  <a:gd name="connsiteY54" fmla="*/ 475656 h 1498539"/>
                  <a:gd name="connsiteX55" fmla="*/ 175855 w 1033791"/>
                  <a:gd name="connsiteY55" fmla="*/ 389668 h 1498539"/>
                  <a:gd name="connsiteX56" fmla="*/ 213604 w 1033791"/>
                  <a:gd name="connsiteY56" fmla="*/ 246658 h 1498539"/>
                  <a:gd name="connsiteX57" fmla="*/ 281687 w 1033791"/>
                  <a:gd name="connsiteY57" fmla="*/ 111629 h 1498539"/>
                  <a:gd name="connsiteX58" fmla="*/ 411697 w 1033791"/>
                  <a:gd name="connsiteY58" fmla="*/ 37957 h 1498539"/>
                  <a:gd name="connsiteX59" fmla="*/ 535135 w 1033791"/>
                  <a:gd name="connsiteY59" fmla="*/ 2 h 1498539"/>
                  <a:gd name="connsiteX60" fmla="*/ 719980 w 1033791"/>
                  <a:gd name="connsiteY60" fmla="*/ 36909 h 1498539"/>
                  <a:gd name="connsiteX0" fmla="*/ 719980 w 1033791"/>
                  <a:gd name="connsiteY0" fmla="*/ 37214 h 1498844"/>
                  <a:gd name="connsiteX1" fmla="*/ 849395 w 1033791"/>
                  <a:gd name="connsiteY1" fmla="*/ 146604 h 1498844"/>
                  <a:gd name="connsiteX2" fmla="*/ 927401 w 1033791"/>
                  <a:gd name="connsiteY2" fmla="*/ 289614 h 1498844"/>
                  <a:gd name="connsiteX3" fmla="*/ 957854 w 1033791"/>
                  <a:gd name="connsiteY3" fmla="*/ 396701 h 1498844"/>
                  <a:gd name="connsiteX4" fmla="*/ 991267 w 1033791"/>
                  <a:gd name="connsiteY4" fmla="*/ 558300 h 1498844"/>
                  <a:gd name="connsiteX5" fmla="*/ 1031409 w 1033791"/>
                  <a:gd name="connsiteY5" fmla="*/ 735980 h 1498844"/>
                  <a:gd name="connsiteX6" fmla="*/ 1027075 w 1033791"/>
                  <a:gd name="connsiteY6" fmla="*/ 874657 h 1498844"/>
                  <a:gd name="connsiteX7" fmla="*/ 1009740 w 1033791"/>
                  <a:gd name="connsiteY7" fmla="*/ 1130342 h 1498844"/>
                  <a:gd name="connsiteX8" fmla="*/ 884065 w 1033791"/>
                  <a:gd name="connsiteY8" fmla="*/ 1338357 h 1498844"/>
                  <a:gd name="connsiteX9" fmla="*/ 667382 w 1033791"/>
                  <a:gd name="connsiteY9" fmla="*/ 1464033 h 1498844"/>
                  <a:gd name="connsiteX10" fmla="*/ 541706 w 1033791"/>
                  <a:gd name="connsiteY10" fmla="*/ 1498702 h 1498844"/>
                  <a:gd name="connsiteX11" fmla="*/ 368360 w 1033791"/>
                  <a:gd name="connsiteY11" fmla="*/ 1455366 h 1498844"/>
                  <a:gd name="connsiteX12" fmla="*/ 242685 w 1033791"/>
                  <a:gd name="connsiteY12" fmla="*/ 1390361 h 1498844"/>
                  <a:gd name="connsiteX13" fmla="*/ 143011 w 1033791"/>
                  <a:gd name="connsiteY13" fmla="*/ 1273352 h 1498844"/>
                  <a:gd name="connsiteX14" fmla="*/ 43337 w 1033791"/>
                  <a:gd name="connsiteY14" fmla="*/ 1195347 h 1498844"/>
                  <a:gd name="connsiteX15" fmla="*/ 8668 w 1033791"/>
                  <a:gd name="connsiteY15" fmla="*/ 1121675 h 1498844"/>
                  <a:gd name="connsiteX16" fmla="*/ 30336 w 1033791"/>
                  <a:gd name="connsiteY16" fmla="*/ 1091339 h 1498844"/>
                  <a:gd name="connsiteX17" fmla="*/ 17335 w 1033791"/>
                  <a:gd name="connsiteY17" fmla="*/ 1074004 h 1498844"/>
                  <a:gd name="connsiteX18" fmla="*/ 34669 w 1033791"/>
                  <a:gd name="connsiteY18" fmla="*/ 1065337 h 1498844"/>
                  <a:gd name="connsiteX19" fmla="*/ 0 w 1033791"/>
                  <a:gd name="connsiteY19" fmla="*/ 1017667 h 1498844"/>
                  <a:gd name="connsiteX20" fmla="*/ 34669 w 1033791"/>
                  <a:gd name="connsiteY20" fmla="*/ 1009000 h 1498844"/>
                  <a:gd name="connsiteX21" fmla="*/ 82340 w 1033791"/>
                  <a:gd name="connsiteY21" fmla="*/ 1026334 h 1498844"/>
                  <a:gd name="connsiteX22" fmla="*/ 60671 w 1033791"/>
                  <a:gd name="connsiteY22" fmla="*/ 978664 h 1498844"/>
                  <a:gd name="connsiteX23" fmla="*/ 104008 w 1033791"/>
                  <a:gd name="connsiteY23" fmla="*/ 987331 h 1498844"/>
                  <a:gd name="connsiteX24" fmla="*/ 177680 w 1033791"/>
                  <a:gd name="connsiteY24" fmla="*/ 1113007 h 1498844"/>
                  <a:gd name="connsiteX25" fmla="*/ 299021 w 1033791"/>
                  <a:gd name="connsiteY25" fmla="*/ 1169345 h 1498844"/>
                  <a:gd name="connsiteX26" fmla="*/ 368360 w 1033791"/>
                  <a:gd name="connsiteY26" fmla="*/ 1113007 h 1498844"/>
                  <a:gd name="connsiteX27" fmla="*/ 394363 w 1033791"/>
                  <a:gd name="connsiteY27" fmla="*/ 1043669 h 1498844"/>
                  <a:gd name="connsiteX28" fmla="*/ 416031 w 1033791"/>
                  <a:gd name="connsiteY28" fmla="*/ 935328 h 1498844"/>
                  <a:gd name="connsiteX29" fmla="*/ 450700 w 1033791"/>
                  <a:gd name="connsiteY29" fmla="*/ 861656 h 1498844"/>
                  <a:gd name="connsiteX30" fmla="*/ 372694 w 1033791"/>
                  <a:gd name="connsiteY30" fmla="*/ 887658 h 1498844"/>
                  <a:gd name="connsiteX31" fmla="*/ 347947 w 1033791"/>
                  <a:gd name="connsiteY31" fmla="*/ 882069 h 1498844"/>
                  <a:gd name="connsiteX32" fmla="*/ 268686 w 1033791"/>
                  <a:gd name="connsiteY32" fmla="*/ 900658 h 1498844"/>
                  <a:gd name="connsiteX33" fmla="*/ 255686 w 1033791"/>
                  <a:gd name="connsiteY33" fmla="*/ 891991 h 1498844"/>
                  <a:gd name="connsiteX34" fmla="*/ 268686 w 1033791"/>
                  <a:gd name="connsiteY34" fmla="*/ 874657 h 1498844"/>
                  <a:gd name="connsiteX35" fmla="*/ 203682 w 1033791"/>
                  <a:gd name="connsiteY35" fmla="*/ 883324 h 1498844"/>
                  <a:gd name="connsiteX36" fmla="*/ 190681 w 1033791"/>
                  <a:gd name="connsiteY36" fmla="*/ 857322 h 1498844"/>
                  <a:gd name="connsiteX37" fmla="*/ 212349 w 1033791"/>
                  <a:gd name="connsiteY37" fmla="*/ 813986 h 1498844"/>
                  <a:gd name="connsiteX38" fmla="*/ 212349 w 1033791"/>
                  <a:gd name="connsiteY38" fmla="*/ 792317 h 1498844"/>
                  <a:gd name="connsiteX39" fmla="*/ 260019 w 1033791"/>
                  <a:gd name="connsiteY39" fmla="*/ 771218 h 1498844"/>
                  <a:gd name="connsiteX40" fmla="*/ 376007 w 1033791"/>
                  <a:gd name="connsiteY40" fmla="*/ 752628 h 1498844"/>
                  <a:gd name="connsiteX41" fmla="*/ 494036 w 1033791"/>
                  <a:gd name="connsiteY41" fmla="*/ 731646 h 1498844"/>
                  <a:gd name="connsiteX42" fmla="*/ 515704 w 1033791"/>
                  <a:gd name="connsiteY42" fmla="*/ 688310 h 1498844"/>
                  <a:gd name="connsiteX43" fmla="*/ 507037 w 1033791"/>
                  <a:gd name="connsiteY43" fmla="*/ 644973 h 1498844"/>
                  <a:gd name="connsiteX44" fmla="*/ 468034 w 1033791"/>
                  <a:gd name="connsiteY44" fmla="*/ 644973 h 1498844"/>
                  <a:gd name="connsiteX45" fmla="*/ 342358 w 1033791"/>
                  <a:gd name="connsiteY45" fmla="*/ 683976 h 1498844"/>
                  <a:gd name="connsiteX46" fmla="*/ 251352 w 1033791"/>
                  <a:gd name="connsiteY46" fmla="*/ 688310 h 1498844"/>
                  <a:gd name="connsiteX47" fmla="*/ 238351 w 1033791"/>
                  <a:gd name="connsiteY47" fmla="*/ 657974 h 1498844"/>
                  <a:gd name="connsiteX48" fmla="*/ 260019 w 1033791"/>
                  <a:gd name="connsiteY48" fmla="*/ 644973 h 1498844"/>
                  <a:gd name="connsiteX49" fmla="*/ 212349 w 1033791"/>
                  <a:gd name="connsiteY49" fmla="*/ 644973 h 1498844"/>
                  <a:gd name="connsiteX50" fmla="*/ 156012 w 1033791"/>
                  <a:gd name="connsiteY50" fmla="*/ 610304 h 1498844"/>
                  <a:gd name="connsiteX51" fmla="*/ 156012 w 1033791"/>
                  <a:gd name="connsiteY51" fmla="*/ 588636 h 1498844"/>
                  <a:gd name="connsiteX52" fmla="*/ 121342 w 1033791"/>
                  <a:gd name="connsiteY52" fmla="*/ 571301 h 1498844"/>
                  <a:gd name="connsiteX53" fmla="*/ 108341 w 1033791"/>
                  <a:gd name="connsiteY53" fmla="*/ 549633 h 1498844"/>
                  <a:gd name="connsiteX54" fmla="*/ 104008 w 1033791"/>
                  <a:gd name="connsiteY54" fmla="*/ 475961 h 1498844"/>
                  <a:gd name="connsiteX55" fmla="*/ 175855 w 1033791"/>
                  <a:gd name="connsiteY55" fmla="*/ 389973 h 1498844"/>
                  <a:gd name="connsiteX56" fmla="*/ 213604 w 1033791"/>
                  <a:gd name="connsiteY56" fmla="*/ 246963 h 1498844"/>
                  <a:gd name="connsiteX57" fmla="*/ 281687 w 1033791"/>
                  <a:gd name="connsiteY57" fmla="*/ 111934 h 1498844"/>
                  <a:gd name="connsiteX58" fmla="*/ 390596 w 1033791"/>
                  <a:gd name="connsiteY58" fmla="*/ 24194 h 1498844"/>
                  <a:gd name="connsiteX59" fmla="*/ 535135 w 1033791"/>
                  <a:gd name="connsiteY59" fmla="*/ 307 h 1498844"/>
                  <a:gd name="connsiteX60" fmla="*/ 719980 w 1033791"/>
                  <a:gd name="connsiteY60" fmla="*/ 37214 h 1498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033791" h="1498844">
                    <a:moveTo>
                      <a:pt x="719980" y="37214"/>
                    </a:moveTo>
                    <a:cubicBezTo>
                      <a:pt x="772357" y="61597"/>
                      <a:pt x="814825" y="104537"/>
                      <a:pt x="849395" y="146604"/>
                    </a:cubicBezTo>
                    <a:cubicBezTo>
                      <a:pt x="883965" y="188671"/>
                      <a:pt x="909325" y="247931"/>
                      <a:pt x="927401" y="289614"/>
                    </a:cubicBezTo>
                    <a:cubicBezTo>
                      <a:pt x="945477" y="331297"/>
                      <a:pt x="947210" y="351920"/>
                      <a:pt x="957854" y="396701"/>
                    </a:cubicBezTo>
                    <a:cubicBezTo>
                      <a:pt x="968498" y="441482"/>
                      <a:pt x="979008" y="501754"/>
                      <a:pt x="991267" y="558300"/>
                    </a:cubicBezTo>
                    <a:cubicBezTo>
                      <a:pt x="1003526" y="614846"/>
                      <a:pt x="1025441" y="683254"/>
                      <a:pt x="1031409" y="735980"/>
                    </a:cubicBezTo>
                    <a:cubicBezTo>
                      <a:pt x="1037377" y="788706"/>
                      <a:pt x="1030686" y="808930"/>
                      <a:pt x="1027075" y="874657"/>
                    </a:cubicBezTo>
                    <a:cubicBezTo>
                      <a:pt x="1023464" y="940384"/>
                      <a:pt x="1033575" y="1053059"/>
                      <a:pt x="1009740" y="1130342"/>
                    </a:cubicBezTo>
                    <a:cubicBezTo>
                      <a:pt x="985905" y="1207625"/>
                      <a:pt x="941125" y="1282742"/>
                      <a:pt x="884065" y="1338357"/>
                    </a:cubicBezTo>
                    <a:cubicBezTo>
                      <a:pt x="827005" y="1393972"/>
                      <a:pt x="724442" y="1437309"/>
                      <a:pt x="667382" y="1464033"/>
                    </a:cubicBezTo>
                    <a:cubicBezTo>
                      <a:pt x="610322" y="1490757"/>
                      <a:pt x="591543" y="1500146"/>
                      <a:pt x="541706" y="1498702"/>
                    </a:cubicBezTo>
                    <a:cubicBezTo>
                      <a:pt x="491869" y="1497258"/>
                      <a:pt x="418197" y="1473423"/>
                      <a:pt x="368360" y="1455366"/>
                    </a:cubicBezTo>
                    <a:cubicBezTo>
                      <a:pt x="318523" y="1437309"/>
                      <a:pt x="280243" y="1420697"/>
                      <a:pt x="242685" y="1390361"/>
                    </a:cubicBezTo>
                    <a:cubicBezTo>
                      <a:pt x="205127" y="1360025"/>
                      <a:pt x="176236" y="1305854"/>
                      <a:pt x="143011" y="1273352"/>
                    </a:cubicBezTo>
                    <a:cubicBezTo>
                      <a:pt x="109786" y="1240850"/>
                      <a:pt x="65727" y="1220626"/>
                      <a:pt x="43337" y="1195347"/>
                    </a:cubicBezTo>
                    <a:cubicBezTo>
                      <a:pt x="20947" y="1170068"/>
                      <a:pt x="10835" y="1139010"/>
                      <a:pt x="8668" y="1121675"/>
                    </a:cubicBezTo>
                    <a:cubicBezTo>
                      <a:pt x="6501" y="1104340"/>
                      <a:pt x="28891" y="1099284"/>
                      <a:pt x="30336" y="1091339"/>
                    </a:cubicBezTo>
                    <a:cubicBezTo>
                      <a:pt x="31780" y="1083394"/>
                      <a:pt x="16613" y="1078338"/>
                      <a:pt x="17335" y="1074004"/>
                    </a:cubicBezTo>
                    <a:cubicBezTo>
                      <a:pt x="18057" y="1069670"/>
                      <a:pt x="37558" y="1074726"/>
                      <a:pt x="34669" y="1065337"/>
                    </a:cubicBezTo>
                    <a:cubicBezTo>
                      <a:pt x="31780" y="1055948"/>
                      <a:pt x="0" y="1027056"/>
                      <a:pt x="0" y="1017667"/>
                    </a:cubicBezTo>
                    <a:cubicBezTo>
                      <a:pt x="0" y="1008278"/>
                      <a:pt x="20946" y="1007556"/>
                      <a:pt x="34669" y="1009000"/>
                    </a:cubicBezTo>
                    <a:cubicBezTo>
                      <a:pt x="48392" y="1010444"/>
                      <a:pt x="78006" y="1031390"/>
                      <a:pt x="82340" y="1026334"/>
                    </a:cubicBezTo>
                    <a:cubicBezTo>
                      <a:pt x="86674" y="1021278"/>
                      <a:pt x="57060" y="985164"/>
                      <a:pt x="60671" y="978664"/>
                    </a:cubicBezTo>
                    <a:cubicBezTo>
                      <a:pt x="64282" y="972164"/>
                      <a:pt x="84507" y="964941"/>
                      <a:pt x="104008" y="987331"/>
                    </a:cubicBezTo>
                    <a:cubicBezTo>
                      <a:pt x="123509" y="1009721"/>
                      <a:pt x="145178" y="1082671"/>
                      <a:pt x="177680" y="1113007"/>
                    </a:cubicBezTo>
                    <a:cubicBezTo>
                      <a:pt x="210182" y="1143343"/>
                      <a:pt x="267241" y="1169345"/>
                      <a:pt x="299021" y="1169345"/>
                    </a:cubicBezTo>
                    <a:cubicBezTo>
                      <a:pt x="330801" y="1169345"/>
                      <a:pt x="352470" y="1133953"/>
                      <a:pt x="368360" y="1113007"/>
                    </a:cubicBezTo>
                    <a:cubicBezTo>
                      <a:pt x="384250" y="1092061"/>
                      <a:pt x="386418" y="1073282"/>
                      <a:pt x="394363" y="1043669"/>
                    </a:cubicBezTo>
                    <a:cubicBezTo>
                      <a:pt x="402308" y="1014056"/>
                      <a:pt x="406642" y="965663"/>
                      <a:pt x="416031" y="935328"/>
                    </a:cubicBezTo>
                    <a:cubicBezTo>
                      <a:pt x="425420" y="904993"/>
                      <a:pt x="457923" y="869601"/>
                      <a:pt x="450700" y="861656"/>
                    </a:cubicBezTo>
                    <a:cubicBezTo>
                      <a:pt x="443477" y="853711"/>
                      <a:pt x="389819" y="884256"/>
                      <a:pt x="372694" y="887658"/>
                    </a:cubicBezTo>
                    <a:cubicBezTo>
                      <a:pt x="355569" y="891060"/>
                      <a:pt x="365282" y="879902"/>
                      <a:pt x="347947" y="882069"/>
                    </a:cubicBezTo>
                    <a:cubicBezTo>
                      <a:pt x="330612" y="884236"/>
                      <a:pt x="284063" y="899004"/>
                      <a:pt x="268686" y="900658"/>
                    </a:cubicBezTo>
                    <a:cubicBezTo>
                      <a:pt x="253309" y="902312"/>
                      <a:pt x="255686" y="896324"/>
                      <a:pt x="255686" y="891991"/>
                    </a:cubicBezTo>
                    <a:cubicBezTo>
                      <a:pt x="255686" y="887658"/>
                      <a:pt x="277353" y="876102"/>
                      <a:pt x="268686" y="874657"/>
                    </a:cubicBezTo>
                    <a:cubicBezTo>
                      <a:pt x="260019" y="873213"/>
                      <a:pt x="216683" y="886213"/>
                      <a:pt x="203682" y="883324"/>
                    </a:cubicBezTo>
                    <a:cubicBezTo>
                      <a:pt x="190681" y="880435"/>
                      <a:pt x="189237" y="868878"/>
                      <a:pt x="190681" y="857322"/>
                    </a:cubicBezTo>
                    <a:cubicBezTo>
                      <a:pt x="192125" y="845766"/>
                      <a:pt x="208738" y="824820"/>
                      <a:pt x="212349" y="813986"/>
                    </a:cubicBezTo>
                    <a:cubicBezTo>
                      <a:pt x="215960" y="803152"/>
                      <a:pt x="204404" y="799445"/>
                      <a:pt x="212349" y="792317"/>
                    </a:cubicBezTo>
                    <a:cubicBezTo>
                      <a:pt x="220294" y="785189"/>
                      <a:pt x="232743" y="777833"/>
                      <a:pt x="260019" y="771218"/>
                    </a:cubicBezTo>
                    <a:cubicBezTo>
                      <a:pt x="287295" y="764603"/>
                      <a:pt x="337004" y="759223"/>
                      <a:pt x="376007" y="752628"/>
                    </a:cubicBezTo>
                    <a:cubicBezTo>
                      <a:pt x="415010" y="746033"/>
                      <a:pt x="470753" y="742366"/>
                      <a:pt x="494036" y="731646"/>
                    </a:cubicBezTo>
                    <a:cubicBezTo>
                      <a:pt x="517319" y="720926"/>
                      <a:pt x="513537" y="702755"/>
                      <a:pt x="515704" y="688310"/>
                    </a:cubicBezTo>
                    <a:cubicBezTo>
                      <a:pt x="517871" y="673865"/>
                      <a:pt x="514982" y="652196"/>
                      <a:pt x="507037" y="644973"/>
                    </a:cubicBezTo>
                    <a:cubicBezTo>
                      <a:pt x="499092" y="637750"/>
                      <a:pt x="495480" y="638473"/>
                      <a:pt x="468034" y="644973"/>
                    </a:cubicBezTo>
                    <a:cubicBezTo>
                      <a:pt x="440587" y="651474"/>
                      <a:pt x="378472" y="676753"/>
                      <a:pt x="342358" y="683976"/>
                    </a:cubicBezTo>
                    <a:cubicBezTo>
                      <a:pt x="306244" y="691199"/>
                      <a:pt x="268687" y="692644"/>
                      <a:pt x="251352" y="688310"/>
                    </a:cubicBezTo>
                    <a:cubicBezTo>
                      <a:pt x="234017" y="683976"/>
                      <a:pt x="236907" y="665197"/>
                      <a:pt x="238351" y="657974"/>
                    </a:cubicBezTo>
                    <a:cubicBezTo>
                      <a:pt x="239795" y="650751"/>
                      <a:pt x="264353" y="647140"/>
                      <a:pt x="260019" y="644973"/>
                    </a:cubicBezTo>
                    <a:cubicBezTo>
                      <a:pt x="255685" y="642806"/>
                      <a:pt x="229683" y="650751"/>
                      <a:pt x="212349" y="644973"/>
                    </a:cubicBezTo>
                    <a:cubicBezTo>
                      <a:pt x="195014" y="639195"/>
                      <a:pt x="165401" y="619693"/>
                      <a:pt x="156012" y="610304"/>
                    </a:cubicBezTo>
                    <a:cubicBezTo>
                      <a:pt x="146623" y="600915"/>
                      <a:pt x="161790" y="595136"/>
                      <a:pt x="156012" y="588636"/>
                    </a:cubicBezTo>
                    <a:cubicBezTo>
                      <a:pt x="150234" y="582136"/>
                      <a:pt x="129287" y="577801"/>
                      <a:pt x="121342" y="571301"/>
                    </a:cubicBezTo>
                    <a:cubicBezTo>
                      <a:pt x="113397" y="564801"/>
                      <a:pt x="111230" y="565523"/>
                      <a:pt x="108341" y="549633"/>
                    </a:cubicBezTo>
                    <a:cubicBezTo>
                      <a:pt x="105452" y="533743"/>
                      <a:pt x="92756" y="502571"/>
                      <a:pt x="104008" y="475961"/>
                    </a:cubicBezTo>
                    <a:cubicBezTo>
                      <a:pt x="115260" y="449351"/>
                      <a:pt x="157589" y="428139"/>
                      <a:pt x="175855" y="389973"/>
                    </a:cubicBezTo>
                    <a:cubicBezTo>
                      <a:pt x="194121" y="351807"/>
                      <a:pt x="195965" y="293303"/>
                      <a:pt x="213604" y="246963"/>
                    </a:cubicBezTo>
                    <a:cubicBezTo>
                      <a:pt x="231243" y="200623"/>
                      <a:pt x="252188" y="149062"/>
                      <a:pt x="281687" y="111934"/>
                    </a:cubicBezTo>
                    <a:cubicBezTo>
                      <a:pt x="311186" y="74806"/>
                      <a:pt x="344370" y="40806"/>
                      <a:pt x="390596" y="24194"/>
                    </a:cubicBezTo>
                    <a:cubicBezTo>
                      <a:pt x="436822" y="7582"/>
                      <a:pt x="480238" y="-1863"/>
                      <a:pt x="535135" y="307"/>
                    </a:cubicBezTo>
                    <a:cubicBezTo>
                      <a:pt x="590032" y="2477"/>
                      <a:pt x="667603" y="12831"/>
                      <a:pt x="719980" y="37214"/>
                    </a:cubicBezTo>
                    <a:close/>
                  </a:path>
                </a:pathLst>
              </a:custGeom>
              <a:solidFill>
                <a:srgbClr val="FBC5FC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orme libre 16"/>
              <p:cNvSpPr/>
              <p:nvPr/>
            </p:nvSpPr>
            <p:spPr>
              <a:xfrm>
                <a:off x="3963929" y="3239551"/>
                <a:ext cx="334691" cy="53881"/>
              </a:xfrm>
              <a:custGeom>
                <a:avLst/>
                <a:gdLst>
                  <a:gd name="connsiteX0" fmla="*/ 0 w 309193"/>
                  <a:gd name="connsiteY0" fmla="*/ 60671 h 69588"/>
                  <a:gd name="connsiteX1" fmla="*/ 156011 w 309193"/>
                  <a:gd name="connsiteY1" fmla="*/ 69338 h 69588"/>
                  <a:gd name="connsiteX2" fmla="*/ 242684 w 309193"/>
                  <a:gd name="connsiteY2" fmla="*/ 52004 h 69588"/>
                  <a:gd name="connsiteX3" fmla="*/ 303355 w 309193"/>
                  <a:gd name="connsiteY3" fmla="*/ 17334 h 69588"/>
                  <a:gd name="connsiteX4" fmla="*/ 303355 w 309193"/>
                  <a:gd name="connsiteY4" fmla="*/ 0 h 69588"/>
                  <a:gd name="connsiteX0" fmla="*/ 0 w 300889"/>
                  <a:gd name="connsiteY0" fmla="*/ 68911 h 72100"/>
                  <a:gd name="connsiteX1" fmla="*/ 147707 w 300889"/>
                  <a:gd name="connsiteY1" fmla="*/ 69338 h 72100"/>
                  <a:gd name="connsiteX2" fmla="*/ 234380 w 300889"/>
                  <a:gd name="connsiteY2" fmla="*/ 52004 h 72100"/>
                  <a:gd name="connsiteX3" fmla="*/ 295051 w 300889"/>
                  <a:gd name="connsiteY3" fmla="*/ 17334 h 72100"/>
                  <a:gd name="connsiteX4" fmla="*/ 295051 w 300889"/>
                  <a:gd name="connsiteY4" fmla="*/ 0 h 7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889" h="72100">
                    <a:moveTo>
                      <a:pt x="0" y="68911"/>
                    </a:moveTo>
                    <a:cubicBezTo>
                      <a:pt x="57782" y="73966"/>
                      <a:pt x="108644" y="72156"/>
                      <a:pt x="147707" y="69338"/>
                    </a:cubicBezTo>
                    <a:cubicBezTo>
                      <a:pt x="186770" y="66520"/>
                      <a:pt x="209823" y="60671"/>
                      <a:pt x="234380" y="52004"/>
                    </a:cubicBezTo>
                    <a:cubicBezTo>
                      <a:pt x="258937" y="43337"/>
                      <a:pt x="284939" y="26001"/>
                      <a:pt x="295051" y="17334"/>
                    </a:cubicBezTo>
                    <a:cubicBezTo>
                      <a:pt x="305163" y="8667"/>
                      <a:pt x="300107" y="4333"/>
                      <a:pt x="295051" y="0"/>
                    </a:cubicBezTo>
                  </a:path>
                </a:pathLst>
              </a:cu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Ellipse 17"/>
              <p:cNvSpPr/>
              <p:nvPr/>
            </p:nvSpPr>
            <p:spPr>
              <a:xfrm>
                <a:off x="3843081" y="2837840"/>
                <a:ext cx="61217" cy="6018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e 107"/>
            <p:cNvGrpSpPr/>
            <p:nvPr/>
          </p:nvGrpSpPr>
          <p:grpSpPr>
            <a:xfrm rot="19800000" flipH="1">
              <a:off x="1819874" y="5896115"/>
              <a:ext cx="245251" cy="355578"/>
              <a:chOff x="3517058" y="2429899"/>
              <a:chExt cx="1033791" cy="1498844"/>
            </a:xfrm>
          </p:grpSpPr>
          <p:sp>
            <p:nvSpPr>
              <p:cNvPr id="11" name="Forme libre 10"/>
              <p:cNvSpPr/>
              <p:nvPr/>
            </p:nvSpPr>
            <p:spPr>
              <a:xfrm>
                <a:off x="3592989" y="3263218"/>
                <a:ext cx="221756" cy="334946"/>
              </a:xfrm>
              <a:custGeom>
                <a:avLst/>
                <a:gdLst>
                  <a:gd name="connsiteX0" fmla="*/ 4459 w 208140"/>
                  <a:gd name="connsiteY0" fmla="*/ 135986 h 333228"/>
                  <a:gd name="connsiteX1" fmla="*/ 125 w 208140"/>
                  <a:gd name="connsiteY1" fmla="*/ 83982 h 333228"/>
                  <a:gd name="connsiteX2" fmla="*/ 8793 w 208140"/>
                  <a:gd name="connsiteY2" fmla="*/ 1642 h 333228"/>
                  <a:gd name="connsiteX3" fmla="*/ 47795 w 208140"/>
                  <a:gd name="connsiteY3" fmla="*/ 36312 h 333228"/>
                  <a:gd name="connsiteX4" fmla="*/ 73797 w 208140"/>
                  <a:gd name="connsiteY4" fmla="*/ 122985 h 333228"/>
                  <a:gd name="connsiteX5" fmla="*/ 86798 w 208140"/>
                  <a:gd name="connsiteY5" fmla="*/ 174988 h 333228"/>
                  <a:gd name="connsiteX6" fmla="*/ 143136 w 208140"/>
                  <a:gd name="connsiteY6" fmla="*/ 261661 h 333228"/>
                  <a:gd name="connsiteX7" fmla="*/ 195139 w 208140"/>
                  <a:gd name="connsiteY7" fmla="*/ 326666 h 333228"/>
                  <a:gd name="connsiteX8" fmla="*/ 208140 w 208140"/>
                  <a:gd name="connsiteY8" fmla="*/ 331000 h 333228"/>
                  <a:gd name="connsiteX9" fmla="*/ 208140 w 208140"/>
                  <a:gd name="connsiteY9" fmla="*/ 331000 h 333228"/>
                  <a:gd name="connsiteX0" fmla="*/ 4459 w 208140"/>
                  <a:gd name="connsiteY0" fmla="*/ 135986 h 333228"/>
                  <a:gd name="connsiteX1" fmla="*/ 125 w 208140"/>
                  <a:gd name="connsiteY1" fmla="*/ 83982 h 333228"/>
                  <a:gd name="connsiteX2" fmla="*/ 8793 w 208140"/>
                  <a:gd name="connsiteY2" fmla="*/ 1642 h 333228"/>
                  <a:gd name="connsiteX3" fmla="*/ 47795 w 208140"/>
                  <a:gd name="connsiteY3" fmla="*/ 36312 h 333228"/>
                  <a:gd name="connsiteX4" fmla="*/ 73797 w 208140"/>
                  <a:gd name="connsiteY4" fmla="*/ 122985 h 333228"/>
                  <a:gd name="connsiteX5" fmla="*/ 86798 w 208140"/>
                  <a:gd name="connsiteY5" fmla="*/ 174988 h 333228"/>
                  <a:gd name="connsiteX6" fmla="*/ 130821 w 208140"/>
                  <a:gd name="connsiteY6" fmla="*/ 261661 h 333228"/>
                  <a:gd name="connsiteX7" fmla="*/ 195139 w 208140"/>
                  <a:gd name="connsiteY7" fmla="*/ 326666 h 333228"/>
                  <a:gd name="connsiteX8" fmla="*/ 208140 w 208140"/>
                  <a:gd name="connsiteY8" fmla="*/ 331000 h 333228"/>
                  <a:gd name="connsiteX9" fmla="*/ 208140 w 208140"/>
                  <a:gd name="connsiteY9" fmla="*/ 331000 h 333228"/>
                  <a:gd name="connsiteX0" fmla="*/ 19422 w 208531"/>
                  <a:gd name="connsiteY0" fmla="*/ 157844 h 333228"/>
                  <a:gd name="connsiteX1" fmla="*/ 516 w 208531"/>
                  <a:gd name="connsiteY1" fmla="*/ 83982 h 333228"/>
                  <a:gd name="connsiteX2" fmla="*/ 9184 w 208531"/>
                  <a:gd name="connsiteY2" fmla="*/ 1642 h 333228"/>
                  <a:gd name="connsiteX3" fmla="*/ 48186 w 208531"/>
                  <a:gd name="connsiteY3" fmla="*/ 36312 h 333228"/>
                  <a:gd name="connsiteX4" fmla="*/ 74188 w 208531"/>
                  <a:gd name="connsiteY4" fmla="*/ 122985 h 333228"/>
                  <a:gd name="connsiteX5" fmla="*/ 87189 w 208531"/>
                  <a:gd name="connsiteY5" fmla="*/ 174988 h 333228"/>
                  <a:gd name="connsiteX6" fmla="*/ 131212 w 208531"/>
                  <a:gd name="connsiteY6" fmla="*/ 261661 h 333228"/>
                  <a:gd name="connsiteX7" fmla="*/ 195530 w 208531"/>
                  <a:gd name="connsiteY7" fmla="*/ 326666 h 333228"/>
                  <a:gd name="connsiteX8" fmla="*/ 208531 w 208531"/>
                  <a:gd name="connsiteY8" fmla="*/ 331000 h 333228"/>
                  <a:gd name="connsiteX9" fmla="*/ 208531 w 208531"/>
                  <a:gd name="connsiteY9" fmla="*/ 331000 h 333228"/>
                  <a:gd name="connsiteX0" fmla="*/ 27416 w 209030"/>
                  <a:gd name="connsiteY0" fmla="*/ 157844 h 333228"/>
                  <a:gd name="connsiteX1" fmla="*/ 1015 w 209030"/>
                  <a:gd name="connsiteY1" fmla="*/ 83982 h 333228"/>
                  <a:gd name="connsiteX2" fmla="*/ 9683 w 209030"/>
                  <a:gd name="connsiteY2" fmla="*/ 1642 h 333228"/>
                  <a:gd name="connsiteX3" fmla="*/ 48685 w 209030"/>
                  <a:gd name="connsiteY3" fmla="*/ 36312 h 333228"/>
                  <a:gd name="connsiteX4" fmla="*/ 74687 w 209030"/>
                  <a:gd name="connsiteY4" fmla="*/ 122985 h 333228"/>
                  <a:gd name="connsiteX5" fmla="*/ 87688 w 209030"/>
                  <a:gd name="connsiteY5" fmla="*/ 174988 h 333228"/>
                  <a:gd name="connsiteX6" fmla="*/ 131711 w 209030"/>
                  <a:gd name="connsiteY6" fmla="*/ 261661 h 333228"/>
                  <a:gd name="connsiteX7" fmla="*/ 196029 w 209030"/>
                  <a:gd name="connsiteY7" fmla="*/ 326666 h 333228"/>
                  <a:gd name="connsiteX8" fmla="*/ 209030 w 209030"/>
                  <a:gd name="connsiteY8" fmla="*/ 331000 h 333228"/>
                  <a:gd name="connsiteX9" fmla="*/ 209030 w 209030"/>
                  <a:gd name="connsiteY9" fmla="*/ 331000 h 333228"/>
                  <a:gd name="connsiteX0" fmla="*/ 27416 w 209030"/>
                  <a:gd name="connsiteY0" fmla="*/ 157844 h 332995"/>
                  <a:gd name="connsiteX1" fmla="*/ 1015 w 209030"/>
                  <a:gd name="connsiteY1" fmla="*/ 83982 h 332995"/>
                  <a:gd name="connsiteX2" fmla="*/ 9683 w 209030"/>
                  <a:gd name="connsiteY2" fmla="*/ 1642 h 332995"/>
                  <a:gd name="connsiteX3" fmla="*/ 48685 w 209030"/>
                  <a:gd name="connsiteY3" fmla="*/ 36312 h 332995"/>
                  <a:gd name="connsiteX4" fmla="*/ 74687 w 209030"/>
                  <a:gd name="connsiteY4" fmla="*/ 122985 h 332995"/>
                  <a:gd name="connsiteX5" fmla="*/ 87688 w 209030"/>
                  <a:gd name="connsiteY5" fmla="*/ 174988 h 332995"/>
                  <a:gd name="connsiteX6" fmla="*/ 131711 w 209030"/>
                  <a:gd name="connsiteY6" fmla="*/ 261661 h 332995"/>
                  <a:gd name="connsiteX7" fmla="*/ 196029 w 209030"/>
                  <a:gd name="connsiteY7" fmla="*/ 326666 h 332995"/>
                  <a:gd name="connsiteX8" fmla="*/ 209030 w 209030"/>
                  <a:gd name="connsiteY8" fmla="*/ 331000 h 332995"/>
                  <a:gd name="connsiteX9" fmla="*/ 209030 w 209030"/>
                  <a:gd name="connsiteY9" fmla="*/ 331000 h 332995"/>
                  <a:gd name="connsiteX0" fmla="*/ 77935 w 212415"/>
                  <a:gd name="connsiteY0" fmla="*/ 308673 h 332995"/>
                  <a:gd name="connsiteX1" fmla="*/ 4400 w 212415"/>
                  <a:gd name="connsiteY1" fmla="*/ 83982 h 332995"/>
                  <a:gd name="connsiteX2" fmla="*/ 13068 w 212415"/>
                  <a:gd name="connsiteY2" fmla="*/ 1642 h 332995"/>
                  <a:gd name="connsiteX3" fmla="*/ 52070 w 212415"/>
                  <a:gd name="connsiteY3" fmla="*/ 36312 h 332995"/>
                  <a:gd name="connsiteX4" fmla="*/ 78072 w 212415"/>
                  <a:gd name="connsiteY4" fmla="*/ 122985 h 332995"/>
                  <a:gd name="connsiteX5" fmla="*/ 91073 w 212415"/>
                  <a:gd name="connsiteY5" fmla="*/ 174988 h 332995"/>
                  <a:gd name="connsiteX6" fmla="*/ 135096 w 212415"/>
                  <a:gd name="connsiteY6" fmla="*/ 261661 h 332995"/>
                  <a:gd name="connsiteX7" fmla="*/ 199414 w 212415"/>
                  <a:gd name="connsiteY7" fmla="*/ 326666 h 332995"/>
                  <a:gd name="connsiteX8" fmla="*/ 212415 w 212415"/>
                  <a:gd name="connsiteY8" fmla="*/ 331000 h 332995"/>
                  <a:gd name="connsiteX9" fmla="*/ 212415 w 212415"/>
                  <a:gd name="connsiteY9" fmla="*/ 331000 h 332995"/>
                  <a:gd name="connsiteX0" fmla="*/ 77650 w 212130"/>
                  <a:gd name="connsiteY0" fmla="*/ 307679 h 332001"/>
                  <a:gd name="connsiteX1" fmla="*/ 4115 w 212130"/>
                  <a:gd name="connsiteY1" fmla="*/ 82988 h 332001"/>
                  <a:gd name="connsiteX2" fmla="*/ 12783 w 212130"/>
                  <a:gd name="connsiteY2" fmla="*/ 648 h 332001"/>
                  <a:gd name="connsiteX3" fmla="*/ 41773 w 212130"/>
                  <a:gd name="connsiteY3" fmla="*/ 48667 h 332001"/>
                  <a:gd name="connsiteX4" fmla="*/ 77787 w 212130"/>
                  <a:gd name="connsiteY4" fmla="*/ 121991 h 332001"/>
                  <a:gd name="connsiteX5" fmla="*/ 90788 w 212130"/>
                  <a:gd name="connsiteY5" fmla="*/ 173994 h 332001"/>
                  <a:gd name="connsiteX6" fmla="*/ 134811 w 212130"/>
                  <a:gd name="connsiteY6" fmla="*/ 260667 h 332001"/>
                  <a:gd name="connsiteX7" fmla="*/ 199129 w 212130"/>
                  <a:gd name="connsiteY7" fmla="*/ 325672 h 332001"/>
                  <a:gd name="connsiteX8" fmla="*/ 212130 w 212130"/>
                  <a:gd name="connsiteY8" fmla="*/ 330006 h 332001"/>
                  <a:gd name="connsiteX9" fmla="*/ 212130 w 212130"/>
                  <a:gd name="connsiteY9" fmla="*/ 330006 h 332001"/>
                  <a:gd name="connsiteX0" fmla="*/ 77650 w 212130"/>
                  <a:gd name="connsiteY0" fmla="*/ 307697 h 332019"/>
                  <a:gd name="connsiteX1" fmla="*/ 4115 w 212130"/>
                  <a:gd name="connsiteY1" fmla="*/ 83006 h 332019"/>
                  <a:gd name="connsiteX2" fmla="*/ 12783 w 212130"/>
                  <a:gd name="connsiteY2" fmla="*/ 666 h 332019"/>
                  <a:gd name="connsiteX3" fmla="*/ 41773 w 212130"/>
                  <a:gd name="connsiteY3" fmla="*/ 48685 h 332019"/>
                  <a:gd name="connsiteX4" fmla="*/ 61101 w 212130"/>
                  <a:gd name="connsiteY4" fmla="*/ 128684 h 332019"/>
                  <a:gd name="connsiteX5" fmla="*/ 90788 w 212130"/>
                  <a:gd name="connsiteY5" fmla="*/ 174012 h 332019"/>
                  <a:gd name="connsiteX6" fmla="*/ 134811 w 212130"/>
                  <a:gd name="connsiteY6" fmla="*/ 260685 h 332019"/>
                  <a:gd name="connsiteX7" fmla="*/ 199129 w 212130"/>
                  <a:gd name="connsiteY7" fmla="*/ 325690 h 332019"/>
                  <a:gd name="connsiteX8" fmla="*/ 212130 w 212130"/>
                  <a:gd name="connsiteY8" fmla="*/ 330024 h 332019"/>
                  <a:gd name="connsiteX9" fmla="*/ 212130 w 212130"/>
                  <a:gd name="connsiteY9" fmla="*/ 330024 h 332019"/>
                  <a:gd name="connsiteX0" fmla="*/ 77650 w 212130"/>
                  <a:gd name="connsiteY0" fmla="*/ 307697 h 332019"/>
                  <a:gd name="connsiteX1" fmla="*/ 4115 w 212130"/>
                  <a:gd name="connsiteY1" fmla="*/ 83006 h 332019"/>
                  <a:gd name="connsiteX2" fmla="*/ 12783 w 212130"/>
                  <a:gd name="connsiteY2" fmla="*/ 666 h 332019"/>
                  <a:gd name="connsiteX3" fmla="*/ 41773 w 212130"/>
                  <a:gd name="connsiteY3" fmla="*/ 48685 h 332019"/>
                  <a:gd name="connsiteX4" fmla="*/ 61101 w 212130"/>
                  <a:gd name="connsiteY4" fmla="*/ 128684 h 332019"/>
                  <a:gd name="connsiteX5" fmla="*/ 80777 w 212130"/>
                  <a:gd name="connsiteY5" fmla="*/ 187361 h 332019"/>
                  <a:gd name="connsiteX6" fmla="*/ 134811 w 212130"/>
                  <a:gd name="connsiteY6" fmla="*/ 260685 h 332019"/>
                  <a:gd name="connsiteX7" fmla="*/ 199129 w 212130"/>
                  <a:gd name="connsiteY7" fmla="*/ 325690 h 332019"/>
                  <a:gd name="connsiteX8" fmla="*/ 212130 w 212130"/>
                  <a:gd name="connsiteY8" fmla="*/ 330024 h 332019"/>
                  <a:gd name="connsiteX9" fmla="*/ 212130 w 212130"/>
                  <a:gd name="connsiteY9" fmla="*/ 330024 h 332019"/>
                  <a:gd name="connsiteX0" fmla="*/ 77312 w 211792"/>
                  <a:gd name="connsiteY0" fmla="*/ 307697 h 332019"/>
                  <a:gd name="connsiteX1" fmla="*/ 3777 w 211792"/>
                  <a:gd name="connsiteY1" fmla="*/ 83006 h 332019"/>
                  <a:gd name="connsiteX2" fmla="*/ 12445 w 211792"/>
                  <a:gd name="connsiteY2" fmla="*/ 666 h 332019"/>
                  <a:gd name="connsiteX3" fmla="*/ 28086 w 211792"/>
                  <a:gd name="connsiteY3" fmla="*/ 48685 h 332019"/>
                  <a:gd name="connsiteX4" fmla="*/ 60763 w 211792"/>
                  <a:gd name="connsiteY4" fmla="*/ 128684 h 332019"/>
                  <a:gd name="connsiteX5" fmla="*/ 80439 w 211792"/>
                  <a:gd name="connsiteY5" fmla="*/ 187361 h 332019"/>
                  <a:gd name="connsiteX6" fmla="*/ 134473 w 211792"/>
                  <a:gd name="connsiteY6" fmla="*/ 260685 h 332019"/>
                  <a:gd name="connsiteX7" fmla="*/ 198791 w 211792"/>
                  <a:gd name="connsiteY7" fmla="*/ 325690 h 332019"/>
                  <a:gd name="connsiteX8" fmla="*/ 211792 w 211792"/>
                  <a:gd name="connsiteY8" fmla="*/ 330024 h 332019"/>
                  <a:gd name="connsiteX9" fmla="*/ 211792 w 211792"/>
                  <a:gd name="connsiteY9" fmla="*/ 330024 h 332019"/>
                  <a:gd name="connsiteX0" fmla="*/ 77312 w 211792"/>
                  <a:gd name="connsiteY0" fmla="*/ 307706 h 332028"/>
                  <a:gd name="connsiteX1" fmla="*/ 3777 w 211792"/>
                  <a:gd name="connsiteY1" fmla="*/ 83015 h 332028"/>
                  <a:gd name="connsiteX2" fmla="*/ 12445 w 211792"/>
                  <a:gd name="connsiteY2" fmla="*/ 675 h 332028"/>
                  <a:gd name="connsiteX3" fmla="*/ 28086 w 211792"/>
                  <a:gd name="connsiteY3" fmla="*/ 48694 h 332028"/>
                  <a:gd name="connsiteX4" fmla="*/ 50752 w 211792"/>
                  <a:gd name="connsiteY4" fmla="*/ 132030 h 332028"/>
                  <a:gd name="connsiteX5" fmla="*/ 80439 w 211792"/>
                  <a:gd name="connsiteY5" fmla="*/ 187370 h 332028"/>
                  <a:gd name="connsiteX6" fmla="*/ 134473 w 211792"/>
                  <a:gd name="connsiteY6" fmla="*/ 260694 h 332028"/>
                  <a:gd name="connsiteX7" fmla="*/ 198791 w 211792"/>
                  <a:gd name="connsiteY7" fmla="*/ 325699 h 332028"/>
                  <a:gd name="connsiteX8" fmla="*/ 211792 w 211792"/>
                  <a:gd name="connsiteY8" fmla="*/ 330033 h 332028"/>
                  <a:gd name="connsiteX9" fmla="*/ 211792 w 211792"/>
                  <a:gd name="connsiteY9" fmla="*/ 330033 h 332028"/>
                  <a:gd name="connsiteX0" fmla="*/ 61485 w 210761"/>
                  <a:gd name="connsiteY0" fmla="*/ 313624 h 332028"/>
                  <a:gd name="connsiteX1" fmla="*/ 2746 w 210761"/>
                  <a:gd name="connsiteY1" fmla="*/ 83015 h 332028"/>
                  <a:gd name="connsiteX2" fmla="*/ 11414 w 210761"/>
                  <a:gd name="connsiteY2" fmla="*/ 675 h 332028"/>
                  <a:gd name="connsiteX3" fmla="*/ 27055 w 210761"/>
                  <a:gd name="connsiteY3" fmla="*/ 48694 h 332028"/>
                  <a:gd name="connsiteX4" fmla="*/ 49721 w 210761"/>
                  <a:gd name="connsiteY4" fmla="*/ 132030 h 332028"/>
                  <a:gd name="connsiteX5" fmla="*/ 79408 w 210761"/>
                  <a:gd name="connsiteY5" fmla="*/ 187370 h 332028"/>
                  <a:gd name="connsiteX6" fmla="*/ 133442 w 210761"/>
                  <a:gd name="connsiteY6" fmla="*/ 260694 h 332028"/>
                  <a:gd name="connsiteX7" fmla="*/ 197760 w 210761"/>
                  <a:gd name="connsiteY7" fmla="*/ 325699 h 332028"/>
                  <a:gd name="connsiteX8" fmla="*/ 210761 w 210761"/>
                  <a:gd name="connsiteY8" fmla="*/ 330033 h 332028"/>
                  <a:gd name="connsiteX9" fmla="*/ 210761 w 210761"/>
                  <a:gd name="connsiteY9" fmla="*/ 330033 h 332028"/>
                  <a:gd name="connsiteX0" fmla="*/ 61485 w 210761"/>
                  <a:gd name="connsiteY0" fmla="*/ 313624 h 332028"/>
                  <a:gd name="connsiteX1" fmla="*/ 2746 w 210761"/>
                  <a:gd name="connsiteY1" fmla="*/ 83015 h 332028"/>
                  <a:gd name="connsiteX2" fmla="*/ 11414 w 210761"/>
                  <a:gd name="connsiteY2" fmla="*/ 675 h 332028"/>
                  <a:gd name="connsiteX3" fmla="*/ 27055 w 210761"/>
                  <a:gd name="connsiteY3" fmla="*/ 48694 h 332028"/>
                  <a:gd name="connsiteX4" fmla="*/ 49721 w 210761"/>
                  <a:gd name="connsiteY4" fmla="*/ 132030 h 332028"/>
                  <a:gd name="connsiteX5" fmla="*/ 79408 w 210761"/>
                  <a:gd name="connsiteY5" fmla="*/ 187370 h 332028"/>
                  <a:gd name="connsiteX6" fmla="*/ 133442 w 210761"/>
                  <a:gd name="connsiteY6" fmla="*/ 260694 h 332028"/>
                  <a:gd name="connsiteX7" fmla="*/ 197760 w 210761"/>
                  <a:gd name="connsiteY7" fmla="*/ 325699 h 332028"/>
                  <a:gd name="connsiteX8" fmla="*/ 210761 w 210761"/>
                  <a:gd name="connsiteY8" fmla="*/ 330033 h 332028"/>
                  <a:gd name="connsiteX9" fmla="*/ 210761 w 210761"/>
                  <a:gd name="connsiteY9" fmla="*/ 330033 h 332028"/>
                  <a:gd name="connsiteX0" fmla="*/ 59621 w 208897"/>
                  <a:gd name="connsiteY0" fmla="*/ 316542 h 334946"/>
                  <a:gd name="connsiteX1" fmla="*/ 882 w 208897"/>
                  <a:gd name="connsiteY1" fmla="*/ 85933 h 334946"/>
                  <a:gd name="connsiteX2" fmla="*/ 24346 w 208897"/>
                  <a:gd name="connsiteY2" fmla="*/ 633 h 334946"/>
                  <a:gd name="connsiteX3" fmla="*/ 25191 w 208897"/>
                  <a:gd name="connsiteY3" fmla="*/ 51612 h 334946"/>
                  <a:gd name="connsiteX4" fmla="*/ 47857 w 208897"/>
                  <a:gd name="connsiteY4" fmla="*/ 134948 h 334946"/>
                  <a:gd name="connsiteX5" fmla="*/ 77544 w 208897"/>
                  <a:gd name="connsiteY5" fmla="*/ 190288 h 334946"/>
                  <a:gd name="connsiteX6" fmla="*/ 131578 w 208897"/>
                  <a:gd name="connsiteY6" fmla="*/ 263612 h 334946"/>
                  <a:gd name="connsiteX7" fmla="*/ 195896 w 208897"/>
                  <a:gd name="connsiteY7" fmla="*/ 328617 h 334946"/>
                  <a:gd name="connsiteX8" fmla="*/ 208897 w 208897"/>
                  <a:gd name="connsiteY8" fmla="*/ 332951 h 334946"/>
                  <a:gd name="connsiteX9" fmla="*/ 208897 w 208897"/>
                  <a:gd name="connsiteY9" fmla="*/ 332951 h 334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8897" h="334946">
                    <a:moveTo>
                      <a:pt x="59621" y="316542"/>
                    </a:moveTo>
                    <a:cubicBezTo>
                      <a:pt x="57093" y="301735"/>
                      <a:pt x="6761" y="138584"/>
                      <a:pt x="882" y="85933"/>
                    </a:cubicBezTo>
                    <a:cubicBezTo>
                      <a:pt x="-4997" y="33282"/>
                      <a:pt x="20295" y="6353"/>
                      <a:pt x="24346" y="633"/>
                    </a:cubicBezTo>
                    <a:cubicBezTo>
                      <a:pt x="28397" y="-5087"/>
                      <a:pt x="21273" y="29226"/>
                      <a:pt x="25191" y="51612"/>
                    </a:cubicBezTo>
                    <a:cubicBezTo>
                      <a:pt x="29109" y="73998"/>
                      <a:pt x="39132" y="111835"/>
                      <a:pt x="47857" y="134948"/>
                    </a:cubicBezTo>
                    <a:cubicBezTo>
                      <a:pt x="56583" y="158061"/>
                      <a:pt x="63591" y="168844"/>
                      <a:pt x="77544" y="190288"/>
                    </a:cubicBezTo>
                    <a:cubicBezTo>
                      <a:pt x="91497" y="211732"/>
                      <a:pt x="111853" y="240557"/>
                      <a:pt x="131578" y="263612"/>
                    </a:cubicBezTo>
                    <a:cubicBezTo>
                      <a:pt x="151303" y="286667"/>
                      <a:pt x="183010" y="317061"/>
                      <a:pt x="195896" y="328617"/>
                    </a:cubicBezTo>
                    <a:cubicBezTo>
                      <a:pt x="208782" y="340173"/>
                      <a:pt x="206730" y="332229"/>
                      <a:pt x="208897" y="332951"/>
                    </a:cubicBezTo>
                    <a:lnTo>
                      <a:pt x="208897" y="332951"/>
                    </a:lnTo>
                  </a:path>
                </a:pathLst>
              </a:custGeom>
              <a:solidFill>
                <a:srgbClr val="FBC5FC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orme libre 11"/>
              <p:cNvSpPr/>
              <p:nvPr/>
            </p:nvSpPr>
            <p:spPr>
              <a:xfrm>
                <a:off x="3517058" y="2429899"/>
                <a:ext cx="1033791" cy="1498844"/>
              </a:xfrm>
              <a:custGeom>
                <a:avLst/>
                <a:gdLst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320690 w 1032458"/>
                  <a:gd name="connsiteY25" fmla="*/ 1164564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73346 w 1032458"/>
                  <a:gd name="connsiteY55" fmla="*/ 410509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320690 w 1032458"/>
                  <a:gd name="connsiteY25" fmla="*/ 1164564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94363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94363 w 1032458"/>
                  <a:gd name="connsiteY27" fmla="*/ 1034555 h 1489730"/>
                  <a:gd name="connsiteX28" fmla="*/ 416031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79405 w 1033791"/>
                  <a:gd name="connsiteY3" fmla="*/ 384508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82013 w 1033791"/>
                  <a:gd name="connsiteY55" fmla="*/ 393174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82013 w 1033791"/>
                  <a:gd name="connsiteY55" fmla="*/ 393174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376007 w 1033791"/>
                  <a:gd name="connsiteY40" fmla="*/ 743514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47947 w 1033791"/>
                  <a:gd name="connsiteY31" fmla="*/ 872955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376007 w 1033791"/>
                  <a:gd name="connsiteY40" fmla="*/ 743514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25813 h 1499396"/>
                  <a:gd name="connsiteX1" fmla="*/ 849395 w 1033791"/>
                  <a:gd name="connsiteY1" fmla="*/ 147156 h 1499396"/>
                  <a:gd name="connsiteX2" fmla="*/ 927401 w 1033791"/>
                  <a:gd name="connsiteY2" fmla="*/ 290166 h 1499396"/>
                  <a:gd name="connsiteX3" fmla="*/ 957854 w 1033791"/>
                  <a:gd name="connsiteY3" fmla="*/ 397253 h 1499396"/>
                  <a:gd name="connsiteX4" fmla="*/ 991267 w 1033791"/>
                  <a:gd name="connsiteY4" fmla="*/ 558852 h 1499396"/>
                  <a:gd name="connsiteX5" fmla="*/ 1031409 w 1033791"/>
                  <a:gd name="connsiteY5" fmla="*/ 736532 h 1499396"/>
                  <a:gd name="connsiteX6" fmla="*/ 1027075 w 1033791"/>
                  <a:gd name="connsiteY6" fmla="*/ 875209 h 1499396"/>
                  <a:gd name="connsiteX7" fmla="*/ 1009740 w 1033791"/>
                  <a:gd name="connsiteY7" fmla="*/ 1130894 h 1499396"/>
                  <a:gd name="connsiteX8" fmla="*/ 884065 w 1033791"/>
                  <a:gd name="connsiteY8" fmla="*/ 1338909 h 1499396"/>
                  <a:gd name="connsiteX9" fmla="*/ 667382 w 1033791"/>
                  <a:gd name="connsiteY9" fmla="*/ 1464585 h 1499396"/>
                  <a:gd name="connsiteX10" fmla="*/ 541706 w 1033791"/>
                  <a:gd name="connsiteY10" fmla="*/ 1499254 h 1499396"/>
                  <a:gd name="connsiteX11" fmla="*/ 368360 w 1033791"/>
                  <a:gd name="connsiteY11" fmla="*/ 1455918 h 1499396"/>
                  <a:gd name="connsiteX12" fmla="*/ 242685 w 1033791"/>
                  <a:gd name="connsiteY12" fmla="*/ 1390913 h 1499396"/>
                  <a:gd name="connsiteX13" fmla="*/ 143011 w 1033791"/>
                  <a:gd name="connsiteY13" fmla="*/ 1273904 h 1499396"/>
                  <a:gd name="connsiteX14" fmla="*/ 43337 w 1033791"/>
                  <a:gd name="connsiteY14" fmla="*/ 1195899 h 1499396"/>
                  <a:gd name="connsiteX15" fmla="*/ 8668 w 1033791"/>
                  <a:gd name="connsiteY15" fmla="*/ 1122227 h 1499396"/>
                  <a:gd name="connsiteX16" fmla="*/ 30336 w 1033791"/>
                  <a:gd name="connsiteY16" fmla="*/ 1091891 h 1499396"/>
                  <a:gd name="connsiteX17" fmla="*/ 17335 w 1033791"/>
                  <a:gd name="connsiteY17" fmla="*/ 1074556 h 1499396"/>
                  <a:gd name="connsiteX18" fmla="*/ 34669 w 1033791"/>
                  <a:gd name="connsiteY18" fmla="*/ 1065889 h 1499396"/>
                  <a:gd name="connsiteX19" fmla="*/ 0 w 1033791"/>
                  <a:gd name="connsiteY19" fmla="*/ 1018219 h 1499396"/>
                  <a:gd name="connsiteX20" fmla="*/ 34669 w 1033791"/>
                  <a:gd name="connsiteY20" fmla="*/ 1009552 h 1499396"/>
                  <a:gd name="connsiteX21" fmla="*/ 82340 w 1033791"/>
                  <a:gd name="connsiteY21" fmla="*/ 1026886 h 1499396"/>
                  <a:gd name="connsiteX22" fmla="*/ 60671 w 1033791"/>
                  <a:gd name="connsiteY22" fmla="*/ 979216 h 1499396"/>
                  <a:gd name="connsiteX23" fmla="*/ 104008 w 1033791"/>
                  <a:gd name="connsiteY23" fmla="*/ 987883 h 1499396"/>
                  <a:gd name="connsiteX24" fmla="*/ 177680 w 1033791"/>
                  <a:gd name="connsiteY24" fmla="*/ 1113559 h 1499396"/>
                  <a:gd name="connsiteX25" fmla="*/ 299021 w 1033791"/>
                  <a:gd name="connsiteY25" fmla="*/ 1169897 h 1499396"/>
                  <a:gd name="connsiteX26" fmla="*/ 368360 w 1033791"/>
                  <a:gd name="connsiteY26" fmla="*/ 1113559 h 1499396"/>
                  <a:gd name="connsiteX27" fmla="*/ 394363 w 1033791"/>
                  <a:gd name="connsiteY27" fmla="*/ 1044221 h 1499396"/>
                  <a:gd name="connsiteX28" fmla="*/ 416031 w 1033791"/>
                  <a:gd name="connsiteY28" fmla="*/ 935880 h 1499396"/>
                  <a:gd name="connsiteX29" fmla="*/ 450700 w 1033791"/>
                  <a:gd name="connsiteY29" fmla="*/ 862208 h 1499396"/>
                  <a:gd name="connsiteX30" fmla="*/ 372694 w 1033791"/>
                  <a:gd name="connsiteY30" fmla="*/ 888210 h 1499396"/>
                  <a:gd name="connsiteX31" fmla="*/ 347947 w 1033791"/>
                  <a:gd name="connsiteY31" fmla="*/ 882621 h 1499396"/>
                  <a:gd name="connsiteX32" fmla="*/ 268686 w 1033791"/>
                  <a:gd name="connsiteY32" fmla="*/ 901210 h 1499396"/>
                  <a:gd name="connsiteX33" fmla="*/ 255686 w 1033791"/>
                  <a:gd name="connsiteY33" fmla="*/ 892543 h 1499396"/>
                  <a:gd name="connsiteX34" fmla="*/ 268686 w 1033791"/>
                  <a:gd name="connsiteY34" fmla="*/ 875209 h 1499396"/>
                  <a:gd name="connsiteX35" fmla="*/ 203682 w 1033791"/>
                  <a:gd name="connsiteY35" fmla="*/ 883876 h 1499396"/>
                  <a:gd name="connsiteX36" fmla="*/ 190681 w 1033791"/>
                  <a:gd name="connsiteY36" fmla="*/ 857874 h 1499396"/>
                  <a:gd name="connsiteX37" fmla="*/ 212349 w 1033791"/>
                  <a:gd name="connsiteY37" fmla="*/ 814538 h 1499396"/>
                  <a:gd name="connsiteX38" fmla="*/ 212349 w 1033791"/>
                  <a:gd name="connsiteY38" fmla="*/ 792869 h 1499396"/>
                  <a:gd name="connsiteX39" fmla="*/ 260019 w 1033791"/>
                  <a:gd name="connsiteY39" fmla="*/ 771770 h 1499396"/>
                  <a:gd name="connsiteX40" fmla="*/ 376007 w 1033791"/>
                  <a:gd name="connsiteY40" fmla="*/ 753180 h 1499396"/>
                  <a:gd name="connsiteX41" fmla="*/ 494036 w 1033791"/>
                  <a:gd name="connsiteY41" fmla="*/ 732198 h 1499396"/>
                  <a:gd name="connsiteX42" fmla="*/ 515704 w 1033791"/>
                  <a:gd name="connsiteY42" fmla="*/ 688862 h 1499396"/>
                  <a:gd name="connsiteX43" fmla="*/ 507037 w 1033791"/>
                  <a:gd name="connsiteY43" fmla="*/ 645525 h 1499396"/>
                  <a:gd name="connsiteX44" fmla="*/ 468034 w 1033791"/>
                  <a:gd name="connsiteY44" fmla="*/ 645525 h 1499396"/>
                  <a:gd name="connsiteX45" fmla="*/ 342358 w 1033791"/>
                  <a:gd name="connsiteY45" fmla="*/ 684528 h 1499396"/>
                  <a:gd name="connsiteX46" fmla="*/ 251352 w 1033791"/>
                  <a:gd name="connsiteY46" fmla="*/ 688862 h 1499396"/>
                  <a:gd name="connsiteX47" fmla="*/ 238351 w 1033791"/>
                  <a:gd name="connsiteY47" fmla="*/ 658526 h 1499396"/>
                  <a:gd name="connsiteX48" fmla="*/ 260019 w 1033791"/>
                  <a:gd name="connsiteY48" fmla="*/ 645525 h 1499396"/>
                  <a:gd name="connsiteX49" fmla="*/ 212349 w 1033791"/>
                  <a:gd name="connsiteY49" fmla="*/ 645525 h 1499396"/>
                  <a:gd name="connsiteX50" fmla="*/ 156012 w 1033791"/>
                  <a:gd name="connsiteY50" fmla="*/ 610856 h 1499396"/>
                  <a:gd name="connsiteX51" fmla="*/ 156012 w 1033791"/>
                  <a:gd name="connsiteY51" fmla="*/ 589188 h 1499396"/>
                  <a:gd name="connsiteX52" fmla="*/ 121342 w 1033791"/>
                  <a:gd name="connsiteY52" fmla="*/ 571853 h 1499396"/>
                  <a:gd name="connsiteX53" fmla="*/ 108341 w 1033791"/>
                  <a:gd name="connsiteY53" fmla="*/ 550185 h 1499396"/>
                  <a:gd name="connsiteX54" fmla="*/ 104008 w 1033791"/>
                  <a:gd name="connsiteY54" fmla="*/ 476513 h 1499396"/>
                  <a:gd name="connsiteX55" fmla="*/ 175855 w 1033791"/>
                  <a:gd name="connsiteY55" fmla="*/ 390525 h 1499396"/>
                  <a:gd name="connsiteX56" fmla="*/ 213604 w 1033791"/>
                  <a:gd name="connsiteY56" fmla="*/ 247515 h 1499396"/>
                  <a:gd name="connsiteX57" fmla="*/ 281687 w 1033791"/>
                  <a:gd name="connsiteY57" fmla="*/ 112486 h 1499396"/>
                  <a:gd name="connsiteX58" fmla="*/ 411697 w 1033791"/>
                  <a:gd name="connsiteY58" fmla="*/ 38814 h 1499396"/>
                  <a:gd name="connsiteX59" fmla="*/ 535135 w 1033791"/>
                  <a:gd name="connsiteY59" fmla="*/ 859 h 1499396"/>
                  <a:gd name="connsiteX60" fmla="*/ 702051 w 1033791"/>
                  <a:gd name="connsiteY60" fmla="*/ 25813 h 1499396"/>
                  <a:gd name="connsiteX0" fmla="*/ 719980 w 1033791"/>
                  <a:gd name="connsiteY0" fmla="*/ 36909 h 1498539"/>
                  <a:gd name="connsiteX1" fmla="*/ 849395 w 1033791"/>
                  <a:gd name="connsiteY1" fmla="*/ 146299 h 1498539"/>
                  <a:gd name="connsiteX2" fmla="*/ 927401 w 1033791"/>
                  <a:gd name="connsiteY2" fmla="*/ 289309 h 1498539"/>
                  <a:gd name="connsiteX3" fmla="*/ 957854 w 1033791"/>
                  <a:gd name="connsiteY3" fmla="*/ 396396 h 1498539"/>
                  <a:gd name="connsiteX4" fmla="*/ 991267 w 1033791"/>
                  <a:gd name="connsiteY4" fmla="*/ 557995 h 1498539"/>
                  <a:gd name="connsiteX5" fmla="*/ 1031409 w 1033791"/>
                  <a:gd name="connsiteY5" fmla="*/ 735675 h 1498539"/>
                  <a:gd name="connsiteX6" fmla="*/ 1027075 w 1033791"/>
                  <a:gd name="connsiteY6" fmla="*/ 874352 h 1498539"/>
                  <a:gd name="connsiteX7" fmla="*/ 1009740 w 1033791"/>
                  <a:gd name="connsiteY7" fmla="*/ 1130037 h 1498539"/>
                  <a:gd name="connsiteX8" fmla="*/ 884065 w 1033791"/>
                  <a:gd name="connsiteY8" fmla="*/ 1338052 h 1498539"/>
                  <a:gd name="connsiteX9" fmla="*/ 667382 w 1033791"/>
                  <a:gd name="connsiteY9" fmla="*/ 1463728 h 1498539"/>
                  <a:gd name="connsiteX10" fmla="*/ 541706 w 1033791"/>
                  <a:gd name="connsiteY10" fmla="*/ 1498397 h 1498539"/>
                  <a:gd name="connsiteX11" fmla="*/ 368360 w 1033791"/>
                  <a:gd name="connsiteY11" fmla="*/ 1455061 h 1498539"/>
                  <a:gd name="connsiteX12" fmla="*/ 242685 w 1033791"/>
                  <a:gd name="connsiteY12" fmla="*/ 1390056 h 1498539"/>
                  <a:gd name="connsiteX13" fmla="*/ 143011 w 1033791"/>
                  <a:gd name="connsiteY13" fmla="*/ 1273047 h 1498539"/>
                  <a:gd name="connsiteX14" fmla="*/ 43337 w 1033791"/>
                  <a:gd name="connsiteY14" fmla="*/ 1195042 h 1498539"/>
                  <a:gd name="connsiteX15" fmla="*/ 8668 w 1033791"/>
                  <a:gd name="connsiteY15" fmla="*/ 1121370 h 1498539"/>
                  <a:gd name="connsiteX16" fmla="*/ 30336 w 1033791"/>
                  <a:gd name="connsiteY16" fmla="*/ 1091034 h 1498539"/>
                  <a:gd name="connsiteX17" fmla="*/ 17335 w 1033791"/>
                  <a:gd name="connsiteY17" fmla="*/ 1073699 h 1498539"/>
                  <a:gd name="connsiteX18" fmla="*/ 34669 w 1033791"/>
                  <a:gd name="connsiteY18" fmla="*/ 1065032 h 1498539"/>
                  <a:gd name="connsiteX19" fmla="*/ 0 w 1033791"/>
                  <a:gd name="connsiteY19" fmla="*/ 1017362 h 1498539"/>
                  <a:gd name="connsiteX20" fmla="*/ 34669 w 1033791"/>
                  <a:gd name="connsiteY20" fmla="*/ 1008695 h 1498539"/>
                  <a:gd name="connsiteX21" fmla="*/ 82340 w 1033791"/>
                  <a:gd name="connsiteY21" fmla="*/ 1026029 h 1498539"/>
                  <a:gd name="connsiteX22" fmla="*/ 60671 w 1033791"/>
                  <a:gd name="connsiteY22" fmla="*/ 978359 h 1498539"/>
                  <a:gd name="connsiteX23" fmla="*/ 104008 w 1033791"/>
                  <a:gd name="connsiteY23" fmla="*/ 987026 h 1498539"/>
                  <a:gd name="connsiteX24" fmla="*/ 177680 w 1033791"/>
                  <a:gd name="connsiteY24" fmla="*/ 1112702 h 1498539"/>
                  <a:gd name="connsiteX25" fmla="*/ 299021 w 1033791"/>
                  <a:gd name="connsiteY25" fmla="*/ 1169040 h 1498539"/>
                  <a:gd name="connsiteX26" fmla="*/ 368360 w 1033791"/>
                  <a:gd name="connsiteY26" fmla="*/ 1112702 h 1498539"/>
                  <a:gd name="connsiteX27" fmla="*/ 394363 w 1033791"/>
                  <a:gd name="connsiteY27" fmla="*/ 1043364 h 1498539"/>
                  <a:gd name="connsiteX28" fmla="*/ 416031 w 1033791"/>
                  <a:gd name="connsiteY28" fmla="*/ 935023 h 1498539"/>
                  <a:gd name="connsiteX29" fmla="*/ 450700 w 1033791"/>
                  <a:gd name="connsiteY29" fmla="*/ 861351 h 1498539"/>
                  <a:gd name="connsiteX30" fmla="*/ 372694 w 1033791"/>
                  <a:gd name="connsiteY30" fmla="*/ 887353 h 1498539"/>
                  <a:gd name="connsiteX31" fmla="*/ 347947 w 1033791"/>
                  <a:gd name="connsiteY31" fmla="*/ 881764 h 1498539"/>
                  <a:gd name="connsiteX32" fmla="*/ 268686 w 1033791"/>
                  <a:gd name="connsiteY32" fmla="*/ 900353 h 1498539"/>
                  <a:gd name="connsiteX33" fmla="*/ 255686 w 1033791"/>
                  <a:gd name="connsiteY33" fmla="*/ 891686 h 1498539"/>
                  <a:gd name="connsiteX34" fmla="*/ 268686 w 1033791"/>
                  <a:gd name="connsiteY34" fmla="*/ 874352 h 1498539"/>
                  <a:gd name="connsiteX35" fmla="*/ 203682 w 1033791"/>
                  <a:gd name="connsiteY35" fmla="*/ 883019 h 1498539"/>
                  <a:gd name="connsiteX36" fmla="*/ 190681 w 1033791"/>
                  <a:gd name="connsiteY36" fmla="*/ 857017 h 1498539"/>
                  <a:gd name="connsiteX37" fmla="*/ 212349 w 1033791"/>
                  <a:gd name="connsiteY37" fmla="*/ 813681 h 1498539"/>
                  <a:gd name="connsiteX38" fmla="*/ 212349 w 1033791"/>
                  <a:gd name="connsiteY38" fmla="*/ 792012 h 1498539"/>
                  <a:gd name="connsiteX39" fmla="*/ 260019 w 1033791"/>
                  <a:gd name="connsiteY39" fmla="*/ 770913 h 1498539"/>
                  <a:gd name="connsiteX40" fmla="*/ 376007 w 1033791"/>
                  <a:gd name="connsiteY40" fmla="*/ 752323 h 1498539"/>
                  <a:gd name="connsiteX41" fmla="*/ 494036 w 1033791"/>
                  <a:gd name="connsiteY41" fmla="*/ 731341 h 1498539"/>
                  <a:gd name="connsiteX42" fmla="*/ 515704 w 1033791"/>
                  <a:gd name="connsiteY42" fmla="*/ 688005 h 1498539"/>
                  <a:gd name="connsiteX43" fmla="*/ 507037 w 1033791"/>
                  <a:gd name="connsiteY43" fmla="*/ 644668 h 1498539"/>
                  <a:gd name="connsiteX44" fmla="*/ 468034 w 1033791"/>
                  <a:gd name="connsiteY44" fmla="*/ 644668 h 1498539"/>
                  <a:gd name="connsiteX45" fmla="*/ 342358 w 1033791"/>
                  <a:gd name="connsiteY45" fmla="*/ 683671 h 1498539"/>
                  <a:gd name="connsiteX46" fmla="*/ 251352 w 1033791"/>
                  <a:gd name="connsiteY46" fmla="*/ 688005 h 1498539"/>
                  <a:gd name="connsiteX47" fmla="*/ 238351 w 1033791"/>
                  <a:gd name="connsiteY47" fmla="*/ 657669 h 1498539"/>
                  <a:gd name="connsiteX48" fmla="*/ 260019 w 1033791"/>
                  <a:gd name="connsiteY48" fmla="*/ 644668 h 1498539"/>
                  <a:gd name="connsiteX49" fmla="*/ 212349 w 1033791"/>
                  <a:gd name="connsiteY49" fmla="*/ 644668 h 1498539"/>
                  <a:gd name="connsiteX50" fmla="*/ 156012 w 1033791"/>
                  <a:gd name="connsiteY50" fmla="*/ 609999 h 1498539"/>
                  <a:gd name="connsiteX51" fmla="*/ 156012 w 1033791"/>
                  <a:gd name="connsiteY51" fmla="*/ 588331 h 1498539"/>
                  <a:gd name="connsiteX52" fmla="*/ 121342 w 1033791"/>
                  <a:gd name="connsiteY52" fmla="*/ 570996 h 1498539"/>
                  <a:gd name="connsiteX53" fmla="*/ 108341 w 1033791"/>
                  <a:gd name="connsiteY53" fmla="*/ 549328 h 1498539"/>
                  <a:gd name="connsiteX54" fmla="*/ 104008 w 1033791"/>
                  <a:gd name="connsiteY54" fmla="*/ 475656 h 1498539"/>
                  <a:gd name="connsiteX55" fmla="*/ 175855 w 1033791"/>
                  <a:gd name="connsiteY55" fmla="*/ 389668 h 1498539"/>
                  <a:gd name="connsiteX56" fmla="*/ 213604 w 1033791"/>
                  <a:gd name="connsiteY56" fmla="*/ 246658 h 1498539"/>
                  <a:gd name="connsiteX57" fmla="*/ 281687 w 1033791"/>
                  <a:gd name="connsiteY57" fmla="*/ 111629 h 1498539"/>
                  <a:gd name="connsiteX58" fmla="*/ 411697 w 1033791"/>
                  <a:gd name="connsiteY58" fmla="*/ 37957 h 1498539"/>
                  <a:gd name="connsiteX59" fmla="*/ 535135 w 1033791"/>
                  <a:gd name="connsiteY59" fmla="*/ 2 h 1498539"/>
                  <a:gd name="connsiteX60" fmla="*/ 719980 w 1033791"/>
                  <a:gd name="connsiteY60" fmla="*/ 36909 h 1498539"/>
                  <a:gd name="connsiteX0" fmla="*/ 719980 w 1033791"/>
                  <a:gd name="connsiteY0" fmla="*/ 37214 h 1498844"/>
                  <a:gd name="connsiteX1" fmla="*/ 849395 w 1033791"/>
                  <a:gd name="connsiteY1" fmla="*/ 146604 h 1498844"/>
                  <a:gd name="connsiteX2" fmla="*/ 927401 w 1033791"/>
                  <a:gd name="connsiteY2" fmla="*/ 289614 h 1498844"/>
                  <a:gd name="connsiteX3" fmla="*/ 957854 w 1033791"/>
                  <a:gd name="connsiteY3" fmla="*/ 396701 h 1498844"/>
                  <a:gd name="connsiteX4" fmla="*/ 991267 w 1033791"/>
                  <a:gd name="connsiteY4" fmla="*/ 558300 h 1498844"/>
                  <a:gd name="connsiteX5" fmla="*/ 1031409 w 1033791"/>
                  <a:gd name="connsiteY5" fmla="*/ 735980 h 1498844"/>
                  <a:gd name="connsiteX6" fmla="*/ 1027075 w 1033791"/>
                  <a:gd name="connsiteY6" fmla="*/ 874657 h 1498844"/>
                  <a:gd name="connsiteX7" fmla="*/ 1009740 w 1033791"/>
                  <a:gd name="connsiteY7" fmla="*/ 1130342 h 1498844"/>
                  <a:gd name="connsiteX8" fmla="*/ 884065 w 1033791"/>
                  <a:gd name="connsiteY8" fmla="*/ 1338357 h 1498844"/>
                  <a:gd name="connsiteX9" fmla="*/ 667382 w 1033791"/>
                  <a:gd name="connsiteY9" fmla="*/ 1464033 h 1498844"/>
                  <a:gd name="connsiteX10" fmla="*/ 541706 w 1033791"/>
                  <a:gd name="connsiteY10" fmla="*/ 1498702 h 1498844"/>
                  <a:gd name="connsiteX11" fmla="*/ 368360 w 1033791"/>
                  <a:gd name="connsiteY11" fmla="*/ 1455366 h 1498844"/>
                  <a:gd name="connsiteX12" fmla="*/ 242685 w 1033791"/>
                  <a:gd name="connsiteY12" fmla="*/ 1390361 h 1498844"/>
                  <a:gd name="connsiteX13" fmla="*/ 143011 w 1033791"/>
                  <a:gd name="connsiteY13" fmla="*/ 1273352 h 1498844"/>
                  <a:gd name="connsiteX14" fmla="*/ 43337 w 1033791"/>
                  <a:gd name="connsiteY14" fmla="*/ 1195347 h 1498844"/>
                  <a:gd name="connsiteX15" fmla="*/ 8668 w 1033791"/>
                  <a:gd name="connsiteY15" fmla="*/ 1121675 h 1498844"/>
                  <a:gd name="connsiteX16" fmla="*/ 30336 w 1033791"/>
                  <a:gd name="connsiteY16" fmla="*/ 1091339 h 1498844"/>
                  <a:gd name="connsiteX17" fmla="*/ 17335 w 1033791"/>
                  <a:gd name="connsiteY17" fmla="*/ 1074004 h 1498844"/>
                  <a:gd name="connsiteX18" fmla="*/ 34669 w 1033791"/>
                  <a:gd name="connsiteY18" fmla="*/ 1065337 h 1498844"/>
                  <a:gd name="connsiteX19" fmla="*/ 0 w 1033791"/>
                  <a:gd name="connsiteY19" fmla="*/ 1017667 h 1498844"/>
                  <a:gd name="connsiteX20" fmla="*/ 34669 w 1033791"/>
                  <a:gd name="connsiteY20" fmla="*/ 1009000 h 1498844"/>
                  <a:gd name="connsiteX21" fmla="*/ 82340 w 1033791"/>
                  <a:gd name="connsiteY21" fmla="*/ 1026334 h 1498844"/>
                  <a:gd name="connsiteX22" fmla="*/ 60671 w 1033791"/>
                  <a:gd name="connsiteY22" fmla="*/ 978664 h 1498844"/>
                  <a:gd name="connsiteX23" fmla="*/ 104008 w 1033791"/>
                  <a:gd name="connsiteY23" fmla="*/ 987331 h 1498844"/>
                  <a:gd name="connsiteX24" fmla="*/ 177680 w 1033791"/>
                  <a:gd name="connsiteY24" fmla="*/ 1113007 h 1498844"/>
                  <a:gd name="connsiteX25" fmla="*/ 299021 w 1033791"/>
                  <a:gd name="connsiteY25" fmla="*/ 1169345 h 1498844"/>
                  <a:gd name="connsiteX26" fmla="*/ 368360 w 1033791"/>
                  <a:gd name="connsiteY26" fmla="*/ 1113007 h 1498844"/>
                  <a:gd name="connsiteX27" fmla="*/ 394363 w 1033791"/>
                  <a:gd name="connsiteY27" fmla="*/ 1043669 h 1498844"/>
                  <a:gd name="connsiteX28" fmla="*/ 416031 w 1033791"/>
                  <a:gd name="connsiteY28" fmla="*/ 935328 h 1498844"/>
                  <a:gd name="connsiteX29" fmla="*/ 450700 w 1033791"/>
                  <a:gd name="connsiteY29" fmla="*/ 861656 h 1498844"/>
                  <a:gd name="connsiteX30" fmla="*/ 372694 w 1033791"/>
                  <a:gd name="connsiteY30" fmla="*/ 887658 h 1498844"/>
                  <a:gd name="connsiteX31" fmla="*/ 347947 w 1033791"/>
                  <a:gd name="connsiteY31" fmla="*/ 882069 h 1498844"/>
                  <a:gd name="connsiteX32" fmla="*/ 268686 w 1033791"/>
                  <a:gd name="connsiteY32" fmla="*/ 900658 h 1498844"/>
                  <a:gd name="connsiteX33" fmla="*/ 255686 w 1033791"/>
                  <a:gd name="connsiteY33" fmla="*/ 891991 h 1498844"/>
                  <a:gd name="connsiteX34" fmla="*/ 268686 w 1033791"/>
                  <a:gd name="connsiteY34" fmla="*/ 874657 h 1498844"/>
                  <a:gd name="connsiteX35" fmla="*/ 203682 w 1033791"/>
                  <a:gd name="connsiteY35" fmla="*/ 883324 h 1498844"/>
                  <a:gd name="connsiteX36" fmla="*/ 190681 w 1033791"/>
                  <a:gd name="connsiteY36" fmla="*/ 857322 h 1498844"/>
                  <a:gd name="connsiteX37" fmla="*/ 212349 w 1033791"/>
                  <a:gd name="connsiteY37" fmla="*/ 813986 h 1498844"/>
                  <a:gd name="connsiteX38" fmla="*/ 212349 w 1033791"/>
                  <a:gd name="connsiteY38" fmla="*/ 792317 h 1498844"/>
                  <a:gd name="connsiteX39" fmla="*/ 260019 w 1033791"/>
                  <a:gd name="connsiteY39" fmla="*/ 771218 h 1498844"/>
                  <a:gd name="connsiteX40" fmla="*/ 376007 w 1033791"/>
                  <a:gd name="connsiteY40" fmla="*/ 752628 h 1498844"/>
                  <a:gd name="connsiteX41" fmla="*/ 494036 w 1033791"/>
                  <a:gd name="connsiteY41" fmla="*/ 731646 h 1498844"/>
                  <a:gd name="connsiteX42" fmla="*/ 515704 w 1033791"/>
                  <a:gd name="connsiteY42" fmla="*/ 688310 h 1498844"/>
                  <a:gd name="connsiteX43" fmla="*/ 507037 w 1033791"/>
                  <a:gd name="connsiteY43" fmla="*/ 644973 h 1498844"/>
                  <a:gd name="connsiteX44" fmla="*/ 468034 w 1033791"/>
                  <a:gd name="connsiteY44" fmla="*/ 644973 h 1498844"/>
                  <a:gd name="connsiteX45" fmla="*/ 342358 w 1033791"/>
                  <a:gd name="connsiteY45" fmla="*/ 683976 h 1498844"/>
                  <a:gd name="connsiteX46" fmla="*/ 251352 w 1033791"/>
                  <a:gd name="connsiteY46" fmla="*/ 688310 h 1498844"/>
                  <a:gd name="connsiteX47" fmla="*/ 238351 w 1033791"/>
                  <a:gd name="connsiteY47" fmla="*/ 657974 h 1498844"/>
                  <a:gd name="connsiteX48" fmla="*/ 260019 w 1033791"/>
                  <a:gd name="connsiteY48" fmla="*/ 644973 h 1498844"/>
                  <a:gd name="connsiteX49" fmla="*/ 212349 w 1033791"/>
                  <a:gd name="connsiteY49" fmla="*/ 644973 h 1498844"/>
                  <a:gd name="connsiteX50" fmla="*/ 156012 w 1033791"/>
                  <a:gd name="connsiteY50" fmla="*/ 610304 h 1498844"/>
                  <a:gd name="connsiteX51" fmla="*/ 156012 w 1033791"/>
                  <a:gd name="connsiteY51" fmla="*/ 588636 h 1498844"/>
                  <a:gd name="connsiteX52" fmla="*/ 121342 w 1033791"/>
                  <a:gd name="connsiteY52" fmla="*/ 571301 h 1498844"/>
                  <a:gd name="connsiteX53" fmla="*/ 108341 w 1033791"/>
                  <a:gd name="connsiteY53" fmla="*/ 549633 h 1498844"/>
                  <a:gd name="connsiteX54" fmla="*/ 104008 w 1033791"/>
                  <a:gd name="connsiteY54" fmla="*/ 475961 h 1498844"/>
                  <a:gd name="connsiteX55" fmla="*/ 175855 w 1033791"/>
                  <a:gd name="connsiteY55" fmla="*/ 389973 h 1498844"/>
                  <a:gd name="connsiteX56" fmla="*/ 213604 w 1033791"/>
                  <a:gd name="connsiteY56" fmla="*/ 246963 h 1498844"/>
                  <a:gd name="connsiteX57" fmla="*/ 281687 w 1033791"/>
                  <a:gd name="connsiteY57" fmla="*/ 111934 h 1498844"/>
                  <a:gd name="connsiteX58" fmla="*/ 390596 w 1033791"/>
                  <a:gd name="connsiteY58" fmla="*/ 24194 h 1498844"/>
                  <a:gd name="connsiteX59" fmla="*/ 535135 w 1033791"/>
                  <a:gd name="connsiteY59" fmla="*/ 307 h 1498844"/>
                  <a:gd name="connsiteX60" fmla="*/ 719980 w 1033791"/>
                  <a:gd name="connsiteY60" fmla="*/ 37214 h 1498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033791" h="1498844">
                    <a:moveTo>
                      <a:pt x="719980" y="37214"/>
                    </a:moveTo>
                    <a:cubicBezTo>
                      <a:pt x="772357" y="61597"/>
                      <a:pt x="814825" y="104537"/>
                      <a:pt x="849395" y="146604"/>
                    </a:cubicBezTo>
                    <a:cubicBezTo>
                      <a:pt x="883965" y="188671"/>
                      <a:pt x="909325" y="247931"/>
                      <a:pt x="927401" y="289614"/>
                    </a:cubicBezTo>
                    <a:cubicBezTo>
                      <a:pt x="945477" y="331297"/>
                      <a:pt x="947210" y="351920"/>
                      <a:pt x="957854" y="396701"/>
                    </a:cubicBezTo>
                    <a:cubicBezTo>
                      <a:pt x="968498" y="441482"/>
                      <a:pt x="979008" y="501754"/>
                      <a:pt x="991267" y="558300"/>
                    </a:cubicBezTo>
                    <a:cubicBezTo>
                      <a:pt x="1003526" y="614846"/>
                      <a:pt x="1025441" y="683254"/>
                      <a:pt x="1031409" y="735980"/>
                    </a:cubicBezTo>
                    <a:cubicBezTo>
                      <a:pt x="1037377" y="788706"/>
                      <a:pt x="1030686" y="808930"/>
                      <a:pt x="1027075" y="874657"/>
                    </a:cubicBezTo>
                    <a:cubicBezTo>
                      <a:pt x="1023464" y="940384"/>
                      <a:pt x="1033575" y="1053059"/>
                      <a:pt x="1009740" y="1130342"/>
                    </a:cubicBezTo>
                    <a:cubicBezTo>
                      <a:pt x="985905" y="1207625"/>
                      <a:pt x="941125" y="1282742"/>
                      <a:pt x="884065" y="1338357"/>
                    </a:cubicBezTo>
                    <a:cubicBezTo>
                      <a:pt x="827005" y="1393972"/>
                      <a:pt x="724442" y="1437309"/>
                      <a:pt x="667382" y="1464033"/>
                    </a:cubicBezTo>
                    <a:cubicBezTo>
                      <a:pt x="610322" y="1490757"/>
                      <a:pt x="591543" y="1500146"/>
                      <a:pt x="541706" y="1498702"/>
                    </a:cubicBezTo>
                    <a:cubicBezTo>
                      <a:pt x="491869" y="1497258"/>
                      <a:pt x="418197" y="1473423"/>
                      <a:pt x="368360" y="1455366"/>
                    </a:cubicBezTo>
                    <a:cubicBezTo>
                      <a:pt x="318523" y="1437309"/>
                      <a:pt x="280243" y="1420697"/>
                      <a:pt x="242685" y="1390361"/>
                    </a:cubicBezTo>
                    <a:cubicBezTo>
                      <a:pt x="205127" y="1360025"/>
                      <a:pt x="176236" y="1305854"/>
                      <a:pt x="143011" y="1273352"/>
                    </a:cubicBezTo>
                    <a:cubicBezTo>
                      <a:pt x="109786" y="1240850"/>
                      <a:pt x="65727" y="1220626"/>
                      <a:pt x="43337" y="1195347"/>
                    </a:cubicBezTo>
                    <a:cubicBezTo>
                      <a:pt x="20947" y="1170068"/>
                      <a:pt x="10835" y="1139010"/>
                      <a:pt x="8668" y="1121675"/>
                    </a:cubicBezTo>
                    <a:cubicBezTo>
                      <a:pt x="6501" y="1104340"/>
                      <a:pt x="28891" y="1099284"/>
                      <a:pt x="30336" y="1091339"/>
                    </a:cubicBezTo>
                    <a:cubicBezTo>
                      <a:pt x="31780" y="1083394"/>
                      <a:pt x="16613" y="1078338"/>
                      <a:pt x="17335" y="1074004"/>
                    </a:cubicBezTo>
                    <a:cubicBezTo>
                      <a:pt x="18057" y="1069670"/>
                      <a:pt x="37558" y="1074726"/>
                      <a:pt x="34669" y="1065337"/>
                    </a:cubicBezTo>
                    <a:cubicBezTo>
                      <a:pt x="31780" y="1055948"/>
                      <a:pt x="0" y="1027056"/>
                      <a:pt x="0" y="1017667"/>
                    </a:cubicBezTo>
                    <a:cubicBezTo>
                      <a:pt x="0" y="1008278"/>
                      <a:pt x="20946" y="1007556"/>
                      <a:pt x="34669" y="1009000"/>
                    </a:cubicBezTo>
                    <a:cubicBezTo>
                      <a:pt x="48392" y="1010444"/>
                      <a:pt x="78006" y="1031390"/>
                      <a:pt x="82340" y="1026334"/>
                    </a:cubicBezTo>
                    <a:cubicBezTo>
                      <a:pt x="86674" y="1021278"/>
                      <a:pt x="57060" y="985164"/>
                      <a:pt x="60671" y="978664"/>
                    </a:cubicBezTo>
                    <a:cubicBezTo>
                      <a:pt x="64282" y="972164"/>
                      <a:pt x="84507" y="964941"/>
                      <a:pt x="104008" y="987331"/>
                    </a:cubicBezTo>
                    <a:cubicBezTo>
                      <a:pt x="123509" y="1009721"/>
                      <a:pt x="145178" y="1082671"/>
                      <a:pt x="177680" y="1113007"/>
                    </a:cubicBezTo>
                    <a:cubicBezTo>
                      <a:pt x="210182" y="1143343"/>
                      <a:pt x="267241" y="1169345"/>
                      <a:pt x="299021" y="1169345"/>
                    </a:cubicBezTo>
                    <a:cubicBezTo>
                      <a:pt x="330801" y="1169345"/>
                      <a:pt x="352470" y="1133953"/>
                      <a:pt x="368360" y="1113007"/>
                    </a:cubicBezTo>
                    <a:cubicBezTo>
                      <a:pt x="384250" y="1092061"/>
                      <a:pt x="386418" y="1073282"/>
                      <a:pt x="394363" y="1043669"/>
                    </a:cubicBezTo>
                    <a:cubicBezTo>
                      <a:pt x="402308" y="1014056"/>
                      <a:pt x="406642" y="965663"/>
                      <a:pt x="416031" y="935328"/>
                    </a:cubicBezTo>
                    <a:cubicBezTo>
                      <a:pt x="425420" y="904993"/>
                      <a:pt x="457923" y="869601"/>
                      <a:pt x="450700" y="861656"/>
                    </a:cubicBezTo>
                    <a:cubicBezTo>
                      <a:pt x="443477" y="853711"/>
                      <a:pt x="389819" y="884256"/>
                      <a:pt x="372694" y="887658"/>
                    </a:cubicBezTo>
                    <a:cubicBezTo>
                      <a:pt x="355569" y="891060"/>
                      <a:pt x="365282" y="879902"/>
                      <a:pt x="347947" y="882069"/>
                    </a:cubicBezTo>
                    <a:cubicBezTo>
                      <a:pt x="330612" y="884236"/>
                      <a:pt x="284063" y="899004"/>
                      <a:pt x="268686" y="900658"/>
                    </a:cubicBezTo>
                    <a:cubicBezTo>
                      <a:pt x="253309" y="902312"/>
                      <a:pt x="255686" y="896324"/>
                      <a:pt x="255686" y="891991"/>
                    </a:cubicBezTo>
                    <a:cubicBezTo>
                      <a:pt x="255686" y="887658"/>
                      <a:pt x="277353" y="876102"/>
                      <a:pt x="268686" y="874657"/>
                    </a:cubicBezTo>
                    <a:cubicBezTo>
                      <a:pt x="260019" y="873213"/>
                      <a:pt x="216683" y="886213"/>
                      <a:pt x="203682" y="883324"/>
                    </a:cubicBezTo>
                    <a:cubicBezTo>
                      <a:pt x="190681" y="880435"/>
                      <a:pt x="189237" y="868878"/>
                      <a:pt x="190681" y="857322"/>
                    </a:cubicBezTo>
                    <a:cubicBezTo>
                      <a:pt x="192125" y="845766"/>
                      <a:pt x="208738" y="824820"/>
                      <a:pt x="212349" y="813986"/>
                    </a:cubicBezTo>
                    <a:cubicBezTo>
                      <a:pt x="215960" y="803152"/>
                      <a:pt x="204404" y="799445"/>
                      <a:pt x="212349" y="792317"/>
                    </a:cubicBezTo>
                    <a:cubicBezTo>
                      <a:pt x="220294" y="785189"/>
                      <a:pt x="232743" y="777833"/>
                      <a:pt x="260019" y="771218"/>
                    </a:cubicBezTo>
                    <a:cubicBezTo>
                      <a:pt x="287295" y="764603"/>
                      <a:pt x="337004" y="759223"/>
                      <a:pt x="376007" y="752628"/>
                    </a:cubicBezTo>
                    <a:cubicBezTo>
                      <a:pt x="415010" y="746033"/>
                      <a:pt x="470753" y="742366"/>
                      <a:pt x="494036" y="731646"/>
                    </a:cubicBezTo>
                    <a:cubicBezTo>
                      <a:pt x="517319" y="720926"/>
                      <a:pt x="513537" y="702755"/>
                      <a:pt x="515704" y="688310"/>
                    </a:cubicBezTo>
                    <a:cubicBezTo>
                      <a:pt x="517871" y="673865"/>
                      <a:pt x="514982" y="652196"/>
                      <a:pt x="507037" y="644973"/>
                    </a:cubicBezTo>
                    <a:cubicBezTo>
                      <a:pt x="499092" y="637750"/>
                      <a:pt x="495480" y="638473"/>
                      <a:pt x="468034" y="644973"/>
                    </a:cubicBezTo>
                    <a:cubicBezTo>
                      <a:pt x="440587" y="651474"/>
                      <a:pt x="378472" y="676753"/>
                      <a:pt x="342358" y="683976"/>
                    </a:cubicBezTo>
                    <a:cubicBezTo>
                      <a:pt x="306244" y="691199"/>
                      <a:pt x="268687" y="692644"/>
                      <a:pt x="251352" y="688310"/>
                    </a:cubicBezTo>
                    <a:cubicBezTo>
                      <a:pt x="234017" y="683976"/>
                      <a:pt x="236907" y="665197"/>
                      <a:pt x="238351" y="657974"/>
                    </a:cubicBezTo>
                    <a:cubicBezTo>
                      <a:pt x="239795" y="650751"/>
                      <a:pt x="264353" y="647140"/>
                      <a:pt x="260019" y="644973"/>
                    </a:cubicBezTo>
                    <a:cubicBezTo>
                      <a:pt x="255685" y="642806"/>
                      <a:pt x="229683" y="650751"/>
                      <a:pt x="212349" y="644973"/>
                    </a:cubicBezTo>
                    <a:cubicBezTo>
                      <a:pt x="195014" y="639195"/>
                      <a:pt x="165401" y="619693"/>
                      <a:pt x="156012" y="610304"/>
                    </a:cubicBezTo>
                    <a:cubicBezTo>
                      <a:pt x="146623" y="600915"/>
                      <a:pt x="161790" y="595136"/>
                      <a:pt x="156012" y="588636"/>
                    </a:cubicBezTo>
                    <a:cubicBezTo>
                      <a:pt x="150234" y="582136"/>
                      <a:pt x="129287" y="577801"/>
                      <a:pt x="121342" y="571301"/>
                    </a:cubicBezTo>
                    <a:cubicBezTo>
                      <a:pt x="113397" y="564801"/>
                      <a:pt x="111230" y="565523"/>
                      <a:pt x="108341" y="549633"/>
                    </a:cubicBezTo>
                    <a:cubicBezTo>
                      <a:pt x="105452" y="533743"/>
                      <a:pt x="92756" y="502571"/>
                      <a:pt x="104008" y="475961"/>
                    </a:cubicBezTo>
                    <a:cubicBezTo>
                      <a:pt x="115260" y="449351"/>
                      <a:pt x="157589" y="428139"/>
                      <a:pt x="175855" y="389973"/>
                    </a:cubicBezTo>
                    <a:cubicBezTo>
                      <a:pt x="194121" y="351807"/>
                      <a:pt x="195965" y="293303"/>
                      <a:pt x="213604" y="246963"/>
                    </a:cubicBezTo>
                    <a:cubicBezTo>
                      <a:pt x="231243" y="200623"/>
                      <a:pt x="252188" y="149062"/>
                      <a:pt x="281687" y="111934"/>
                    </a:cubicBezTo>
                    <a:cubicBezTo>
                      <a:pt x="311186" y="74806"/>
                      <a:pt x="344370" y="40806"/>
                      <a:pt x="390596" y="24194"/>
                    </a:cubicBezTo>
                    <a:cubicBezTo>
                      <a:pt x="436822" y="7582"/>
                      <a:pt x="480238" y="-1863"/>
                      <a:pt x="535135" y="307"/>
                    </a:cubicBezTo>
                    <a:cubicBezTo>
                      <a:pt x="590032" y="2477"/>
                      <a:pt x="667603" y="12831"/>
                      <a:pt x="719980" y="37214"/>
                    </a:cubicBezTo>
                    <a:close/>
                  </a:path>
                </a:pathLst>
              </a:custGeom>
              <a:solidFill>
                <a:srgbClr val="FBC5FC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orme libre 12"/>
              <p:cNvSpPr/>
              <p:nvPr/>
            </p:nvSpPr>
            <p:spPr>
              <a:xfrm>
                <a:off x="3963929" y="3239551"/>
                <a:ext cx="334691" cy="53881"/>
              </a:xfrm>
              <a:custGeom>
                <a:avLst/>
                <a:gdLst>
                  <a:gd name="connsiteX0" fmla="*/ 0 w 309193"/>
                  <a:gd name="connsiteY0" fmla="*/ 60671 h 69588"/>
                  <a:gd name="connsiteX1" fmla="*/ 156011 w 309193"/>
                  <a:gd name="connsiteY1" fmla="*/ 69338 h 69588"/>
                  <a:gd name="connsiteX2" fmla="*/ 242684 w 309193"/>
                  <a:gd name="connsiteY2" fmla="*/ 52004 h 69588"/>
                  <a:gd name="connsiteX3" fmla="*/ 303355 w 309193"/>
                  <a:gd name="connsiteY3" fmla="*/ 17334 h 69588"/>
                  <a:gd name="connsiteX4" fmla="*/ 303355 w 309193"/>
                  <a:gd name="connsiteY4" fmla="*/ 0 h 69588"/>
                  <a:gd name="connsiteX0" fmla="*/ 0 w 300889"/>
                  <a:gd name="connsiteY0" fmla="*/ 68911 h 72100"/>
                  <a:gd name="connsiteX1" fmla="*/ 147707 w 300889"/>
                  <a:gd name="connsiteY1" fmla="*/ 69338 h 72100"/>
                  <a:gd name="connsiteX2" fmla="*/ 234380 w 300889"/>
                  <a:gd name="connsiteY2" fmla="*/ 52004 h 72100"/>
                  <a:gd name="connsiteX3" fmla="*/ 295051 w 300889"/>
                  <a:gd name="connsiteY3" fmla="*/ 17334 h 72100"/>
                  <a:gd name="connsiteX4" fmla="*/ 295051 w 300889"/>
                  <a:gd name="connsiteY4" fmla="*/ 0 h 7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889" h="72100">
                    <a:moveTo>
                      <a:pt x="0" y="68911"/>
                    </a:moveTo>
                    <a:cubicBezTo>
                      <a:pt x="57782" y="73966"/>
                      <a:pt x="108644" y="72156"/>
                      <a:pt x="147707" y="69338"/>
                    </a:cubicBezTo>
                    <a:cubicBezTo>
                      <a:pt x="186770" y="66520"/>
                      <a:pt x="209823" y="60671"/>
                      <a:pt x="234380" y="52004"/>
                    </a:cubicBezTo>
                    <a:cubicBezTo>
                      <a:pt x="258937" y="43337"/>
                      <a:pt x="284939" y="26001"/>
                      <a:pt x="295051" y="17334"/>
                    </a:cubicBezTo>
                    <a:cubicBezTo>
                      <a:pt x="305163" y="8667"/>
                      <a:pt x="300107" y="4333"/>
                      <a:pt x="295051" y="0"/>
                    </a:cubicBezTo>
                  </a:path>
                </a:pathLst>
              </a:cu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Ellipse 13"/>
              <p:cNvSpPr/>
              <p:nvPr/>
            </p:nvSpPr>
            <p:spPr>
              <a:xfrm>
                <a:off x="3843081" y="2837840"/>
                <a:ext cx="61217" cy="6018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3" name="Grouper 22"/>
          <p:cNvGrpSpPr/>
          <p:nvPr/>
        </p:nvGrpSpPr>
        <p:grpSpPr>
          <a:xfrm>
            <a:off x="2660263" y="3374892"/>
            <a:ext cx="1054801" cy="1022573"/>
            <a:chOff x="3268012" y="2779970"/>
            <a:chExt cx="1054801" cy="1022573"/>
          </a:xfrm>
        </p:grpSpPr>
        <p:grpSp>
          <p:nvGrpSpPr>
            <p:cNvPr id="24" name="Grouper 23"/>
            <p:cNvGrpSpPr/>
            <p:nvPr/>
          </p:nvGrpSpPr>
          <p:grpSpPr>
            <a:xfrm>
              <a:off x="3515201" y="2909834"/>
              <a:ext cx="498569" cy="769764"/>
              <a:chOff x="1360311" y="1435100"/>
              <a:chExt cx="1477433" cy="2897717"/>
            </a:xfrm>
          </p:grpSpPr>
          <p:sp>
            <p:nvSpPr>
              <p:cNvPr id="26" name="Forme libre 25"/>
              <p:cNvSpPr/>
              <p:nvPr/>
            </p:nvSpPr>
            <p:spPr>
              <a:xfrm>
                <a:off x="1574376" y="1435100"/>
                <a:ext cx="1232600" cy="286980"/>
              </a:xfrm>
              <a:custGeom>
                <a:avLst/>
                <a:gdLst>
                  <a:gd name="connsiteX0" fmla="*/ 0 w 1232600"/>
                  <a:gd name="connsiteY0" fmla="*/ 319720 h 427764"/>
                  <a:gd name="connsiteX1" fmla="*/ 158761 w 1232600"/>
                  <a:gd name="connsiteY1" fmla="*/ 160963 h 427764"/>
                  <a:gd name="connsiteX2" fmla="*/ 423362 w 1232600"/>
                  <a:gd name="connsiteY2" fmla="*/ 28664 h 427764"/>
                  <a:gd name="connsiteX3" fmla="*/ 687963 w 1232600"/>
                  <a:gd name="connsiteY3" fmla="*/ 2205 h 427764"/>
                  <a:gd name="connsiteX4" fmla="*/ 899643 w 1232600"/>
                  <a:gd name="connsiteY4" fmla="*/ 41894 h 427764"/>
                  <a:gd name="connsiteX5" fmla="*/ 1058404 w 1232600"/>
                  <a:gd name="connsiteY5" fmla="*/ 121273 h 427764"/>
                  <a:gd name="connsiteX6" fmla="*/ 1177474 w 1232600"/>
                  <a:gd name="connsiteY6" fmla="*/ 227112 h 427764"/>
                  <a:gd name="connsiteX7" fmla="*/ 1217165 w 1232600"/>
                  <a:gd name="connsiteY7" fmla="*/ 280031 h 427764"/>
                  <a:gd name="connsiteX8" fmla="*/ 1230395 w 1232600"/>
                  <a:gd name="connsiteY8" fmla="*/ 346180 h 427764"/>
                  <a:gd name="connsiteX9" fmla="*/ 1230395 w 1232600"/>
                  <a:gd name="connsiteY9" fmla="*/ 425559 h 427764"/>
                  <a:gd name="connsiteX10" fmla="*/ 1217165 w 1232600"/>
                  <a:gd name="connsiteY10" fmla="*/ 359410 h 427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32600" h="427764">
                    <a:moveTo>
                      <a:pt x="0" y="319720"/>
                    </a:moveTo>
                    <a:cubicBezTo>
                      <a:pt x="44100" y="264596"/>
                      <a:pt x="88201" y="209472"/>
                      <a:pt x="158761" y="160963"/>
                    </a:cubicBezTo>
                    <a:cubicBezTo>
                      <a:pt x="229321" y="112454"/>
                      <a:pt x="335162" y="55124"/>
                      <a:pt x="423362" y="28664"/>
                    </a:cubicBezTo>
                    <a:cubicBezTo>
                      <a:pt x="511562" y="2204"/>
                      <a:pt x="608583" y="0"/>
                      <a:pt x="687963" y="2205"/>
                    </a:cubicBezTo>
                    <a:cubicBezTo>
                      <a:pt x="767343" y="4410"/>
                      <a:pt x="837903" y="22049"/>
                      <a:pt x="899643" y="41894"/>
                    </a:cubicBezTo>
                    <a:cubicBezTo>
                      <a:pt x="961383" y="61739"/>
                      <a:pt x="1012099" y="90403"/>
                      <a:pt x="1058404" y="121273"/>
                    </a:cubicBezTo>
                    <a:cubicBezTo>
                      <a:pt x="1104709" y="152143"/>
                      <a:pt x="1151014" y="200652"/>
                      <a:pt x="1177474" y="227112"/>
                    </a:cubicBezTo>
                    <a:cubicBezTo>
                      <a:pt x="1203934" y="253572"/>
                      <a:pt x="1208345" y="260186"/>
                      <a:pt x="1217165" y="280031"/>
                    </a:cubicBezTo>
                    <a:cubicBezTo>
                      <a:pt x="1225985" y="299876"/>
                      <a:pt x="1228190" y="321925"/>
                      <a:pt x="1230395" y="346180"/>
                    </a:cubicBezTo>
                    <a:cubicBezTo>
                      <a:pt x="1232600" y="370435"/>
                      <a:pt x="1232600" y="423354"/>
                      <a:pt x="1230395" y="425559"/>
                    </a:cubicBezTo>
                    <a:cubicBezTo>
                      <a:pt x="1228190" y="427764"/>
                      <a:pt x="1217165" y="359410"/>
                      <a:pt x="1217165" y="359410"/>
                    </a:cubicBezTo>
                  </a:path>
                </a:pathLst>
              </a:custGeom>
              <a:ln w="28575" cap="flat" cmpd="sng" algn="ctr">
                <a:solidFill>
                  <a:srgbClr val="40404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Forme libre 26"/>
              <p:cNvSpPr/>
              <p:nvPr/>
            </p:nvSpPr>
            <p:spPr>
              <a:xfrm>
                <a:off x="1499305" y="1591733"/>
                <a:ext cx="1331384" cy="958851"/>
              </a:xfrm>
              <a:custGeom>
                <a:avLst/>
                <a:gdLst>
                  <a:gd name="connsiteX0" fmla="*/ 1303162 w 1331384"/>
                  <a:gd name="connsiteY0" fmla="*/ 127000 h 958851"/>
                  <a:gd name="connsiteX1" fmla="*/ 1205795 w 1331384"/>
                  <a:gd name="connsiteY1" fmla="*/ 148167 h 958851"/>
                  <a:gd name="connsiteX2" fmla="*/ 1027995 w 1331384"/>
                  <a:gd name="connsiteY2" fmla="*/ 169334 h 958851"/>
                  <a:gd name="connsiteX3" fmla="*/ 956028 w 1331384"/>
                  <a:gd name="connsiteY3" fmla="*/ 177800 h 958851"/>
                  <a:gd name="connsiteX4" fmla="*/ 816328 w 1331384"/>
                  <a:gd name="connsiteY4" fmla="*/ 182034 h 958851"/>
                  <a:gd name="connsiteX5" fmla="*/ 604662 w 1331384"/>
                  <a:gd name="connsiteY5" fmla="*/ 173567 h 958851"/>
                  <a:gd name="connsiteX6" fmla="*/ 363362 w 1331384"/>
                  <a:gd name="connsiteY6" fmla="*/ 143934 h 958851"/>
                  <a:gd name="connsiteX7" fmla="*/ 164395 w 1331384"/>
                  <a:gd name="connsiteY7" fmla="*/ 93134 h 958851"/>
                  <a:gd name="connsiteX8" fmla="*/ 58562 w 1331384"/>
                  <a:gd name="connsiteY8" fmla="*/ 50800 h 958851"/>
                  <a:gd name="connsiteX9" fmla="*/ 3528 w 1331384"/>
                  <a:gd name="connsiteY9" fmla="*/ 397934 h 958851"/>
                  <a:gd name="connsiteX10" fmla="*/ 37395 w 1331384"/>
                  <a:gd name="connsiteY10" fmla="*/ 541867 h 958851"/>
                  <a:gd name="connsiteX11" fmla="*/ 126295 w 1331384"/>
                  <a:gd name="connsiteY11" fmla="*/ 681567 h 958851"/>
                  <a:gd name="connsiteX12" fmla="*/ 232128 w 1331384"/>
                  <a:gd name="connsiteY12" fmla="*/ 787400 h 958851"/>
                  <a:gd name="connsiteX13" fmla="*/ 397228 w 1331384"/>
                  <a:gd name="connsiteY13" fmla="*/ 901700 h 958851"/>
                  <a:gd name="connsiteX14" fmla="*/ 503062 w 1331384"/>
                  <a:gd name="connsiteY14" fmla="*/ 948267 h 958851"/>
                  <a:gd name="connsiteX15" fmla="*/ 680862 w 1331384"/>
                  <a:gd name="connsiteY15" fmla="*/ 956734 h 958851"/>
                  <a:gd name="connsiteX16" fmla="*/ 841728 w 1331384"/>
                  <a:gd name="connsiteY16" fmla="*/ 935567 h 958851"/>
                  <a:gd name="connsiteX17" fmla="*/ 1078795 w 1331384"/>
                  <a:gd name="connsiteY17" fmla="*/ 833967 h 958851"/>
                  <a:gd name="connsiteX18" fmla="*/ 1294695 w 1331384"/>
                  <a:gd name="connsiteY18" fmla="*/ 601134 h 958851"/>
                  <a:gd name="connsiteX19" fmla="*/ 1303162 w 1331384"/>
                  <a:gd name="connsiteY19" fmla="*/ 127000 h 9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31384" h="958851">
                    <a:moveTo>
                      <a:pt x="1303162" y="127000"/>
                    </a:moveTo>
                    <a:cubicBezTo>
                      <a:pt x="1288345" y="51506"/>
                      <a:pt x="1251656" y="141111"/>
                      <a:pt x="1205795" y="148167"/>
                    </a:cubicBezTo>
                    <a:cubicBezTo>
                      <a:pt x="1159934" y="155223"/>
                      <a:pt x="1027995" y="169334"/>
                      <a:pt x="1027995" y="169334"/>
                    </a:cubicBezTo>
                    <a:cubicBezTo>
                      <a:pt x="986367" y="174273"/>
                      <a:pt x="991306" y="175683"/>
                      <a:pt x="956028" y="177800"/>
                    </a:cubicBezTo>
                    <a:cubicBezTo>
                      <a:pt x="920750" y="179917"/>
                      <a:pt x="874889" y="182739"/>
                      <a:pt x="816328" y="182034"/>
                    </a:cubicBezTo>
                    <a:cubicBezTo>
                      <a:pt x="757767" y="181329"/>
                      <a:pt x="680156" y="179917"/>
                      <a:pt x="604662" y="173567"/>
                    </a:cubicBezTo>
                    <a:cubicBezTo>
                      <a:pt x="529168" y="167217"/>
                      <a:pt x="436740" y="157339"/>
                      <a:pt x="363362" y="143934"/>
                    </a:cubicBezTo>
                    <a:cubicBezTo>
                      <a:pt x="289984" y="130529"/>
                      <a:pt x="215195" y="108656"/>
                      <a:pt x="164395" y="93134"/>
                    </a:cubicBezTo>
                    <a:cubicBezTo>
                      <a:pt x="113595" y="77612"/>
                      <a:pt x="85373" y="0"/>
                      <a:pt x="58562" y="50800"/>
                    </a:cubicBezTo>
                    <a:cubicBezTo>
                      <a:pt x="31751" y="101600"/>
                      <a:pt x="7056" y="316090"/>
                      <a:pt x="3528" y="397934"/>
                    </a:cubicBezTo>
                    <a:cubicBezTo>
                      <a:pt x="0" y="479778"/>
                      <a:pt x="16934" y="494595"/>
                      <a:pt x="37395" y="541867"/>
                    </a:cubicBezTo>
                    <a:cubicBezTo>
                      <a:pt x="57856" y="589139"/>
                      <a:pt x="93840" y="640645"/>
                      <a:pt x="126295" y="681567"/>
                    </a:cubicBezTo>
                    <a:cubicBezTo>
                      <a:pt x="158751" y="722489"/>
                      <a:pt x="186973" y="750711"/>
                      <a:pt x="232128" y="787400"/>
                    </a:cubicBezTo>
                    <a:cubicBezTo>
                      <a:pt x="277283" y="824089"/>
                      <a:pt x="352072" y="874889"/>
                      <a:pt x="397228" y="901700"/>
                    </a:cubicBezTo>
                    <a:cubicBezTo>
                      <a:pt x="442384" y="928511"/>
                      <a:pt x="455790" y="939095"/>
                      <a:pt x="503062" y="948267"/>
                    </a:cubicBezTo>
                    <a:cubicBezTo>
                      <a:pt x="550334" y="957439"/>
                      <a:pt x="624418" y="958851"/>
                      <a:pt x="680862" y="956734"/>
                    </a:cubicBezTo>
                    <a:cubicBezTo>
                      <a:pt x="737306" y="954617"/>
                      <a:pt x="775406" y="956028"/>
                      <a:pt x="841728" y="935567"/>
                    </a:cubicBezTo>
                    <a:cubicBezTo>
                      <a:pt x="908050" y="915106"/>
                      <a:pt x="1003301" y="889706"/>
                      <a:pt x="1078795" y="833967"/>
                    </a:cubicBezTo>
                    <a:cubicBezTo>
                      <a:pt x="1154289" y="778228"/>
                      <a:pt x="1258006" y="720373"/>
                      <a:pt x="1294695" y="601134"/>
                    </a:cubicBezTo>
                    <a:cubicBezTo>
                      <a:pt x="1331384" y="481895"/>
                      <a:pt x="1317979" y="202495"/>
                      <a:pt x="1303162" y="127000"/>
                    </a:cubicBezTo>
                    <a:close/>
                  </a:path>
                </a:pathLst>
              </a:custGeom>
              <a:solidFill>
                <a:srgbClr val="8F0449"/>
              </a:solidFill>
              <a:ln>
                <a:gradFill flip="none" rotWithShape="1">
                  <a:gsLst>
                    <a:gs pos="0">
                      <a:srgbClr val="8F0449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Forme libre 27"/>
              <p:cNvSpPr/>
              <p:nvPr/>
            </p:nvSpPr>
            <p:spPr>
              <a:xfrm>
                <a:off x="1360311" y="1646767"/>
                <a:ext cx="802922" cy="2679700"/>
              </a:xfrm>
              <a:custGeom>
                <a:avLst/>
                <a:gdLst>
                  <a:gd name="connsiteX0" fmla="*/ 176389 w 802922"/>
                  <a:gd name="connsiteY0" fmla="*/ 0 h 2679700"/>
                  <a:gd name="connsiteX1" fmla="*/ 138289 w 802922"/>
                  <a:gd name="connsiteY1" fmla="*/ 287866 h 2679700"/>
                  <a:gd name="connsiteX2" fmla="*/ 142522 w 802922"/>
                  <a:gd name="connsiteY2" fmla="*/ 419100 h 2679700"/>
                  <a:gd name="connsiteX3" fmla="*/ 231422 w 802922"/>
                  <a:gd name="connsiteY3" fmla="*/ 605366 h 2679700"/>
                  <a:gd name="connsiteX4" fmla="*/ 400756 w 802922"/>
                  <a:gd name="connsiteY4" fmla="*/ 774700 h 2679700"/>
                  <a:gd name="connsiteX5" fmla="*/ 591256 w 802922"/>
                  <a:gd name="connsiteY5" fmla="*/ 893233 h 2679700"/>
                  <a:gd name="connsiteX6" fmla="*/ 701322 w 802922"/>
                  <a:gd name="connsiteY6" fmla="*/ 918633 h 2679700"/>
                  <a:gd name="connsiteX7" fmla="*/ 722489 w 802922"/>
                  <a:gd name="connsiteY7" fmla="*/ 944033 h 2679700"/>
                  <a:gd name="connsiteX8" fmla="*/ 726722 w 802922"/>
                  <a:gd name="connsiteY8" fmla="*/ 927100 h 2679700"/>
                  <a:gd name="connsiteX9" fmla="*/ 726722 w 802922"/>
                  <a:gd name="connsiteY9" fmla="*/ 1003300 h 2679700"/>
                  <a:gd name="connsiteX10" fmla="*/ 709789 w 802922"/>
                  <a:gd name="connsiteY10" fmla="*/ 2252133 h 2679700"/>
                  <a:gd name="connsiteX11" fmla="*/ 167922 w 802922"/>
                  <a:gd name="connsiteY11" fmla="*/ 2506133 h 2679700"/>
                  <a:gd name="connsiteX12" fmla="*/ 104422 w 802922"/>
                  <a:gd name="connsiteY12" fmla="*/ 2599266 h 2679700"/>
                  <a:gd name="connsiteX13" fmla="*/ 794456 w 802922"/>
                  <a:gd name="connsiteY13" fmla="*/ 2679700 h 2679700"/>
                  <a:gd name="connsiteX14" fmla="*/ 794456 w 802922"/>
                  <a:gd name="connsiteY14" fmla="*/ 2679700 h 2679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02922" h="2679700">
                    <a:moveTo>
                      <a:pt x="176389" y="0"/>
                    </a:moveTo>
                    <a:cubicBezTo>
                      <a:pt x="160161" y="109008"/>
                      <a:pt x="143934" y="218016"/>
                      <a:pt x="138289" y="287866"/>
                    </a:cubicBezTo>
                    <a:cubicBezTo>
                      <a:pt x="132645" y="357716"/>
                      <a:pt x="127000" y="366183"/>
                      <a:pt x="142522" y="419100"/>
                    </a:cubicBezTo>
                    <a:cubicBezTo>
                      <a:pt x="158044" y="472017"/>
                      <a:pt x="188383" y="546099"/>
                      <a:pt x="231422" y="605366"/>
                    </a:cubicBezTo>
                    <a:cubicBezTo>
                      <a:pt x="274461" y="664633"/>
                      <a:pt x="340784" y="726722"/>
                      <a:pt x="400756" y="774700"/>
                    </a:cubicBezTo>
                    <a:cubicBezTo>
                      <a:pt x="460728" y="822678"/>
                      <a:pt x="541162" y="869244"/>
                      <a:pt x="591256" y="893233"/>
                    </a:cubicBezTo>
                    <a:cubicBezTo>
                      <a:pt x="641350" y="917222"/>
                      <a:pt x="679450" y="910166"/>
                      <a:pt x="701322" y="918633"/>
                    </a:cubicBezTo>
                    <a:cubicBezTo>
                      <a:pt x="723194" y="927100"/>
                      <a:pt x="718256" y="942622"/>
                      <a:pt x="722489" y="944033"/>
                    </a:cubicBezTo>
                    <a:cubicBezTo>
                      <a:pt x="726722" y="945444"/>
                      <a:pt x="726017" y="917222"/>
                      <a:pt x="726722" y="927100"/>
                    </a:cubicBezTo>
                    <a:cubicBezTo>
                      <a:pt x="727427" y="936978"/>
                      <a:pt x="729544" y="782461"/>
                      <a:pt x="726722" y="1003300"/>
                    </a:cubicBezTo>
                    <a:cubicBezTo>
                      <a:pt x="723900" y="1224139"/>
                      <a:pt x="802922" y="2001661"/>
                      <a:pt x="709789" y="2252133"/>
                    </a:cubicBezTo>
                    <a:cubicBezTo>
                      <a:pt x="616656" y="2502605"/>
                      <a:pt x="268816" y="2448278"/>
                      <a:pt x="167922" y="2506133"/>
                    </a:cubicBezTo>
                    <a:cubicBezTo>
                      <a:pt x="67028" y="2563988"/>
                      <a:pt x="0" y="2570338"/>
                      <a:pt x="104422" y="2599266"/>
                    </a:cubicBezTo>
                    <a:cubicBezTo>
                      <a:pt x="208844" y="2628194"/>
                      <a:pt x="794456" y="2679700"/>
                      <a:pt x="794456" y="2679700"/>
                    </a:cubicBezTo>
                    <a:lnTo>
                      <a:pt x="794456" y="2679700"/>
                    </a:lnTo>
                  </a:path>
                </a:pathLst>
              </a:cu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Forme libre 28"/>
              <p:cNvSpPr/>
              <p:nvPr/>
            </p:nvSpPr>
            <p:spPr>
              <a:xfrm>
                <a:off x="2146300" y="1697567"/>
                <a:ext cx="691444" cy="2635250"/>
              </a:xfrm>
              <a:custGeom>
                <a:avLst/>
                <a:gdLst>
                  <a:gd name="connsiteX0" fmla="*/ 664633 w 691444"/>
                  <a:gd name="connsiteY0" fmla="*/ 0 h 2635250"/>
                  <a:gd name="connsiteX1" fmla="*/ 685800 w 691444"/>
                  <a:gd name="connsiteY1" fmla="*/ 198966 h 2635250"/>
                  <a:gd name="connsiteX2" fmla="*/ 677333 w 691444"/>
                  <a:gd name="connsiteY2" fmla="*/ 444500 h 2635250"/>
                  <a:gd name="connsiteX3" fmla="*/ 601133 w 691444"/>
                  <a:gd name="connsiteY3" fmla="*/ 613833 h 2635250"/>
                  <a:gd name="connsiteX4" fmla="*/ 431800 w 691444"/>
                  <a:gd name="connsiteY4" fmla="*/ 753533 h 2635250"/>
                  <a:gd name="connsiteX5" fmla="*/ 215900 w 691444"/>
                  <a:gd name="connsiteY5" fmla="*/ 842433 h 2635250"/>
                  <a:gd name="connsiteX6" fmla="*/ 80433 w 691444"/>
                  <a:gd name="connsiteY6" fmla="*/ 867833 h 2635250"/>
                  <a:gd name="connsiteX7" fmla="*/ 67733 w 691444"/>
                  <a:gd name="connsiteY7" fmla="*/ 944033 h 2635250"/>
                  <a:gd name="connsiteX8" fmla="*/ 76200 w 691444"/>
                  <a:gd name="connsiteY8" fmla="*/ 1837266 h 2635250"/>
                  <a:gd name="connsiteX9" fmla="*/ 148167 w 691444"/>
                  <a:gd name="connsiteY9" fmla="*/ 2307166 h 2635250"/>
                  <a:gd name="connsiteX10" fmla="*/ 546100 w 691444"/>
                  <a:gd name="connsiteY10" fmla="*/ 2413000 h 2635250"/>
                  <a:gd name="connsiteX11" fmla="*/ 664633 w 691444"/>
                  <a:gd name="connsiteY11" fmla="*/ 2493433 h 2635250"/>
                  <a:gd name="connsiteX12" fmla="*/ 440267 w 691444"/>
                  <a:gd name="connsiteY12" fmla="*/ 2586566 h 2635250"/>
                  <a:gd name="connsiteX13" fmla="*/ 182033 w 691444"/>
                  <a:gd name="connsiteY13" fmla="*/ 2628900 h 2635250"/>
                  <a:gd name="connsiteX14" fmla="*/ 0 w 691444"/>
                  <a:gd name="connsiteY14" fmla="*/ 2624666 h 263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1444" h="2635250">
                    <a:moveTo>
                      <a:pt x="664633" y="0"/>
                    </a:moveTo>
                    <a:cubicBezTo>
                      <a:pt x="674158" y="62441"/>
                      <a:pt x="683683" y="124883"/>
                      <a:pt x="685800" y="198966"/>
                    </a:cubicBezTo>
                    <a:cubicBezTo>
                      <a:pt x="687917" y="273049"/>
                      <a:pt x="691444" y="375356"/>
                      <a:pt x="677333" y="444500"/>
                    </a:cubicBezTo>
                    <a:cubicBezTo>
                      <a:pt x="663222" y="513644"/>
                      <a:pt x="642055" y="562327"/>
                      <a:pt x="601133" y="613833"/>
                    </a:cubicBezTo>
                    <a:cubicBezTo>
                      <a:pt x="560211" y="665339"/>
                      <a:pt x="496006" y="715433"/>
                      <a:pt x="431800" y="753533"/>
                    </a:cubicBezTo>
                    <a:cubicBezTo>
                      <a:pt x="367594" y="791633"/>
                      <a:pt x="274461" y="823383"/>
                      <a:pt x="215900" y="842433"/>
                    </a:cubicBezTo>
                    <a:cubicBezTo>
                      <a:pt x="157339" y="861483"/>
                      <a:pt x="105127" y="850900"/>
                      <a:pt x="80433" y="867833"/>
                    </a:cubicBezTo>
                    <a:cubicBezTo>
                      <a:pt x="55739" y="884766"/>
                      <a:pt x="68438" y="782461"/>
                      <a:pt x="67733" y="944033"/>
                    </a:cubicBezTo>
                    <a:cubicBezTo>
                      <a:pt x="67028" y="1105605"/>
                      <a:pt x="62794" y="1610077"/>
                      <a:pt x="76200" y="1837266"/>
                    </a:cubicBezTo>
                    <a:cubicBezTo>
                      <a:pt x="89606" y="2064455"/>
                      <a:pt x="69850" y="2211210"/>
                      <a:pt x="148167" y="2307166"/>
                    </a:cubicBezTo>
                    <a:cubicBezTo>
                      <a:pt x="226484" y="2403122"/>
                      <a:pt x="460022" y="2381956"/>
                      <a:pt x="546100" y="2413000"/>
                    </a:cubicBezTo>
                    <a:cubicBezTo>
                      <a:pt x="632178" y="2444044"/>
                      <a:pt x="682272" y="2464505"/>
                      <a:pt x="664633" y="2493433"/>
                    </a:cubicBezTo>
                    <a:cubicBezTo>
                      <a:pt x="646994" y="2522361"/>
                      <a:pt x="520700" y="2563988"/>
                      <a:pt x="440267" y="2586566"/>
                    </a:cubicBezTo>
                    <a:cubicBezTo>
                      <a:pt x="359834" y="2609144"/>
                      <a:pt x="255411" y="2622550"/>
                      <a:pt x="182033" y="2628900"/>
                    </a:cubicBezTo>
                    <a:cubicBezTo>
                      <a:pt x="108655" y="2635250"/>
                      <a:pt x="0" y="2624666"/>
                      <a:pt x="0" y="2624666"/>
                    </a:cubicBezTo>
                  </a:path>
                </a:pathLst>
              </a:custGeom>
              <a:ln w="34925" cap="flat" cmpd="sng" algn="ctr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Forme libre 29"/>
              <p:cNvSpPr/>
              <p:nvPr/>
            </p:nvSpPr>
            <p:spPr>
              <a:xfrm>
                <a:off x="1536700" y="1607256"/>
                <a:ext cx="1257300" cy="148872"/>
              </a:xfrm>
              <a:custGeom>
                <a:avLst/>
                <a:gdLst>
                  <a:gd name="connsiteX0" fmla="*/ 0 w 1257300"/>
                  <a:gd name="connsiteY0" fmla="*/ 31044 h 148872"/>
                  <a:gd name="connsiteX1" fmla="*/ 59267 w 1257300"/>
                  <a:gd name="connsiteY1" fmla="*/ 5644 h 148872"/>
                  <a:gd name="connsiteX2" fmla="*/ 118533 w 1257300"/>
                  <a:gd name="connsiteY2" fmla="*/ 64911 h 148872"/>
                  <a:gd name="connsiteX3" fmla="*/ 393700 w 1257300"/>
                  <a:gd name="connsiteY3" fmla="*/ 128411 h 148872"/>
                  <a:gd name="connsiteX4" fmla="*/ 639233 w 1257300"/>
                  <a:gd name="connsiteY4" fmla="*/ 145344 h 148872"/>
                  <a:gd name="connsiteX5" fmla="*/ 889000 w 1257300"/>
                  <a:gd name="connsiteY5" fmla="*/ 145344 h 148872"/>
                  <a:gd name="connsiteX6" fmla="*/ 1058333 w 1257300"/>
                  <a:gd name="connsiteY6" fmla="*/ 124177 h 148872"/>
                  <a:gd name="connsiteX7" fmla="*/ 1164167 w 1257300"/>
                  <a:gd name="connsiteY7" fmla="*/ 107244 h 148872"/>
                  <a:gd name="connsiteX8" fmla="*/ 1257300 w 1257300"/>
                  <a:gd name="connsiteY8" fmla="*/ 22577 h 148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57300" h="148872">
                    <a:moveTo>
                      <a:pt x="0" y="31044"/>
                    </a:moveTo>
                    <a:cubicBezTo>
                      <a:pt x="19756" y="15522"/>
                      <a:pt x="39512" y="0"/>
                      <a:pt x="59267" y="5644"/>
                    </a:cubicBezTo>
                    <a:cubicBezTo>
                      <a:pt x="79023" y="11289"/>
                      <a:pt x="62794" y="44450"/>
                      <a:pt x="118533" y="64911"/>
                    </a:cubicBezTo>
                    <a:cubicBezTo>
                      <a:pt x="174272" y="85372"/>
                      <a:pt x="306917" y="115006"/>
                      <a:pt x="393700" y="128411"/>
                    </a:cubicBezTo>
                    <a:cubicBezTo>
                      <a:pt x="480483" y="141816"/>
                      <a:pt x="556683" y="142522"/>
                      <a:pt x="639233" y="145344"/>
                    </a:cubicBezTo>
                    <a:cubicBezTo>
                      <a:pt x="721783" y="148166"/>
                      <a:pt x="819150" y="148872"/>
                      <a:pt x="889000" y="145344"/>
                    </a:cubicBezTo>
                    <a:cubicBezTo>
                      <a:pt x="958850" y="141816"/>
                      <a:pt x="1012472" y="130527"/>
                      <a:pt x="1058333" y="124177"/>
                    </a:cubicBezTo>
                    <a:cubicBezTo>
                      <a:pt x="1104194" y="117827"/>
                      <a:pt x="1131006" y="124177"/>
                      <a:pt x="1164167" y="107244"/>
                    </a:cubicBezTo>
                    <a:cubicBezTo>
                      <a:pt x="1197328" y="90311"/>
                      <a:pt x="1257300" y="22577"/>
                      <a:pt x="1257300" y="22577"/>
                    </a:cubicBezTo>
                  </a:path>
                </a:pathLst>
              </a:custGeom>
              <a:ln w="19050" cap="flat" cmpd="sng" algn="ctr">
                <a:solidFill>
                  <a:srgbClr val="40404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" name="Forme libre 30"/>
              <p:cNvSpPr/>
              <p:nvPr/>
            </p:nvSpPr>
            <p:spPr>
              <a:xfrm>
                <a:off x="2513189" y="1751895"/>
                <a:ext cx="268817" cy="634294"/>
              </a:xfrm>
              <a:custGeom>
                <a:avLst/>
                <a:gdLst>
                  <a:gd name="connsiteX0" fmla="*/ 81844 w 268817"/>
                  <a:gd name="connsiteY0" fmla="*/ 98072 h 634294"/>
                  <a:gd name="connsiteX1" fmla="*/ 183444 w 268817"/>
                  <a:gd name="connsiteY1" fmla="*/ 85372 h 634294"/>
                  <a:gd name="connsiteX2" fmla="*/ 255411 w 268817"/>
                  <a:gd name="connsiteY2" fmla="*/ 34572 h 634294"/>
                  <a:gd name="connsiteX3" fmla="*/ 263878 w 268817"/>
                  <a:gd name="connsiteY3" fmla="*/ 292805 h 634294"/>
                  <a:gd name="connsiteX4" fmla="*/ 251178 w 268817"/>
                  <a:gd name="connsiteY4" fmla="*/ 394405 h 634294"/>
                  <a:gd name="connsiteX5" fmla="*/ 221544 w 268817"/>
                  <a:gd name="connsiteY5" fmla="*/ 466372 h 634294"/>
                  <a:gd name="connsiteX6" fmla="*/ 162278 w 268817"/>
                  <a:gd name="connsiteY6" fmla="*/ 538338 h 634294"/>
                  <a:gd name="connsiteX7" fmla="*/ 81844 w 268817"/>
                  <a:gd name="connsiteY7" fmla="*/ 593372 h 634294"/>
                  <a:gd name="connsiteX8" fmla="*/ 22578 w 268817"/>
                  <a:gd name="connsiteY8" fmla="*/ 627238 h 634294"/>
                  <a:gd name="connsiteX9" fmla="*/ 5644 w 268817"/>
                  <a:gd name="connsiteY9" fmla="*/ 618772 h 634294"/>
                  <a:gd name="connsiteX10" fmla="*/ 56444 w 268817"/>
                  <a:gd name="connsiteY10" fmla="*/ 534105 h 634294"/>
                  <a:gd name="connsiteX11" fmla="*/ 81844 w 268817"/>
                  <a:gd name="connsiteY11" fmla="*/ 415572 h 634294"/>
                  <a:gd name="connsiteX12" fmla="*/ 81844 w 268817"/>
                  <a:gd name="connsiteY12" fmla="*/ 229305 h 634294"/>
                  <a:gd name="connsiteX13" fmla="*/ 56444 w 268817"/>
                  <a:gd name="connsiteY13" fmla="*/ 148872 h 634294"/>
                  <a:gd name="connsiteX14" fmla="*/ 81844 w 268817"/>
                  <a:gd name="connsiteY14" fmla="*/ 98072 h 634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8817" h="634294">
                    <a:moveTo>
                      <a:pt x="81844" y="98072"/>
                    </a:moveTo>
                    <a:cubicBezTo>
                      <a:pt x="103011" y="87489"/>
                      <a:pt x="154516" y="95955"/>
                      <a:pt x="183444" y="85372"/>
                    </a:cubicBezTo>
                    <a:cubicBezTo>
                      <a:pt x="212372" y="74789"/>
                      <a:pt x="242005" y="0"/>
                      <a:pt x="255411" y="34572"/>
                    </a:cubicBezTo>
                    <a:cubicBezTo>
                      <a:pt x="268817" y="69144"/>
                      <a:pt x="264583" y="232833"/>
                      <a:pt x="263878" y="292805"/>
                    </a:cubicBezTo>
                    <a:cubicBezTo>
                      <a:pt x="263173" y="352777"/>
                      <a:pt x="258234" y="365477"/>
                      <a:pt x="251178" y="394405"/>
                    </a:cubicBezTo>
                    <a:cubicBezTo>
                      <a:pt x="244122" y="423333"/>
                      <a:pt x="236361" y="442383"/>
                      <a:pt x="221544" y="466372"/>
                    </a:cubicBezTo>
                    <a:cubicBezTo>
                      <a:pt x="206727" y="490361"/>
                      <a:pt x="185561" y="517171"/>
                      <a:pt x="162278" y="538338"/>
                    </a:cubicBezTo>
                    <a:cubicBezTo>
                      <a:pt x="138995" y="559505"/>
                      <a:pt x="105127" y="578555"/>
                      <a:pt x="81844" y="593372"/>
                    </a:cubicBezTo>
                    <a:cubicBezTo>
                      <a:pt x="58561" y="608189"/>
                      <a:pt x="35278" y="623005"/>
                      <a:pt x="22578" y="627238"/>
                    </a:cubicBezTo>
                    <a:cubicBezTo>
                      <a:pt x="9878" y="631471"/>
                      <a:pt x="0" y="634294"/>
                      <a:pt x="5644" y="618772"/>
                    </a:cubicBezTo>
                    <a:cubicBezTo>
                      <a:pt x="11288" y="603250"/>
                      <a:pt x="43744" y="567972"/>
                      <a:pt x="56444" y="534105"/>
                    </a:cubicBezTo>
                    <a:cubicBezTo>
                      <a:pt x="69144" y="500238"/>
                      <a:pt x="77611" y="466372"/>
                      <a:pt x="81844" y="415572"/>
                    </a:cubicBezTo>
                    <a:cubicBezTo>
                      <a:pt x="86077" y="364772"/>
                      <a:pt x="86077" y="273755"/>
                      <a:pt x="81844" y="229305"/>
                    </a:cubicBezTo>
                    <a:cubicBezTo>
                      <a:pt x="77611" y="184855"/>
                      <a:pt x="61383" y="166511"/>
                      <a:pt x="56444" y="148872"/>
                    </a:cubicBezTo>
                    <a:cubicBezTo>
                      <a:pt x="51505" y="131233"/>
                      <a:pt x="60677" y="108655"/>
                      <a:pt x="81844" y="98072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5" name="Ellipse 24"/>
            <p:cNvSpPr/>
            <p:nvPr/>
          </p:nvSpPr>
          <p:spPr>
            <a:xfrm>
              <a:off x="3268012" y="2779970"/>
              <a:ext cx="1054801" cy="1022573"/>
            </a:xfrm>
            <a:prstGeom prst="ellips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ZoneTexte 31"/>
          <p:cNvSpPr txBox="1"/>
          <p:nvPr/>
        </p:nvSpPr>
        <p:spPr>
          <a:xfrm>
            <a:off x="26932" y="6583669"/>
            <a:ext cx="40617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err="1">
                <a:solidFill>
                  <a:schemeClr val="bg2">
                    <a:lumMod val="25000"/>
                  </a:schemeClr>
                </a:solidFill>
              </a:rPr>
              <a:t>Schang</a:t>
            </a:r>
            <a:r>
              <a:rPr lang="fr-FR" sz="1100" i="1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fr-FR" sz="1100" i="1" dirty="0" err="1">
                <a:solidFill>
                  <a:schemeClr val="bg2">
                    <a:lumMod val="25000"/>
                  </a:schemeClr>
                </a:solidFill>
              </a:rPr>
              <a:t>Sabéran-Djoneidi</a:t>
            </a:r>
            <a:r>
              <a:rPr lang="fr-FR" sz="1100" i="1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fr-FR" sz="1100" i="1" dirty="0" err="1">
                <a:solidFill>
                  <a:schemeClr val="bg2">
                    <a:lumMod val="25000"/>
                  </a:schemeClr>
                </a:solidFill>
              </a:rPr>
              <a:t>Mezger</a:t>
            </a:r>
            <a:r>
              <a:rPr lang="fr-FR" sz="1100" i="1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fr-FR" sz="1100" dirty="0">
                <a:solidFill>
                  <a:schemeClr val="bg2">
                    <a:lumMod val="25000"/>
                  </a:schemeClr>
                </a:solidFill>
              </a:rPr>
              <a:t>2017 </a:t>
            </a:r>
            <a:r>
              <a:rPr lang="fr-FR" sz="1100" i="1" dirty="0">
                <a:solidFill>
                  <a:schemeClr val="bg2">
                    <a:lumMod val="25000"/>
                  </a:schemeClr>
                </a:solidFill>
              </a:rPr>
              <a:t>J Clin Genet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319893" y="2516052"/>
            <a:ext cx="5269199" cy="52322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marL="0" lvl="1"/>
            <a:r>
              <a:rPr lang="fr-FR" altLang="fr-FR" sz="2800">
                <a:solidFill>
                  <a:schemeClr val="bg1"/>
                </a:solidFill>
                <a:ea typeface="Arial" charset="0"/>
                <a:cs typeface="Arial" charset="0"/>
              </a:rPr>
              <a:t>Notion de fenêtres de vulnérabilité</a:t>
            </a:r>
          </a:p>
        </p:txBody>
      </p:sp>
    </p:spTree>
    <p:extLst>
      <p:ext uri="{BB962C8B-B14F-4D97-AF65-F5344CB8AC3E}">
        <p14:creationId xmlns:p14="http://schemas.microsoft.com/office/powerpoint/2010/main" val="2213469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20170117_114414369_iO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/>
          <a:stretch>
            <a:fillRect/>
          </a:stretch>
        </p:blipFill>
        <p:spPr bwMode="auto">
          <a:xfrm>
            <a:off x="1013598" y="0"/>
            <a:ext cx="792186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4315734" y="6386286"/>
            <a:ext cx="4783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2060"/>
                </a:solidFill>
              </a:rPr>
              <a:t>Retraite du l’Unité, Janvier 2017, Bussang Vosges</a:t>
            </a:r>
          </a:p>
        </p:txBody>
      </p:sp>
      <p:pic>
        <p:nvPicPr>
          <p:cNvPr id="5" name="Picture 4" descr="Logo EDC french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3597" y="5665700"/>
            <a:ext cx="2446671" cy="119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97098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age 3" descr="brains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890" y="1299"/>
            <a:ext cx="835739" cy="86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2" name="Grouper 16"/>
          <p:cNvGrpSpPr/>
          <p:nvPr/>
        </p:nvGrpSpPr>
        <p:grpSpPr>
          <a:xfrm>
            <a:off x="2300745" y="124437"/>
            <a:ext cx="454852" cy="714423"/>
            <a:chOff x="737376" y="1631631"/>
            <a:chExt cx="522173" cy="757073"/>
          </a:xfrm>
          <a:solidFill>
            <a:srgbClr val="F0B5B0"/>
          </a:solidFill>
        </p:grpSpPr>
        <p:grpSp>
          <p:nvGrpSpPr>
            <p:cNvPr id="143" name="Grouper 18"/>
            <p:cNvGrpSpPr/>
            <p:nvPr/>
          </p:nvGrpSpPr>
          <p:grpSpPr>
            <a:xfrm>
              <a:off x="737376" y="1631631"/>
              <a:ext cx="522173" cy="757073"/>
              <a:chOff x="737376" y="1631631"/>
              <a:chExt cx="720768" cy="1045007"/>
            </a:xfrm>
            <a:grpFill/>
          </p:grpSpPr>
          <p:sp>
            <p:nvSpPr>
              <p:cNvPr id="145" name="Forme libre 144"/>
              <p:cNvSpPr/>
              <p:nvPr/>
            </p:nvSpPr>
            <p:spPr>
              <a:xfrm>
                <a:off x="737376" y="1631631"/>
                <a:ext cx="720768" cy="1045007"/>
              </a:xfrm>
              <a:custGeom>
                <a:avLst/>
                <a:gdLst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320690 w 1032458"/>
                  <a:gd name="connsiteY25" fmla="*/ 1164564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73346 w 1032458"/>
                  <a:gd name="connsiteY55" fmla="*/ 410509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320690 w 1032458"/>
                  <a:gd name="connsiteY25" fmla="*/ 1164564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94363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94363 w 1032458"/>
                  <a:gd name="connsiteY27" fmla="*/ 1034555 h 1489730"/>
                  <a:gd name="connsiteX28" fmla="*/ 416031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79405 w 1033791"/>
                  <a:gd name="connsiteY3" fmla="*/ 384508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82013 w 1033791"/>
                  <a:gd name="connsiteY55" fmla="*/ 393174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82013 w 1033791"/>
                  <a:gd name="connsiteY55" fmla="*/ 393174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376007 w 1033791"/>
                  <a:gd name="connsiteY40" fmla="*/ 743514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47947 w 1033791"/>
                  <a:gd name="connsiteY31" fmla="*/ 872955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376007 w 1033791"/>
                  <a:gd name="connsiteY40" fmla="*/ 743514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25813 h 1499396"/>
                  <a:gd name="connsiteX1" fmla="*/ 849395 w 1033791"/>
                  <a:gd name="connsiteY1" fmla="*/ 147156 h 1499396"/>
                  <a:gd name="connsiteX2" fmla="*/ 927401 w 1033791"/>
                  <a:gd name="connsiteY2" fmla="*/ 290166 h 1499396"/>
                  <a:gd name="connsiteX3" fmla="*/ 957854 w 1033791"/>
                  <a:gd name="connsiteY3" fmla="*/ 397253 h 1499396"/>
                  <a:gd name="connsiteX4" fmla="*/ 991267 w 1033791"/>
                  <a:gd name="connsiteY4" fmla="*/ 558852 h 1499396"/>
                  <a:gd name="connsiteX5" fmla="*/ 1031409 w 1033791"/>
                  <a:gd name="connsiteY5" fmla="*/ 736532 h 1499396"/>
                  <a:gd name="connsiteX6" fmla="*/ 1027075 w 1033791"/>
                  <a:gd name="connsiteY6" fmla="*/ 875209 h 1499396"/>
                  <a:gd name="connsiteX7" fmla="*/ 1009740 w 1033791"/>
                  <a:gd name="connsiteY7" fmla="*/ 1130894 h 1499396"/>
                  <a:gd name="connsiteX8" fmla="*/ 884065 w 1033791"/>
                  <a:gd name="connsiteY8" fmla="*/ 1338909 h 1499396"/>
                  <a:gd name="connsiteX9" fmla="*/ 667382 w 1033791"/>
                  <a:gd name="connsiteY9" fmla="*/ 1464585 h 1499396"/>
                  <a:gd name="connsiteX10" fmla="*/ 541706 w 1033791"/>
                  <a:gd name="connsiteY10" fmla="*/ 1499254 h 1499396"/>
                  <a:gd name="connsiteX11" fmla="*/ 368360 w 1033791"/>
                  <a:gd name="connsiteY11" fmla="*/ 1455918 h 1499396"/>
                  <a:gd name="connsiteX12" fmla="*/ 242685 w 1033791"/>
                  <a:gd name="connsiteY12" fmla="*/ 1390913 h 1499396"/>
                  <a:gd name="connsiteX13" fmla="*/ 143011 w 1033791"/>
                  <a:gd name="connsiteY13" fmla="*/ 1273904 h 1499396"/>
                  <a:gd name="connsiteX14" fmla="*/ 43337 w 1033791"/>
                  <a:gd name="connsiteY14" fmla="*/ 1195899 h 1499396"/>
                  <a:gd name="connsiteX15" fmla="*/ 8668 w 1033791"/>
                  <a:gd name="connsiteY15" fmla="*/ 1122227 h 1499396"/>
                  <a:gd name="connsiteX16" fmla="*/ 30336 w 1033791"/>
                  <a:gd name="connsiteY16" fmla="*/ 1091891 h 1499396"/>
                  <a:gd name="connsiteX17" fmla="*/ 17335 w 1033791"/>
                  <a:gd name="connsiteY17" fmla="*/ 1074556 h 1499396"/>
                  <a:gd name="connsiteX18" fmla="*/ 34669 w 1033791"/>
                  <a:gd name="connsiteY18" fmla="*/ 1065889 h 1499396"/>
                  <a:gd name="connsiteX19" fmla="*/ 0 w 1033791"/>
                  <a:gd name="connsiteY19" fmla="*/ 1018219 h 1499396"/>
                  <a:gd name="connsiteX20" fmla="*/ 34669 w 1033791"/>
                  <a:gd name="connsiteY20" fmla="*/ 1009552 h 1499396"/>
                  <a:gd name="connsiteX21" fmla="*/ 82340 w 1033791"/>
                  <a:gd name="connsiteY21" fmla="*/ 1026886 h 1499396"/>
                  <a:gd name="connsiteX22" fmla="*/ 60671 w 1033791"/>
                  <a:gd name="connsiteY22" fmla="*/ 979216 h 1499396"/>
                  <a:gd name="connsiteX23" fmla="*/ 104008 w 1033791"/>
                  <a:gd name="connsiteY23" fmla="*/ 987883 h 1499396"/>
                  <a:gd name="connsiteX24" fmla="*/ 177680 w 1033791"/>
                  <a:gd name="connsiteY24" fmla="*/ 1113559 h 1499396"/>
                  <a:gd name="connsiteX25" fmla="*/ 299021 w 1033791"/>
                  <a:gd name="connsiteY25" fmla="*/ 1169897 h 1499396"/>
                  <a:gd name="connsiteX26" fmla="*/ 368360 w 1033791"/>
                  <a:gd name="connsiteY26" fmla="*/ 1113559 h 1499396"/>
                  <a:gd name="connsiteX27" fmla="*/ 394363 w 1033791"/>
                  <a:gd name="connsiteY27" fmla="*/ 1044221 h 1499396"/>
                  <a:gd name="connsiteX28" fmla="*/ 416031 w 1033791"/>
                  <a:gd name="connsiteY28" fmla="*/ 935880 h 1499396"/>
                  <a:gd name="connsiteX29" fmla="*/ 450700 w 1033791"/>
                  <a:gd name="connsiteY29" fmla="*/ 862208 h 1499396"/>
                  <a:gd name="connsiteX30" fmla="*/ 372694 w 1033791"/>
                  <a:gd name="connsiteY30" fmla="*/ 888210 h 1499396"/>
                  <a:gd name="connsiteX31" fmla="*/ 347947 w 1033791"/>
                  <a:gd name="connsiteY31" fmla="*/ 882621 h 1499396"/>
                  <a:gd name="connsiteX32" fmla="*/ 268686 w 1033791"/>
                  <a:gd name="connsiteY32" fmla="*/ 901210 h 1499396"/>
                  <a:gd name="connsiteX33" fmla="*/ 255686 w 1033791"/>
                  <a:gd name="connsiteY33" fmla="*/ 892543 h 1499396"/>
                  <a:gd name="connsiteX34" fmla="*/ 268686 w 1033791"/>
                  <a:gd name="connsiteY34" fmla="*/ 875209 h 1499396"/>
                  <a:gd name="connsiteX35" fmla="*/ 203682 w 1033791"/>
                  <a:gd name="connsiteY35" fmla="*/ 883876 h 1499396"/>
                  <a:gd name="connsiteX36" fmla="*/ 190681 w 1033791"/>
                  <a:gd name="connsiteY36" fmla="*/ 857874 h 1499396"/>
                  <a:gd name="connsiteX37" fmla="*/ 212349 w 1033791"/>
                  <a:gd name="connsiteY37" fmla="*/ 814538 h 1499396"/>
                  <a:gd name="connsiteX38" fmla="*/ 212349 w 1033791"/>
                  <a:gd name="connsiteY38" fmla="*/ 792869 h 1499396"/>
                  <a:gd name="connsiteX39" fmla="*/ 260019 w 1033791"/>
                  <a:gd name="connsiteY39" fmla="*/ 771770 h 1499396"/>
                  <a:gd name="connsiteX40" fmla="*/ 376007 w 1033791"/>
                  <a:gd name="connsiteY40" fmla="*/ 753180 h 1499396"/>
                  <a:gd name="connsiteX41" fmla="*/ 494036 w 1033791"/>
                  <a:gd name="connsiteY41" fmla="*/ 732198 h 1499396"/>
                  <a:gd name="connsiteX42" fmla="*/ 515704 w 1033791"/>
                  <a:gd name="connsiteY42" fmla="*/ 688862 h 1499396"/>
                  <a:gd name="connsiteX43" fmla="*/ 507037 w 1033791"/>
                  <a:gd name="connsiteY43" fmla="*/ 645525 h 1499396"/>
                  <a:gd name="connsiteX44" fmla="*/ 468034 w 1033791"/>
                  <a:gd name="connsiteY44" fmla="*/ 645525 h 1499396"/>
                  <a:gd name="connsiteX45" fmla="*/ 342358 w 1033791"/>
                  <a:gd name="connsiteY45" fmla="*/ 684528 h 1499396"/>
                  <a:gd name="connsiteX46" fmla="*/ 251352 w 1033791"/>
                  <a:gd name="connsiteY46" fmla="*/ 688862 h 1499396"/>
                  <a:gd name="connsiteX47" fmla="*/ 238351 w 1033791"/>
                  <a:gd name="connsiteY47" fmla="*/ 658526 h 1499396"/>
                  <a:gd name="connsiteX48" fmla="*/ 260019 w 1033791"/>
                  <a:gd name="connsiteY48" fmla="*/ 645525 h 1499396"/>
                  <a:gd name="connsiteX49" fmla="*/ 212349 w 1033791"/>
                  <a:gd name="connsiteY49" fmla="*/ 645525 h 1499396"/>
                  <a:gd name="connsiteX50" fmla="*/ 156012 w 1033791"/>
                  <a:gd name="connsiteY50" fmla="*/ 610856 h 1499396"/>
                  <a:gd name="connsiteX51" fmla="*/ 156012 w 1033791"/>
                  <a:gd name="connsiteY51" fmla="*/ 589188 h 1499396"/>
                  <a:gd name="connsiteX52" fmla="*/ 121342 w 1033791"/>
                  <a:gd name="connsiteY52" fmla="*/ 571853 h 1499396"/>
                  <a:gd name="connsiteX53" fmla="*/ 108341 w 1033791"/>
                  <a:gd name="connsiteY53" fmla="*/ 550185 h 1499396"/>
                  <a:gd name="connsiteX54" fmla="*/ 104008 w 1033791"/>
                  <a:gd name="connsiteY54" fmla="*/ 476513 h 1499396"/>
                  <a:gd name="connsiteX55" fmla="*/ 175855 w 1033791"/>
                  <a:gd name="connsiteY55" fmla="*/ 390525 h 1499396"/>
                  <a:gd name="connsiteX56" fmla="*/ 213604 w 1033791"/>
                  <a:gd name="connsiteY56" fmla="*/ 247515 h 1499396"/>
                  <a:gd name="connsiteX57" fmla="*/ 281687 w 1033791"/>
                  <a:gd name="connsiteY57" fmla="*/ 112486 h 1499396"/>
                  <a:gd name="connsiteX58" fmla="*/ 411697 w 1033791"/>
                  <a:gd name="connsiteY58" fmla="*/ 38814 h 1499396"/>
                  <a:gd name="connsiteX59" fmla="*/ 535135 w 1033791"/>
                  <a:gd name="connsiteY59" fmla="*/ 859 h 1499396"/>
                  <a:gd name="connsiteX60" fmla="*/ 702051 w 1033791"/>
                  <a:gd name="connsiteY60" fmla="*/ 25813 h 1499396"/>
                  <a:gd name="connsiteX0" fmla="*/ 719980 w 1033791"/>
                  <a:gd name="connsiteY0" fmla="*/ 36909 h 1498539"/>
                  <a:gd name="connsiteX1" fmla="*/ 849395 w 1033791"/>
                  <a:gd name="connsiteY1" fmla="*/ 146299 h 1498539"/>
                  <a:gd name="connsiteX2" fmla="*/ 927401 w 1033791"/>
                  <a:gd name="connsiteY2" fmla="*/ 289309 h 1498539"/>
                  <a:gd name="connsiteX3" fmla="*/ 957854 w 1033791"/>
                  <a:gd name="connsiteY3" fmla="*/ 396396 h 1498539"/>
                  <a:gd name="connsiteX4" fmla="*/ 991267 w 1033791"/>
                  <a:gd name="connsiteY4" fmla="*/ 557995 h 1498539"/>
                  <a:gd name="connsiteX5" fmla="*/ 1031409 w 1033791"/>
                  <a:gd name="connsiteY5" fmla="*/ 735675 h 1498539"/>
                  <a:gd name="connsiteX6" fmla="*/ 1027075 w 1033791"/>
                  <a:gd name="connsiteY6" fmla="*/ 874352 h 1498539"/>
                  <a:gd name="connsiteX7" fmla="*/ 1009740 w 1033791"/>
                  <a:gd name="connsiteY7" fmla="*/ 1130037 h 1498539"/>
                  <a:gd name="connsiteX8" fmla="*/ 884065 w 1033791"/>
                  <a:gd name="connsiteY8" fmla="*/ 1338052 h 1498539"/>
                  <a:gd name="connsiteX9" fmla="*/ 667382 w 1033791"/>
                  <a:gd name="connsiteY9" fmla="*/ 1463728 h 1498539"/>
                  <a:gd name="connsiteX10" fmla="*/ 541706 w 1033791"/>
                  <a:gd name="connsiteY10" fmla="*/ 1498397 h 1498539"/>
                  <a:gd name="connsiteX11" fmla="*/ 368360 w 1033791"/>
                  <a:gd name="connsiteY11" fmla="*/ 1455061 h 1498539"/>
                  <a:gd name="connsiteX12" fmla="*/ 242685 w 1033791"/>
                  <a:gd name="connsiteY12" fmla="*/ 1390056 h 1498539"/>
                  <a:gd name="connsiteX13" fmla="*/ 143011 w 1033791"/>
                  <a:gd name="connsiteY13" fmla="*/ 1273047 h 1498539"/>
                  <a:gd name="connsiteX14" fmla="*/ 43337 w 1033791"/>
                  <a:gd name="connsiteY14" fmla="*/ 1195042 h 1498539"/>
                  <a:gd name="connsiteX15" fmla="*/ 8668 w 1033791"/>
                  <a:gd name="connsiteY15" fmla="*/ 1121370 h 1498539"/>
                  <a:gd name="connsiteX16" fmla="*/ 30336 w 1033791"/>
                  <a:gd name="connsiteY16" fmla="*/ 1091034 h 1498539"/>
                  <a:gd name="connsiteX17" fmla="*/ 17335 w 1033791"/>
                  <a:gd name="connsiteY17" fmla="*/ 1073699 h 1498539"/>
                  <a:gd name="connsiteX18" fmla="*/ 34669 w 1033791"/>
                  <a:gd name="connsiteY18" fmla="*/ 1065032 h 1498539"/>
                  <a:gd name="connsiteX19" fmla="*/ 0 w 1033791"/>
                  <a:gd name="connsiteY19" fmla="*/ 1017362 h 1498539"/>
                  <a:gd name="connsiteX20" fmla="*/ 34669 w 1033791"/>
                  <a:gd name="connsiteY20" fmla="*/ 1008695 h 1498539"/>
                  <a:gd name="connsiteX21" fmla="*/ 82340 w 1033791"/>
                  <a:gd name="connsiteY21" fmla="*/ 1026029 h 1498539"/>
                  <a:gd name="connsiteX22" fmla="*/ 60671 w 1033791"/>
                  <a:gd name="connsiteY22" fmla="*/ 978359 h 1498539"/>
                  <a:gd name="connsiteX23" fmla="*/ 104008 w 1033791"/>
                  <a:gd name="connsiteY23" fmla="*/ 987026 h 1498539"/>
                  <a:gd name="connsiteX24" fmla="*/ 177680 w 1033791"/>
                  <a:gd name="connsiteY24" fmla="*/ 1112702 h 1498539"/>
                  <a:gd name="connsiteX25" fmla="*/ 299021 w 1033791"/>
                  <a:gd name="connsiteY25" fmla="*/ 1169040 h 1498539"/>
                  <a:gd name="connsiteX26" fmla="*/ 368360 w 1033791"/>
                  <a:gd name="connsiteY26" fmla="*/ 1112702 h 1498539"/>
                  <a:gd name="connsiteX27" fmla="*/ 394363 w 1033791"/>
                  <a:gd name="connsiteY27" fmla="*/ 1043364 h 1498539"/>
                  <a:gd name="connsiteX28" fmla="*/ 416031 w 1033791"/>
                  <a:gd name="connsiteY28" fmla="*/ 935023 h 1498539"/>
                  <a:gd name="connsiteX29" fmla="*/ 450700 w 1033791"/>
                  <a:gd name="connsiteY29" fmla="*/ 861351 h 1498539"/>
                  <a:gd name="connsiteX30" fmla="*/ 372694 w 1033791"/>
                  <a:gd name="connsiteY30" fmla="*/ 887353 h 1498539"/>
                  <a:gd name="connsiteX31" fmla="*/ 347947 w 1033791"/>
                  <a:gd name="connsiteY31" fmla="*/ 881764 h 1498539"/>
                  <a:gd name="connsiteX32" fmla="*/ 268686 w 1033791"/>
                  <a:gd name="connsiteY32" fmla="*/ 900353 h 1498539"/>
                  <a:gd name="connsiteX33" fmla="*/ 255686 w 1033791"/>
                  <a:gd name="connsiteY33" fmla="*/ 891686 h 1498539"/>
                  <a:gd name="connsiteX34" fmla="*/ 268686 w 1033791"/>
                  <a:gd name="connsiteY34" fmla="*/ 874352 h 1498539"/>
                  <a:gd name="connsiteX35" fmla="*/ 203682 w 1033791"/>
                  <a:gd name="connsiteY35" fmla="*/ 883019 h 1498539"/>
                  <a:gd name="connsiteX36" fmla="*/ 190681 w 1033791"/>
                  <a:gd name="connsiteY36" fmla="*/ 857017 h 1498539"/>
                  <a:gd name="connsiteX37" fmla="*/ 212349 w 1033791"/>
                  <a:gd name="connsiteY37" fmla="*/ 813681 h 1498539"/>
                  <a:gd name="connsiteX38" fmla="*/ 212349 w 1033791"/>
                  <a:gd name="connsiteY38" fmla="*/ 792012 h 1498539"/>
                  <a:gd name="connsiteX39" fmla="*/ 260019 w 1033791"/>
                  <a:gd name="connsiteY39" fmla="*/ 770913 h 1498539"/>
                  <a:gd name="connsiteX40" fmla="*/ 376007 w 1033791"/>
                  <a:gd name="connsiteY40" fmla="*/ 752323 h 1498539"/>
                  <a:gd name="connsiteX41" fmla="*/ 494036 w 1033791"/>
                  <a:gd name="connsiteY41" fmla="*/ 731341 h 1498539"/>
                  <a:gd name="connsiteX42" fmla="*/ 515704 w 1033791"/>
                  <a:gd name="connsiteY42" fmla="*/ 688005 h 1498539"/>
                  <a:gd name="connsiteX43" fmla="*/ 507037 w 1033791"/>
                  <a:gd name="connsiteY43" fmla="*/ 644668 h 1498539"/>
                  <a:gd name="connsiteX44" fmla="*/ 468034 w 1033791"/>
                  <a:gd name="connsiteY44" fmla="*/ 644668 h 1498539"/>
                  <a:gd name="connsiteX45" fmla="*/ 342358 w 1033791"/>
                  <a:gd name="connsiteY45" fmla="*/ 683671 h 1498539"/>
                  <a:gd name="connsiteX46" fmla="*/ 251352 w 1033791"/>
                  <a:gd name="connsiteY46" fmla="*/ 688005 h 1498539"/>
                  <a:gd name="connsiteX47" fmla="*/ 238351 w 1033791"/>
                  <a:gd name="connsiteY47" fmla="*/ 657669 h 1498539"/>
                  <a:gd name="connsiteX48" fmla="*/ 260019 w 1033791"/>
                  <a:gd name="connsiteY48" fmla="*/ 644668 h 1498539"/>
                  <a:gd name="connsiteX49" fmla="*/ 212349 w 1033791"/>
                  <a:gd name="connsiteY49" fmla="*/ 644668 h 1498539"/>
                  <a:gd name="connsiteX50" fmla="*/ 156012 w 1033791"/>
                  <a:gd name="connsiteY50" fmla="*/ 609999 h 1498539"/>
                  <a:gd name="connsiteX51" fmla="*/ 156012 w 1033791"/>
                  <a:gd name="connsiteY51" fmla="*/ 588331 h 1498539"/>
                  <a:gd name="connsiteX52" fmla="*/ 121342 w 1033791"/>
                  <a:gd name="connsiteY52" fmla="*/ 570996 h 1498539"/>
                  <a:gd name="connsiteX53" fmla="*/ 108341 w 1033791"/>
                  <a:gd name="connsiteY53" fmla="*/ 549328 h 1498539"/>
                  <a:gd name="connsiteX54" fmla="*/ 104008 w 1033791"/>
                  <a:gd name="connsiteY54" fmla="*/ 475656 h 1498539"/>
                  <a:gd name="connsiteX55" fmla="*/ 175855 w 1033791"/>
                  <a:gd name="connsiteY55" fmla="*/ 389668 h 1498539"/>
                  <a:gd name="connsiteX56" fmla="*/ 213604 w 1033791"/>
                  <a:gd name="connsiteY56" fmla="*/ 246658 h 1498539"/>
                  <a:gd name="connsiteX57" fmla="*/ 281687 w 1033791"/>
                  <a:gd name="connsiteY57" fmla="*/ 111629 h 1498539"/>
                  <a:gd name="connsiteX58" fmla="*/ 411697 w 1033791"/>
                  <a:gd name="connsiteY58" fmla="*/ 37957 h 1498539"/>
                  <a:gd name="connsiteX59" fmla="*/ 535135 w 1033791"/>
                  <a:gd name="connsiteY59" fmla="*/ 2 h 1498539"/>
                  <a:gd name="connsiteX60" fmla="*/ 719980 w 1033791"/>
                  <a:gd name="connsiteY60" fmla="*/ 36909 h 1498539"/>
                  <a:gd name="connsiteX0" fmla="*/ 719980 w 1033791"/>
                  <a:gd name="connsiteY0" fmla="*/ 37214 h 1498844"/>
                  <a:gd name="connsiteX1" fmla="*/ 849395 w 1033791"/>
                  <a:gd name="connsiteY1" fmla="*/ 146604 h 1498844"/>
                  <a:gd name="connsiteX2" fmla="*/ 927401 w 1033791"/>
                  <a:gd name="connsiteY2" fmla="*/ 289614 h 1498844"/>
                  <a:gd name="connsiteX3" fmla="*/ 957854 w 1033791"/>
                  <a:gd name="connsiteY3" fmla="*/ 396701 h 1498844"/>
                  <a:gd name="connsiteX4" fmla="*/ 991267 w 1033791"/>
                  <a:gd name="connsiteY4" fmla="*/ 558300 h 1498844"/>
                  <a:gd name="connsiteX5" fmla="*/ 1031409 w 1033791"/>
                  <a:gd name="connsiteY5" fmla="*/ 735980 h 1498844"/>
                  <a:gd name="connsiteX6" fmla="*/ 1027075 w 1033791"/>
                  <a:gd name="connsiteY6" fmla="*/ 874657 h 1498844"/>
                  <a:gd name="connsiteX7" fmla="*/ 1009740 w 1033791"/>
                  <a:gd name="connsiteY7" fmla="*/ 1130342 h 1498844"/>
                  <a:gd name="connsiteX8" fmla="*/ 884065 w 1033791"/>
                  <a:gd name="connsiteY8" fmla="*/ 1338357 h 1498844"/>
                  <a:gd name="connsiteX9" fmla="*/ 667382 w 1033791"/>
                  <a:gd name="connsiteY9" fmla="*/ 1464033 h 1498844"/>
                  <a:gd name="connsiteX10" fmla="*/ 541706 w 1033791"/>
                  <a:gd name="connsiteY10" fmla="*/ 1498702 h 1498844"/>
                  <a:gd name="connsiteX11" fmla="*/ 368360 w 1033791"/>
                  <a:gd name="connsiteY11" fmla="*/ 1455366 h 1498844"/>
                  <a:gd name="connsiteX12" fmla="*/ 242685 w 1033791"/>
                  <a:gd name="connsiteY12" fmla="*/ 1390361 h 1498844"/>
                  <a:gd name="connsiteX13" fmla="*/ 143011 w 1033791"/>
                  <a:gd name="connsiteY13" fmla="*/ 1273352 h 1498844"/>
                  <a:gd name="connsiteX14" fmla="*/ 43337 w 1033791"/>
                  <a:gd name="connsiteY14" fmla="*/ 1195347 h 1498844"/>
                  <a:gd name="connsiteX15" fmla="*/ 8668 w 1033791"/>
                  <a:gd name="connsiteY15" fmla="*/ 1121675 h 1498844"/>
                  <a:gd name="connsiteX16" fmla="*/ 30336 w 1033791"/>
                  <a:gd name="connsiteY16" fmla="*/ 1091339 h 1498844"/>
                  <a:gd name="connsiteX17" fmla="*/ 17335 w 1033791"/>
                  <a:gd name="connsiteY17" fmla="*/ 1074004 h 1498844"/>
                  <a:gd name="connsiteX18" fmla="*/ 34669 w 1033791"/>
                  <a:gd name="connsiteY18" fmla="*/ 1065337 h 1498844"/>
                  <a:gd name="connsiteX19" fmla="*/ 0 w 1033791"/>
                  <a:gd name="connsiteY19" fmla="*/ 1017667 h 1498844"/>
                  <a:gd name="connsiteX20" fmla="*/ 34669 w 1033791"/>
                  <a:gd name="connsiteY20" fmla="*/ 1009000 h 1498844"/>
                  <a:gd name="connsiteX21" fmla="*/ 82340 w 1033791"/>
                  <a:gd name="connsiteY21" fmla="*/ 1026334 h 1498844"/>
                  <a:gd name="connsiteX22" fmla="*/ 60671 w 1033791"/>
                  <a:gd name="connsiteY22" fmla="*/ 978664 h 1498844"/>
                  <a:gd name="connsiteX23" fmla="*/ 104008 w 1033791"/>
                  <a:gd name="connsiteY23" fmla="*/ 987331 h 1498844"/>
                  <a:gd name="connsiteX24" fmla="*/ 177680 w 1033791"/>
                  <a:gd name="connsiteY24" fmla="*/ 1113007 h 1498844"/>
                  <a:gd name="connsiteX25" fmla="*/ 299021 w 1033791"/>
                  <a:gd name="connsiteY25" fmla="*/ 1169345 h 1498844"/>
                  <a:gd name="connsiteX26" fmla="*/ 368360 w 1033791"/>
                  <a:gd name="connsiteY26" fmla="*/ 1113007 h 1498844"/>
                  <a:gd name="connsiteX27" fmla="*/ 394363 w 1033791"/>
                  <a:gd name="connsiteY27" fmla="*/ 1043669 h 1498844"/>
                  <a:gd name="connsiteX28" fmla="*/ 416031 w 1033791"/>
                  <a:gd name="connsiteY28" fmla="*/ 935328 h 1498844"/>
                  <a:gd name="connsiteX29" fmla="*/ 450700 w 1033791"/>
                  <a:gd name="connsiteY29" fmla="*/ 861656 h 1498844"/>
                  <a:gd name="connsiteX30" fmla="*/ 372694 w 1033791"/>
                  <a:gd name="connsiteY30" fmla="*/ 887658 h 1498844"/>
                  <a:gd name="connsiteX31" fmla="*/ 347947 w 1033791"/>
                  <a:gd name="connsiteY31" fmla="*/ 882069 h 1498844"/>
                  <a:gd name="connsiteX32" fmla="*/ 268686 w 1033791"/>
                  <a:gd name="connsiteY32" fmla="*/ 900658 h 1498844"/>
                  <a:gd name="connsiteX33" fmla="*/ 255686 w 1033791"/>
                  <a:gd name="connsiteY33" fmla="*/ 891991 h 1498844"/>
                  <a:gd name="connsiteX34" fmla="*/ 268686 w 1033791"/>
                  <a:gd name="connsiteY34" fmla="*/ 874657 h 1498844"/>
                  <a:gd name="connsiteX35" fmla="*/ 203682 w 1033791"/>
                  <a:gd name="connsiteY35" fmla="*/ 883324 h 1498844"/>
                  <a:gd name="connsiteX36" fmla="*/ 190681 w 1033791"/>
                  <a:gd name="connsiteY36" fmla="*/ 857322 h 1498844"/>
                  <a:gd name="connsiteX37" fmla="*/ 212349 w 1033791"/>
                  <a:gd name="connsiteY37" fmla="*/ 813986 h 1498844"/>
                  <a:gd name="connsiteX38" fmla="*/ 212349 w 1033791"/>
                  <a:gd name="connsiteY38" fmla="*/ 792317 h 1498844"/>
                  <a:gd name="connsiteX39" fmla="*/ 260019 w 1033791"/>
                  <a:gd name="connsiteY39" fmla="*/ 771218 h 1498844"/>
                  <a:gd name="connsiteX40" fmla="*/ 376007 w 1033791"/>
                  <a:gd name="connsiteY40" fmla="*/ 752628 h 1498844"/>
                  <a:gd name="connsiteX41" fmla="*/ 494036 w 1033791"/>
                  <a:gd name="connsiteY41" fmla="*/ 731646 h 1498844"/>
                  <a:gd name="connsiteX42" fmla="*/ 515704 w 1033791"/>
                  <a:gd name="connsiteY42" fmla="*/ 688310 h 1498844"/>
                  <a:gd name="connsiteX43" fmla="*/ 507037 w 1033791"/>
                  <a:gd name="connsiteY43" fmla="*/ 644973 h 1498844"/>
                  <a:gd name="connsiteX44" fmla="*/ 468034 w 1033791"/>
                  <a:gd name="connsiteY44" fmla="*/ 644973 h 1498844"/>
                  <a:gd name="connsiteX45" fmla="*/ 342358 w 1033791"/>
                  <a:gd name="connsiteY45" fmla="*/ 683976 h 1498844"/>
                  <a:gd name="connsiteX46" fmla="*/ 251352 w 1033791"/>
                  <a:gd name="connsiteY46" fmla="*/ 688310 h 1498844"/>
                  <a:gd name="connsiteX47" fmla="*/ 238351 w 1033791"/>
                  <a:gd name="connsiteY47" fmla="*/ 657974 h 1498844"/>
                  <a:gd name="connsiteX48" fmla="*/ 260019 w 1033791"/>
                  <a:gd name="connsiteY48" fmla="*/ 644973 h 1498844"/>
                  <a:gd name="connsiteX49" fmla="*/ 212349 w 1033791"/>
                  <a:gd name="connsiteY49" fmla="*/ 644973 h 1498844"/>
                  <a:gd name="connsiteX50" fmla="*/ 156012 w 1033791"/>
                  <a:gd name="connsiteY50" fmla="*/ 610304 h 1498844"/>
                  <a:gd name="connsiteX51" fmla="*/ 156012 w 1033791"/>
                  <a:gd name="connsiteY51" fmla="*/ 588636 h 1498844"/>
                  <a:gd name="connsiteX52" fmla="*/ 121342 w 1033791"/>
                  <a:gd name="connsiteY52" fmla="*/ 571301 h 1498844"/>
                  <a:gd name="connsiteX53" fmla="*/ 108341 w 1033791"/>
                  <a:gd name="connsiteY53" fmla="*/ 549633 h 1498844"/>
                  <a:gd name="connsiteX54" fmla="*/ 104008 w 1033791"/>
                  <a:gd name="connsiteY54" fmla="*/ 475961 h 1498844"/>
                  <a:gd name="connsiteX55" fmla="*/ 175855 w 1033791"/>
                  <a:gd name="connsiteY55" fmla="*/ 389973 h 1498844"/>
                  <a:gd name="connsiteX56" fmla="*/ 213604 w 1033791"/>
                  <a:gd name="connsiteY56" fmla="*/ 246963 h 1498844"/>
                  <a:gd name="connsiteX57" fmla="*/ 281687 w 1033791"/>
                  <a:gd name="connsiteY57" fmla="*/ 111934 h 1498844"/>
                  <a:gd name="connsiteX58" fmla="*/ 390596 w 1033791"/>
                  <a:gd name="connsiteY58" fmla="*/ 24194 h 1498844"/>
                  <a:gd name="connsiteX59" fmla="*/ 535135 w 1033791"/>
                  <a:gd name="connsiteY59" fmla="*/ 307 h 1498844"/>
                  <a:gd name="connsiteX60" fmla="*/ 719980 w 1033791"/>
                  <a:gd name="connsiteY60" fmla="*/ 37214 h 1498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033791" h="1498844">
                    <a:moveTo>
                      <a:pt x="719980" y="37214"/>
                    </a:moveTo>
                    <a:cubicBezTo>
                      <a:pt x="772357" y="61597"/>
                      <a:pt x="814825" y="104537"/>
                      <a:pt x="849395" y="146604"/>
                    </a:cubicBezTo>
                    <a:cubicBezTo>
                      <a:pt x="883965" y="188671"/>
                      <a:pt x="909325" y="247931"/>
                      <a:pt x="927401" y="289614"/>
                    </a:cubicBezTo>
                    <a:cubicBezTo>
                      <a:pt x="945477" y="331297"/>
                      <a:pt x="947210" y="351920"/>
                      <a:pt x="957854" y="396701"/>
                    </a:cubicBezTo>
                    <a:cubicBezTo>
                      <a:pt x="968498" y="441482"/>
                      <a:pt x="979008" y="501754"/>
                      <a:pt x="991267" y="558300"/>
                    </a:cubicBezTo>
                    <a:cubicBezTo>
                      <a:pt x="1003526" y="614846"/>
                      <a:pt x="1025441" y="683254"/>
                      <a:pt x="1031409" y="735980"/>
                    </a:cubicBezTo>
                    <a:cubicBezTo>
                      <a:pt x="1037377" y="788706"/>
                      <a:pt x="1030686" y="808930"/>
                      <a:pt x="1027075" y="874657"/>
                    </a:cubicBezTo>
                    <a:cubicBezTo>
                      <a:pt x="1023464" y="940384"/>
                      <a:pt x="1033575" y="1053059"/>
                      <a:pt x="1009740" y="1130342"/>
                    </a:cubicBezTo>
                    <a:cubicBezTo>
                      <a:pt x="985905" y="1207625"/>
                      <a:pt x="941125" y="1282742"/>
                      <a:pt x="884065" y="1338357"/>
                    </a:cubicBezTo>
                    <a:cubicBezTo>
                      <a:pt x="827005" y="1393972"/>
                      <a:pt x="724442" y="1437309"/>
                      <a:pt x="667382" y="1464033"/>
                    </a:cubicBezTo>
                    <a:cubicBezTo>
                      <a:pt x="610322" y="1490757"/>
                      <a:pt x="591543" y="1500146"/>
                      <a:pt x="541706" y="1498702"/>
                    </a:cubicBezTo>
                    <a:cubicBezTo>
                      <a:pt x="491869" y="1497258"/>
                      <a:pt x="418197" y="1473423"/>
                      <a:pt x="368360" y="1455366"/>
                    </a:cubicBezTo>
                    <a:cubicBezTo>
                      <a:pt x="318523" y="1437309"/>
                      <a:pt x="280243" y="1420697"/>
                      <a:pt x="242685" y="1390361"/>
                    </a:cubicBezTo>
                    <a:cubicBezTo>
                      <a:pt x="205127" y="1360025"/>
                      <a:pt x="176236" y="1305854"/>
                      <a:pt x="143011" y="1273352"/>
                    </a:cubicBezTo>
                    <a:cubicBezTo>
                      <a:pt x="109786" y="1240850"/>
                      <a:pt x="65727" y="1220626"/>
                      <a:pt x="43337" y="1195347"/>
                    </a:cubicBezTo>
                    <a:cubicBezTo>
                      <a:pt x="20947" y="1170068"/>
                      <a:pt x="10835" y="1139010"/>
                      <a:pt x="8668" y="1121675"/>
                    </a:cubicBezTo>
                    <a:cubicBezTo>
                      <a:pt x="6501" y="1104340"/>
                      <a:pt x="28891" y="1099284"/>
                      <a:pt x="30336" y="1091339"/>
                    </a:cubicBezTo>
                    <a:cubicBezTo>
                      <a:pt x="31780" y="1083394"/>
                      <a:pt x="16613" y="1078338"/>
                      <a:pt x="17335" y="1074004"/>
                    </a:cubicBezTo>
                    <a:cubicBezTo>
                      <a:pt x="18057" y="1069670"/>
                      <a:pt x="37558" y="1074726"/>
                      <a:pt x="34669" y="1065337"/>
                    </a:cubicBezTo>
                    <a:cubicBezTo>
                      <a:pt x="31780" y="1055948"/>
                      <a:pt x="0" y="1027056"/>
                      <a:pt x="0" y="1017667"/>
                    </a:cubicBezTo>
                    <a:cubicBezTo>
                      <a:pt x="0" y="1008278"/>
                      <a:pt x="20946" y="1007556"/>
                      <a:pt x="34669" y="1009000"/>
                    </a:cubicBezTo>
                    <a:cubicBezTo>
                      <a:pt x="48392" y="1010444"/>
                      <a:pt x="78006" y="1031390"/>
                      <a:pt x="82340" y="1026334"/>
                    </a:cubicBezTo>
                    <a:cubicBezTo>
                      <a:pt x="86674" y="1021278"/>
                      <a:pt x="57060" y="985164"/>
                      <a:pt x="60671" y="978664"/>
                    </a:cubicBezTo>
                    <a:cubicBezTo>
                      <a:pt x="64282" y="972164"/>
                      <a:pt x="84507" y="964941"/>
                      <a:pt x="104008" y="987331"/>
                    </a:cubicBezTo>
                    <a:cubicBezTo>
                      <a:pt x="123509" y="1009721"/>
                      <a:pt x="145178" y="1082671"/>
                      <a:pt x="177680" y="1113007"/>
                    </a:cubicBezTo>
                    <a:cubicBezTo>
                      <a:pt x="210182" y="1143343"/>
                      <a:pt x="267241" y="1169345"/>
                      <a:pt x="299021" y="1169345"/>
                    </a:cubicBezTo>
                    <a:cubicBezTo>
                      <a:pt x="330801" y="1169345"/>
                      <a:pt x="352470" y="1133953"/>
                      <a:pt x="368360" y="1113007"/>
                    </a:cubicBezTo>
                    <a:cubicBezTo>
                      <a:pt x="384250" y="1092061"/>
                      <a:pt x="386418" y="1073282"/>
                      <a:pt x="394363" y="1043669"/>
                    </a:cubicBezTo>
                    <a:cubicBezTo>
                      <a:pt x="402308" y="1014056"/>
                      <a:pt x="406642" y="965663"/>
                      <a:pt x="416031" y="935328"/>
                    </a:cubicBezTo>
                    <a:cubicBezTo>
                      <a:pt x="425420" y="904993"/>
                      <a:pt x="457923" y="869601"/>
                      <a:pt x="450700" y="861656"/>
                    </a:cubicBezTo>
                    <a:cubicBezTo>
                      <a:pt x="443477" y="853711"/>
                      <a:pt x="389819" y="884256"/>
                      <a:pt x="372694" y="887658"/>
                    </a:cubicBezTo>
                    <a:cubicBezTo>
                      <a:pt x="355569" y="891060"/>
                      <a:pt x="365282" y="879902"/>
                      <a:pt x="347947" y="882069"/>
                    </a:cubicBezTo>
                    <a:cubicBezTo>
                      <a:pt x="330612" y="884236"/>
                      <a:pt x="284063" y="899004"/>
                      <a:pt x="268686" y="900658"/>
                    </a:cubicBezTo>
                    <a:cubicBezTo>
                      <a:pt x="253309" y="902312"/>
                      <a:pt x="255686" y="896324"/>
                      <a:pt x="255686" y="891991"/>
                    </a:cubicBezTo>
                    <a:cubicBezTo>
                      <a:pt x="255686" y="887658"/>
                      <a:pt x="277353" y="876102"/>
                      <a:pt x="268686" y="874657"/>
                    </a:cubicBezTo>
                    <a:cubicBezTo>
                      <a:pt x="260019" y="873213"/>
                      <a:pt x="216683" y="886213"/>
                      <a:pt x="203682" y="883324"/>
                    </a:cubicBezTo>
                    <a:cubicBezTo>
                      <a:pt x="190681" y="880435"/>
                      <a:pt x="189237" y="868878"/>
                      <a:pt x="190681" y="857322"/>
                    </a:cubicBezTo>
                    <a:cubicBezTo>
                      <a:pt x="192125" y="845766"/>
                      <a:pt x="208738" y="824820"/>
                      <a:pt x="212349" y="813986"/>
                    </a:cubicBezTo>
                    <a:cubicBezTo>
                      <a:pt x="215960" y="803152"/>
                      <a:pt x="204404" y="799445"/>
                      <a:pt x="212349" y="792317"/>
                    </a:cubicBezTo>
                    <a:cubicBezTo>
                      <a:pt x="220294" y="785189"/>
                      <a:pt x="232743" y="777833"/>
                      <a:pt x="260019" y="771218"/>
                    </a:cubicBezTo>
                    <a:cubicBezTo>
                      <a:pt x="287295" y="764603"/>
                      <a:pt x="337004" y="759223"/>
                      <a:pt x="376007" y="752628"/>
                    </a:cubicBezTo>
                    <a:cubicBezTo>
                      <a:pt x="415010" y="746033"/>
                      <a:pt x="470753" y="742366"/>
                      <a:pt x="494036" y="731646"/>
                    </a:cubicBezTo>
                    <a:cubicBezTo>
                      <a:pt x="517319" y="720926"/>
                      <a:pt x="513537" y="702755"/>
                      <a:pt x="515704" y="688310"/>
                    </a:cubicBezTo>
                    <a:cubicBezTo>
                      <a:pt x="517871" y="673865"/>
                      <a:pt x="514982" y="652196"/>
                      <a:pt x="507037" y="644973"/>
                    </a:cubicBezTo>
                    <a:cubicBezTo>
                      <a:pt x="499092" y="637750"/>
                      <a:pt x="495480" y="638473"/>
                      <a:pt x="468034" y="644973"/>
                    </a:cubicBezTo>
                    <a:cubicBezTo>
                      <a:pt x="440587" y="651474"/>
                      <a:pt x="378472" y="676753"/>
                      <a:pt x="342358" y="683976"/>
                    </a:cubicBezTo>
                    <a:cubicBezTo>
                      <a:pt x="306244" y="691199"/>
                      <a:pt x="268687" y="692644"/>
                      <a:pt x="251352" y="688310"/>
                    </a:cubicBezTo>
                    <a:cubicBezTo>
                      <a:pt x="234017" y="683976"/>
                      <a:pt x="236907" y="665197"/>
                      <a:pt x="238351" y="657974"/>
                    </a:cubicBezTo>
                    <a:cubicBezTo>
                      <a:pt x="239795" y="650751"/>
                      <a:pt x="264353" y="647140"/>
                      <a:pt x="260019" y="644973"/>
                    </a:cubicBezTo>
                    <a:cubicBezTo>
                      <a:pt x="255685" y="642806"/>
                      <a:pt x="229683" y="650751"/>
                      <a:pt x="212349" y="644973"/>
                    </a:cubicBezTo>
                    <a:cubicBezTo>
                      <a:pt x="195014" y="639195"/>
                      <a:pt x="165401" y="619693"/>
                      <a:pt x="156012" y="610304"/>
                    </a:cubicBezTo>
                    <a:cubicBezTo>
                      <a:pt x="146623" y="600915"/>
                      <a:pt x="161790" y="595136"/>
                      <a:pt x="156012" y="588636"/>
                    </a:cubicBezTo>
                    <a:cubicBezTo>
                      <a:pt x="150234" y="582136"/>
                      <a:pt x="129287" y="577801"/>
                      <a:pt x="121342" y="571301"/>
                    </a:cubicBezTo>
                    <a:cubicBezTo>
                      <a:pt x="113397" y="564801"/>
                      <a:pt x="111230" y="565523"/>
                      <a:pt x="108341" y="549633"/>
                    </a:cubicBezTo>
                    <a:cubicBezTo>
                      <a:pt x="105452" y="533743"/>
                      <a:pt x="92756" y="502571"/>
                      <a:pt x="104008" y="475961"/>
                    </a:cubicBezTo>
                    <a:cubicBezTo>
                      <a:pt x="115260" y="449351"/>
                      <a:pt x="157589" y="428139"/>
                      <a:pt x="175855" y="389973"/>
                    </a:cubicBezTo>
                    <a:cubicBezTo>
                      <a:pt x="194121" y="351807"/>
                      <a:pt x="195965" y="293303"/>
                      <a:pt x="213604" y="246963"/>
                    </a:cubicBezTo>
                    <a:cubicBezTo>
                      <a:pt x="231243" y="200623"/>
                      <a:pt x="252188" y="149062"/>
                      <a:pt x="281687" y="111934"/>
                    </a:cubicBezTo>
                    <a:cubicBezTo>
                      <a:pt x="311186" y="74806"/>
                      <a:pt x="344370" y="40806"/>
                      <a:pt x="390596" y="24194"/>
                    </a:cubicBezTo>
                    <a:cubicBezTo>
                      <a:pt x="436822" y="7582"/>
                      <a:pt x="480238" y="-1863"/>
                      <a:pt x="535135" y="307"/>
                    </a:cubicBezTo>
                    <a:cubicBezTo>
                      <a:pt x="590032" y="2477"/>
                      <a:pt x="667603" y="12831"/>
                      <a:pt x="719980" y="37214"/>
                    </a:cubicBezTo>
                    <a:close/>
                  </a:path>
                </a:pathLst>
              </a:cu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44083"/>
                <a:endParaRPr lang="en-GB" sz="1662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6" name="Forme libre 145"/>
              <p:cNvSpPr/>
              <p:nvPr/>
            </p:nvSpPr>
            <p:spPr>
              <a:xfrm rot="20708806">
                <a:off x="888263" y="1650857"/>
                <a:ext cx="457661" cy="305091"/>
              </a:xfrm>
              <a:custGeom>
                <a:avLst/>
                <a:gdLst>
                  <a:gd name="connsiteX0" fmla="*/ 121920 w 1421312"/>
                  <a:gd name="connsiteY0" fmla="*/ 354131 h 983033"/>
                  <a:gd name="connsiteX1" fmla="*/ 199506 w 1421312"/>
                  <a:gd name="connsiteY1" fmla="*/ 176793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14647 w 1421312"/>
                  <a:gd name="connsiteY18" fmla="*/ 681099 h 983033"/>
                  <a:gd name="connsiteX19" fmla="*/ 875607 w 1421312"/>
                  <a:gd name="connsiteY19" fmla="*/ 636764 h 983033"/>
                  <a:gd name="connsiteX20" fmla="*/ 748146 w 1421312"/>
                  <a:gd name="connsiteY20" fmla="*/ 791935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76844 w 1421312"/>
                  <a:gd name="connsiteY23" fmla="*/ 670015 h 983033"/>
                  <a:gd name="connsiteX24" fmla="*/ 271549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49877 w 1421312"/>
                  <a:gd name="connsiteY28" fmla="*/ 442800 h 983033"/>
                  <a:gd name="connsiteX29" fmla="*/ 121920 w 1421312"/>
                  <a:gd name="connsiteY29" fmla="*/ 354131 h 983033"/>
                  <a:gd name="connsiteX0" fmla="*/ 94210 w 1421312"/>
                  <a:gd name="connsiteY0" fmla="*/ 354131 h 983033"/>
                  <a:gd name="connsiteX1" fmla="*/ 199506 w 1421312"/>
                  <a:gd name="connsiteY1" fmla="*/ 176793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14647 w 1421312"/>
                  <a:gd name="connsiteY18" fmla="*/ 681099 h 983033"/>
                  <a:gd name="connsiteX19" fmla="*/ 875607 w 1421312"/>
                  <a:gd name="connsiteY19" fmla="*/ 636764 h 983033"/>
                  <a:gd name="connsiteX20" fmla="*/ 748146 w 1421312"/>
                  <a:gd name="connsiteY20" fmla="*/ 791935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76844 w 1421312"/>
                  <a:gd name="connsiteY23" fmla="*/ 670015 h 983033"/>
                  <a:gd name="connsiteX24" fmla="*/ 271549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49877 w 1421312"/>
                  <a:gd name="connsiteY28" fmla="*/ 442800 h 983033"/>
                  <a:gd name="connsiteX29" fmla="*/ 94210 w 1421312"/>
                  <a:gd name="connsiteY29" fmla="*/ 354131 h 983033"/>
                  <a:gd name="connsiteX0" fmla="*/ 94210 w 1421312"/>
                  <a:gd name="connsiteY0" fmla="*/ 354131 h 983033"/>
                  <a:gd name="connsiteX1" fmla="*/ 227215 w 1421312"/>
                  <a:gd name="connsiteY1" fmla="*/ 171251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14647 w 1421312"/>
                  <a:gd name="connsiteY18" fmla="*/ 681099 h 983033"/>
                  <a:gd name="connsiteX19" fmla="*/ 875607 w 1421312"/>
                  <a:gd name="connsiteY19" fmla="*/ 636764 h 983033"/>
                  <a:gd name="connsiteX20" fmla="*/ 748146 w 1421312"/>
                  <a:gd name="connsiteY20" fmla="*/ 791935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76844 w 1421312"/>
                  <a:gd name="connsiteY23" fmla="*/ 670015 h 983033"/>
                  <a:gd name="connsiteX24" fmla="*/ 271549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49877 w 1421312"/>
                  <a:gd name="connsiteY28" fmla="*/ 442800 h 983033"/>
                  <a:gd name="connsiteX29" fmla="*/ 94210 w 1421312"/>
                  <a:gd name="connsiteY29" fmla="*/ 354131 h 983033"/>
                  <a:gd name="connsiteX0" fmla="*/ 94210 w 1421312"/>
                  <a:gd name="connsiteY0" fmla="*/ 354131 h 983033"/>
                  <a:gd name="connsiteX1" fmla="*/ 227215 w 1421312"/>
                  <a:gd name="connsiteY1" fmla="*/ 171251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14647 w 1421312"/>
                  <a:gd name="connsiteY18" fmla="*/ 681099 h 983033"/>
                  <a:gd name="connsiteX19" fmla="*/ 875607 w 1421312"/>
                  <a:gd name="connsiteY19" fmla="*/ 636764 h 983033"/>
                  <a:gd name="connsiteX20" fmla="*/ 742604 w 1421312"/>
                  <a:gd name="connsiteY20" fmla="*/ 769768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76844 w 1421312"/>
                  <a:gd name="connsiteY23" fmla="*/ 670015 h 983033"/>
                  <a:gd name="connsiteX24" fmla="*/ 271549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49877 w 1421312"/>
                  <a:gd name="connsiteY28" fmla="*/ 442800 h 983033"/>
                  <a:gd name="connsiteX29" fmla="*/ 94210 w 1421312"/>
                  <a:gd name="connsiteY29" fmla="*/ 354131 h 983033"/>
                  <a:gd name="connsiteX0" fmla="*/ 94210 w 1421312"/>
                  <a:gd name="connsiteY0" fmla="*/ 354131 h 983033"/>
                  <a:gd name="connsiteX1" fmla="*/ 227215 w 1421312"/>
                  <a:gd name="connsiteY1" fmla="*/ 171251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36814 w 1421312"/>
                  <a:gd name="connsiteY18" fmla="*/ 675557 h 983033"/>
                  <a:gd name="connsiteX19" fmla="*/ 875607 w 1421312"/>
                  <a:gd name="connsiteY19" fmla="*/ 636764 h 983033"/>
                  <a:gd name="connsiteX20" fmla="*/ 742604 w 1421312"/>
                  <a:gd name="connsiteY20" fmla="*/ 769768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76844 w 1421312"/>
                  <a:gd name="connsiteY23" fmla="*/ 670015 h 983033"/>
                  <a:gd name="connsiteX24" fmla="*/ 271549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49877 w 1421312"/>
                  <a:gd name="connsiteY28" fmla="*/ 442800 h 983033"/>
                  <a:gd name="connsiteX29" fmla="*/ 94210 w 1421312"/>
                  <a:gd name="connsiteY29" fmla="*/ 354131 h 983033"/>
                  <a:gd name="connsiteX0" fmla="*/ 94210 w 1421312"/>
                  <a:gd name="connsiteY0" fmla="*/ 354131 h 983033"/>
                  <a:gd name="connsiteX1" fmla="*/ 227215 w 1421312"/>
                  <a:gd name="connsiteY1" fmla="*/ 171251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36814 w 1421312"/>
                  <a:gd name="connsiteY18" fmla="*/ 675557 h 983033"/>
                  <a:gd name="connsiteX19" fmla="*/ 875607 w 1421312"/>
                  <a:gd name="connsiteY19" fmla="*/ 636764 h 983033"/>
                  <a:gd name="connsiteX20" fmla="*/ 742604 w 1421312"/>
                  <a:gd name="connsiteY20" fmla="*/ 769768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26967 w 1421312"/>
                  <a:gd name="connsiteY23" fmla="*/ 681099 h 983033"/>
                  <a:gd name="connsiteX24" fmla="*/ 271549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49877 w 1421312"/>
                  <a:gd name="connsiteY28" fmla="*/ 442800 h 983033"/>
                  <a:gd name="connsiteX29" fmla="*/ 94210 w 1421312"/>
                  <a:gd name="connsiteY29" fmla="*/ 354131 h 983033"/>
                  <a:gd name="connsiteX0" fmla="*/ 94210 w 1421312"/>
                  <a:gd name="connsiteY0" fmla="*/ 354131 h 983033"/>
                  <a:gd name="connsiteX1" fmla="*/ 227215 w 1421312"/>
                  <a:gd name="connsiteY1" fmla="*/ 171251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36814 w 1421312"/>
                  <a:gd name="connsiteY18" fmla="*/ 675557 h 983033"/>
                  <a:gd name="connsiteX19" fmla="*/ 875607 w 1421312"/>
                  <a:gd name="connsiteY19" fmla="*/ 636764 h 983033"/>
                  <a:gd name="connsiteX20" fmla="*/ 742604 w 1421312"/>
                  <a:gd name="connsiteY20" fmla="*/ 769768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26967 w 1421312"/>
                  <a:gd name="connsiteY23" fmla="*/ 681099 h 983033"/>
                  <a:gd name="connsiteX24" fmla="*/ 260466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49877 w 1421312"/>
                  <a:gd name="connsiteY28" fmla="*/ 442800 h 983033"/>
                  <a:gd name="connsiteX29" fmla="*/ 94210 w 1421312"/>
                  <a:gd name="connsiteY29" fmla="*/ 354131 h 983033"/>
                  <a:gd name="connsiteX0" fmla="*/ 94210 w 1421312"/>
                  <a:gd name="connsiteY0" fmla="*/ 354131 h 983033"/>
                  <a:gd name="connsiteX1" fmla="*/ 227215 w 1421312"/>
                  <a:gd name="connsiteY1" fmla="*/ 171251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36814 w 1421312"/>
                  <a:gd name="connsiteY18" fmla="*/ 675557 h 983033"/>
                  <a:gd name="connsiteX19" fmla="*/ 875607 w 1421312"/>
                  <a:gd name="connsiteY19" fmla="*/ 636764 h 983033"/>
                  <a:gd name="connsiteX20" fmla="*/ 742604 w 1421312"/>
                  <a:gd name="connsiteY20" fmla="*/ 769768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26967 w 1421312"/>
                  <a:gd name="connsiteY23" fmla="*/ 681099 h 983033"/>
                  <a:gd name="connsiteX24" fmla="*/ 260466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83127 w 1421312"/>
                  <a:gd name="connsiteY28" fmla="*/ 431716 h 983033"/>
                  <a:gd name="connsiteX29" fmla="*/ 94210 w 1421312"/>
                  <a:gd name="connsiteY29" fmla="*/ 354131 h 983033"/>
                  <a:gd name="connsiteX0" fmla="*/ 105294 w 1432396"/>
                  <a:gd name="connsiteY0" fmla="*/ 354131 h 983033"/>
                  <a:gd name="connsiteX1" fmla="*/ 238299 w 1432396"/>
                  <a:gd name="connsiteY1" fmla="*/ 171251 h 983033"/>
                  <a:gd name="connsiteX2" fmla="*/ 365761 w 1432396"/>
                  <a:gd name="connsiteY2" fmla="*/ 88124 h 983033"/>
                  <a:gd name="connsiteX3" fmla="*/ 670561 w 1432396"/>
                  <a:gd name="connsiteY3" fmla="*/ 4997 h 983033"/>
                  <a:gd name="connsiteX4" fmla="*/ 836815 w 1432396"/>
                  <a:gd name="connsiteY4" fmla="*/ 16080 h 983033"/>
                  <a:gd name="connsiteX5" fmla="*/ 997528 w 1432396"/>
                  <a:gd name="connsiteY5" fmla="*/ 71499 h 983033"/>
                  <a:gd name="connsiteX6" fmla="*/ 1197033 w 1432396"/>
                  <a:gd name="connsiteY6" fmla="*/ 309797 h 983033"/>
                  <a:gd name="connsiteX7" fmla="*/ 1269077 w 1432396"/>
                  <a:gd name="connsiteY7" fmla="*/ 487135 h 983033"/>
                  <a:gd name="connsiteX8" fmla="*/ 1235826 w 1432396"/>
                  <a:gd name="connsiteY8" fmla="*/ 603513 h 983033"/>
                  <a:gd name="connsiteX9" fmla="*/ 1213659 w 1432396"/>
                  <a:gd name="connsiteY9" fmla="*/ 647848 h 983033"/>
                  <a:gd name="connsiteX10" fmla="*/ 1318953 w 1432396"/>
                  <a:gd name="connsiteY10" fmla="*/ 575804 h 983033"/>
                  <a:gd name="connsiteX11" fmla="*/ 1390997 w 1432396"/>
                  <a:gd name="connsiteY11" fmla="*/ 620139 h 983033"/>
                  <a:gd name="connsiteX12" fmla="*/ 1429790 w 1432396"/>
                  <a:gd name="connsiteY12" fmla="*/ 836269 h 983033"/>
                  <a:gd name="connsiteX13" fmla="*/ 1318953 w 1432396"/>
                  <a:gd name="connsiteY13" fmla="*/ 980357 h 983033"/>
                  <a:gd name="connsiteX14" fmla="*/ 1174866 w 1432396"/>
                  <a:gd name="connsiteY14" fmla="*/ 930480 h 983033"/>
                  <a:gd name="connsiteX15" fmla="*/ 936568 w 1432396"/>
                  <a:gd name="connsiteY15" fmla="*/ 936022 h 983033"/>
                  <a:gd name="connsiteX16" fmla="*/ 786939 w 1432396"/>
                  <a:gd name="connsiteY16" fmla="*/ 891688 h 983033"/>
                  <a:gd name="connsiteX17" fmla="*/ 737062 w 1432396"/>
                  <a:gd name="connsiteY17" fmla="*/ 797477 h 983033"/>
                  <a:gd name="connsiteX18" fmla="*/ 847898 w 1432396"/>
                  <a:gd name="connsiteY18" fmla="*/ 675557 h 983033"/>
                  <a:gd name="connsiteX19" fmla="*/ 886691 w 1432396"/>
                  <a:gd name="connsiteY19" fmla="*/ 636764 h 983033"/>
                  <a:gd name="connsiteX20" fmla="*/ 753688 w 1432396"/>
                  <a:gd name="connsiteY20" fmla="*/ 769768 h 983033"/>
                  <a:gd name="connsiteX21" fmla="*/ 659477 w 1432396"/>
                  <a:gd name="connsiteY21" fmla="*/ 836269 h 983033"/>
                  <a:gd name="connsiteX22" fmla="*/ 454430 w 1432396"/>
                  <a:gd name="connsiteY22" fmla="*/ 769768 h 983033"/>
                  <a:gd name="connsiteX23" fmla="*/ 338051 w 1432396"/>
                  <a:gd name="connsiteY23" fmla="*/ 681099 h 983033"/>
                  <a:gd name="connsiteX24" fmla="*/ 271550 w 1432396"/>
                  <a:gd name="connsiteY24" fmla="*/ 631222 h 983033"/>
                  <a:gd name="connsiteX25" fmla="*/ 199506 w 1432396"/>
                  <a:gd name="connsiteY25" fmla="*/ 625680 h 983033"/>
                  <a:gd name="connsiteX26" fmla="*/ 60961 w 1432396"/>
                  <a:gd name="connsiteY26" fmla="*/ 603513 h 983033"/>
                  <a:gd name="connsiteX27" fmla="*/ 0 w 1432396"/>
                  <a:gd name="connsiteY27" fmla="*/ 548095 h 983033"/>
                  <a:gd name="connsiteX28" fmla="*/ 94211 w 1432396"/>
                  <a:gd name="connsiteY28" fmla="*/ 431716 h 983033"/>
                  <a:gd name="connsiteX29" fmla="*/ 105294 w 1432396"/>
                  <a:gd name="connsiteY29" fmla="*/ 354131 h 983033"/>
                  <a:gd name="connsiteX0" fmla="*/ 105294 w 1432396"/>
                  <a:gd name="connsiteY0" fmla="*/ 354131 h 983033"/>
                  <a:gd name="connsiteX1" fmla="*/ 238299 w 1432396"/>
                  <a:gd name="connsiteY1" fmla="*/ 171251 h 983033"/>
                  <a:gd name="connsiteX2" fmla="*/ 365761 w 1432396"/>
                  <a:gd name="connsiteY2" fmla="*/ 88124 h 983033"/>
                  <a:gd name="connsiteX3" fmla="*/ 670561 w 1432396"/>
                  <a:gd name="connsiteY3" fmla="*/ 4997 h 983033"/>
                  <a:gd name="connsiteX4" fmla="*/ 836815 w 1432396"/>
                  <a:gd name="connsiteY4" fmla="*/ 16080 h 983033"/>
                  <a:gd name="connsiteX5" fmla="*/ 997528 w 1432396"/>
                  <a:gd name="connsiteY5" fmla="*/ 71499 h 983033"/>
                  <a:gd name="connsiteX6" fmla="*/ 1197033 w 1432396"/>
                  <a:gd name="connsiteY6" fmla="*/ 309797 h 983033"/>
                  <a:gd name="connsiteX7" fmla="*/ 1269077 w 1432396"/>
                  <a:gd name="connsiteY7" fmla="*/ 487135 h 983033"/>
                  <a:gd name="connsiteX8" fmla="*/ 1235826 w 1432396"/>
                  <a:gd name="connsiteY8" fmla="*/ 603513 h 983033"/>
                  <a:gd name="connsiteX9" fmla="*/ 1213659 w 1432396"/>
                  <a:gd name="connsiteY9" fmla="*/ 647848 h 983033"/>
                  <a:gd name="connsiteX10" fmla="*/ 1318953 w 1432396"/>
                  <a:gd name="connsiteY10" fmla="*/ 575804 h 983033"/>
                  <a:gd name="connsiteX11" fmla="*/ 1390997 w 1432396"/>
                  <a:gd name="connsiteY11" fmla="*/ 620139 h 983033"/>
                  <a:gd name="connsiteX12" fmla="*/ 1429790 w 1432396"/>
                  <a:gd name="connsiteY12" fmla="*/ 836269 h 983033"/>
                  <a:gd name="connsiteX13" fmla="*/ 1318953 w 1432396"/>
                  <a:gd name="connsiteY13" fmla="*/ 980357 h 983033"/>
                  <a:gd name="connsiteX14" fmla="*/ 1174866 w 1432396"/>
                  <a:gd name="connsiteY14" fmla="*/ 930480 h 983033"/>
                  <a:gd name="connsiteX15" fmla="*/ 936568 w 1432396"/>
                  <a:gd name="connsiteY15" fmla="*/ 936022 h 983033"/>
                  <a:gd name="connsiteX16" fmla="*/ 786939 w 1432396"/>
                  <a:gd name="connsiteY16" fmla="*/ 891688 h 983033"/>
                  <a:gd name="connsiteX17" fmla="*/ 737062 w 1432396"/>
                  <a:gd name="connsiteY17" fmla="*/ 797477 h 983033"/>
                  <a:gd name="connsiteX18" fmla="*/ 847898 w 1432396"/>
                  <a:gd name="connsiteY18" fmla="*/ 675557 h 983033"/>
                  <a:gd name="connsiteX19" fmla="*/ 886691 w 1432396"/>
                  <a:gd name="connsiteY19" fmla="*/ 636764 h 983033"/>
                  <a:gd name="connsiteX20" fmla="*/ 753688 w 1432396"/>
                  <a:gd name="connsiteY20" fmla="*/ 769768 h 983033"/>
                  <a:gd name="connsiteX21" fmla="*/ 659477 w 1432396"/>
                  <a:gd name="connsiteY21" fmla="*/ 836269 h 983033"/>
                  <a:gd name="connsiteX22" fmla="*/ 454430 w 1432396"/>
                  <a:gd name="connsiteY22" fmla="*/ 769768 h 983033"/>
                  <a:gd name="connsiteX23" fmla="*/ 338051 w 1432396"/>
                  <a:gd name="connsiteY23" fmla="*/ 681099 h 983033"/>
                  <a:gd name="connsiteX24" fmla="*/ 271550 w 1432396"/>
                  <a:gd name="connsiteY24" fmla="*/ 631222 h 983033"/>
                  <a:gd name="connsiteX25" fmla="*/ 199506 w 1432396"/>
                  <a:gd name="connsiteY25" fmla="*/ 625680 h 983033"/>
                  <a:gd name="connsiteX26" fmla="*/ 60961 w 1432396"/>
                  <a:gd name="connsiteY26" fmla="*/ 603513 h 983033"/>
                  <a:gd name="connsiteX27" fmla="*/ 0 w 1432396"/>
                  <a:gd name="connsiteY27" fmla="*/ 548095 h 983033"/>
                  <a:gd name="connsiteX28" fmla="*/ 66502 w 1432396"/>
                  <a:gd name="connsiteY28" fmla="*/ 437257 h 983033"/>
                  <a:gd name="connsiteX29" fmla="*/ 105294 w 1432396"/>
                  <a:gd name="connsiteY29" fmla="*/ 354131 h 983033"/>
                  <a:gd name="connsiteX0" fmla="*/ 105294 w 1432396"/>
                  <a:gd name="connsiteY0" fmla="*/ 343714 h 972616"/>
                  <a:gd name="connsiteX1" fmla="*/ 238299 w 1432396"/>
                  <a:gd name="connsiteY1" fmla="*/ 160834 h 972616"/>
                  <a:gd name="connsiteX2" fmla="*/ 365761 w 1432396"/>
                  <a:gd name="connsiteY2" fmla="*/ 77707 h 972616"/>
                  <a:gd name="connsiteX3" fmla="*/ 593599 w 1432396"/>
                  <a:gd name="connsiteY3" fmla="*/ 9971 h 972616"/>
                  <a:gd name="connsiteX4" fmla="*/ 836815 w 1432396"/>
                  <a:gd name="connsiteY4" fmla="*/ 5663 h 972616"/>
                  <a:gd name="connsiteX5" fmla="*/ 997528 w 1432396"/>
                  <a:gd name="connsiteY5" fmla="*/ 61082 h 972616"/>
                  <a:gd name="connsiteX6" fmla="*/ 1197033 w 1432396"/>
                  <a:gd name="connsiteY6" fmla="*/ 299380 h 972616"/>
                  <a:gd name="connsiteX7" fmla="*/ 1269077 w 1432396"/>
                  <a:gd name="connsiteY7" fmla="*/ 476718 h 972616"/>
                  <a:gd name="connsiteX8" fmla="*/ 1235826 w 1432396"/>
                  <a:gd name="connsiteY8" fmla="*/ 593096 h 972616"/>
                  <a:gd name="connsiteX9" fmla="*/ 1213659 w 1432396"/>
                  <a:gd name="connsiteY9" fmla="*/ 637431 h 972616"/>
                  <a:gd name="connsiteX10" fmla="*/ 1318953 w 1432396"/>
                  <a:gd name="connsiteY10" fmla="*/ 565387 h 972616"/>
                  <a:gd name="connsiteX11" fmla="*/ 1390997 w 1432396"/>
                  <a:gd name="connsiteY11" fmla="*/ 609722 h 972616"/>
                  <a:gd name="connsiteX12" fmla="*/ 1429790 w 1432396"/>
                  <a:gd name="connsiteY12" fmla="*/ 825852 h 972616"/>
                  <a:gd name="connsiteX13" fmla="*/ 1318953 w 1432396"/>
                  <a:gd name="connsiteY13" fmla="*/ 969940 h 972616"/>
                  <a:gd name="connsiteX14" fmla="*/ 1174866 w 1432396"/>
                  <a:gd name="connsiteY14" fmla="*/ 920063 h 972616"/>
                  <a:gd name="connsiteX15" fmla="*/ 936568 w 1432396"/>
                  <a:gd name="connsiteY15" fmla="*/ 925605 h 972616"/>
                  <a:gd name="connsiteX16" fmla="*/ 786939 w 1432396"/>
                  <a:gd name="connsiteY16" fmla="*/ 881271 h 972616"/>
                  <a:gd name="connsiteX17" fmla="*/ 737062 w 1432396"/>
                  <a:gd name="connsiteY17" fmla="*/ 787060 h 972616"/>
                  <a:gd name="connsiteX18" fmla="*/ 847898 w 1432396"/>
                  <a:gd name="connsiteY18" fmla="*/ 665140 h 972616"/>
                  <a:gd name="connsiteX19" fmla="*/ 886691 w 1432396"/>
                  <a:gd name="connsiteY19" fmla="*/ 626347 h 972616"/>
                  <a:gd name="connsiteX20" fmla="*/ 753688 w 1432396"/>
                  <a:gd name="connsiteY20" fmla="*/ 759351 h 972616"/>
                  <a:gd name="connsiteX21" fmla="*/ 659477 w 1432396"/>
                  <a:gd name="connsiteY21" fmla="*/ 825852 h 972616"/>
                  <a:gd name="connsiteX22" fmla="*/ 454430 w 1432396"/>
                  <a:gd name="connsiteY22" fmla="*/ 759351 h 972616"/>
                  <a:gd name="connsiteX23" fmla="*/ 338051 w 1432396"/>
                  <a:gd name="connsiteY23" fmla="*/ 670682 h 972616"/>
                  <a:gd name="connsiteX24" fmla="*/ 271550 w 1432396"/>
                  <a:gd name="connsiteY24" fmla="*/ 620805 h 972616"/>
                  <a:gd name="connsiteX25" fmla="*/ 199506 w 1432396"/>
                  <a:gd name="connsiteY25" fmla="*/ 615263 h 972616"/>
                  <a:gd name="connsiteX26" fmla="*/ 60961 w 1432396"/>
                  <a:gd name="connsiteY26" fmla="*/ 593096 h 972616"/>
                  <a:gd name="connsiteX27" fmla="*/ 0 w 1432396"/>
                  <a:gd name="connsiteY27" fmla="*/ 537678 h 972616"/>
                  <a:gd name="connsiteX28" fmla="*/ 66502 w 1432396"/>
                  <a:gd name="connsiteY28" fmla="*/ 426840 h 972616"/>
                  <a:gd name="connsiteX29" fmla="*/ 105294 w 1432396"/>
                  <a:gd name="connsiteY29" fmla="*/ 343714 h 972616"/>
                  <a:gd name="connsiteX0" fmla="*/ 105294 w 1432396"/>
                  <a:gd name="connsiteY0" fmla="*/ 349798 h 978700"/>
                  <a:gd name="connsiteX1" fmla="*/ 238299 w 1432396"/>
                  <a:gd name="connsiteY1" fmla="*/ 166918 h 978700"/>
                  <a:gd name="connsiteX2" fmla="*/ 365761 w 1432396"/>
                  <a:gd name="connsiteY2" fmla="*/ 83791 h 978700"/>
                  <a:gd name="connsiteX3" fmla="*/ 593599 w 1432396"/>
                  <a:gd name="connsiteY3" fmla="*/ 16055 h 978700"/>
                  <a:gd name="connsiteX4" fmla="*/ 836815 w 1432396"/>
                  <a:gd name="connsiteY4" fmla="*/ 11747 h 978700"/>
                  <a:gd name="connsiteX5" fmla="*/ 1059099 w 1432396"/>
                  <a:gd name="connsiteY5" fmla="*/ 151823 h 978700"/>
                  <a:gd name="connsiteX6" fmla="*/ 1197033 w 1432396"/>
                  <a:gd name="connsiteY6" fmla="*/ 305464 h 978700"/>
                  <a:gd name="connsiteX7" fmla="*/ 1269077 w 1432396"/>
                  <a:gd name="connsiteY7" fmla="*/ 482802 h 978700"/>
                  <a:gd name="connsiteX8" fmla="*/ 1235826 w 1432396"/>
                  <a:gd name="connsiteY8" fmla="*/ 599180 h 978700"/>
                  <a:gd name="connsiteX9" fmla="*/ 1213659 w 1432396"/>
                  <a:gd name="connsiteY9" fmla="*/ 643515 h 978700"/>
                  <a:gd name="connsiteX10" fmla="*/ 1318953 w 1432396"/>
                  <a:gd name="connsiteY10" fmla="*/ 571471 h 978700"/>
                  <a:gd name="connsiteX11" fmla="*/ 1390997 w 1432396"/>
                  <a:gd name="connsiteY11" fmla="*/ 615806 h 978700"/>
                  <a:gd name="connsiteX12" fmla="*/ 1429790 w 1432396"/>
                  <a:gd name="connsiteY12" fmla="*/ 831936 h 978700"/>
                  <a:gd name="connsiteX13" fmla="*/ 1318953 w 1432396"/>
                  <a:gd name="connsiteY13" fmla="*/ 976024 h 978700"/>
                  <a:gd name="connsiteX14" fmla="*/ 1174866 w 1432396"/>
                  <a:gd name="connsiteY14" fmla="*/ 926147 h 978700"/>
                  <a:gd name="connsiteX15" fmla="*/ 936568 w 1432396"/>
                  <a:gd name="connsiteY15" fmla="*/ 931689 h 978700"/>
                  <a:gd name="connsiteX16" fmla="*/ 786939 w 1432396"/>
                  <a:gd name="connsiteY16" fmla="*/ 887355 h 978700"/>
                  <a:gd name="connsiteX17" fmla="*/ 737062 w 1432396"/>
                  <a:gd name="connsiteY17" fmla="*/ 793144 h 978700"/>
                  <a:gd name="connsiteX18" fmla="*/ 847898 w 1432396"/>
                  <a:gd name="connsiteY18" fmla="*/ 671224 h 978700"/>
                  <a:gd name="connsiteX19" fmla="*/ 886691 w 1432396"/>
                  <a:gd name="connsiteY19" fmla="*/ 632431 h 978700"/>
                  <a:gd name="connsiteX20" fmla="*/ 753688 w 1432396"/>
                  <a:gd name="connsiteY20" fmla="*/ 765435 h 978700"/>
                  <a:gd name="connsiteX21" fmla="*/ 659477 w 1432396"/>
                  <a:gd name="connsiteY21" fmla="*/ 831936 h 978700"/>
                  <a:gd name="connsiteX22" fmla="*/ 454430 w 1432396"/>
                  <a:gd name="connsiteY22" fmla="*/ 765435 h 978700"/>
                  <a:gd name="connsiteX23" fmla="*/ 338051 w 1432396"/>
                  <a:gd name="connsiteY23" fmla="*/ 676766 h 978700"/>
                  <a:gd name="connsiteX24" fmla="*/ 271550 w 1432396"/>
                  <a:gd name="connsiteY24" fmla="*/ 626889 h 978700"/>
                  <a:gd name="connsiteX25" fmla="*/ 199506 w 1432396"/>
                  <a:gd name="connsiteY25" fmla="*/ 621347 h 978700"/>
                  <a:gd name="connsiteX26" fmla="*/ 60961 w 1432396"/>
                  <a:gd name="connsiteY26" fmla="*/ 599180 h 978700"/>
                  <a:gd name="connsiteX27" fmla="*/ 0 w 1432396"/>
                  <a:gd name="connsiteY27" fmla="*/ 543762 h 978700"/>
                  <a:gd name="connsiteX28" fmla="*/ 66502 w 1432396"/>
                  <a:gd name="connsiteY28" fmla="*/ 432924 h 978700"/>
                  <a:gd name="connsiteX29" fmla="*/ 105294 w 1432396"/>
                  <a:gd name="connsiteY29" fmla="*/ 349798 h 978700"/>
                  <a:gd name="connsiteX0" fmla="*/ 105294 w 1432396"/>
                  <a:gd name="connsiteY0" fmla="*/ 349798 h 978700"/>
                  <a:gd name="connsiteX1" fmla="*/ 211177 w 1432396"/>
                  <a:gd name="connsiteY1" fmla="*/ 199467 h 978700"/>
                  <a:gd name="connsiteX2" fmla="*/ 365761 w 1432396"/>
                  <a:gd name="connsiteY2" fmla="*/ 83791 h 978700"/>
                  <a:gd name="connsiteX3" fmla="*/ 593599 w 1432396"/>
                  <a:gd name="connsiteY3" fmla="*/ 16055 h 978700"/>
                  <a:gd name="connsiteX4" fmla="*/ 836815 w 1432396"/>
                  <a:gd name="connsiteY4" fmla="*/ 11747 h 978700"/>
                  <a:gd name="connsiteX5" fmla="*/ 1059099 w 1432396"/>
                  <a:gd name="connsiteY5" fmla="*/ 151823 h 978700"/>
                  <a:gd name="connsiteX6" fmla="*/ 1197033 w 1432396"/>
                  <a:gd name="connsiteY6" fmla="*/ 305464 h 978700"/>
                  <a:gd name="connsiteX7" fmla="*/ 1269077 w 1432396"/>
                  <a:gd name="connsiteY7" fmla="*/ 482802 h 978700"/>
                  <a:gd name="connsiteX8" fmla="*/ 1235826 w 1432396"/>
                  <a:gd name="connsiteY8" fmla="*/ 599180 h 978700"/>
                  <a:gd name="connsiteX9" fmla="*/ 1213659 w 1432396"/>
                  <a:gd name="connsiteY9" fmla="*/ 643515 h 978700"/>
                  <a:gd name="connsiteX10" fmla="*/ 1318953 w 1432396"/>
                  <a:gd name="connsiteY10" fmla="*/ 571471 h 978700"/>
                  <a:gd name="connsiteX11" fmla="*/ 1390997 w 1432396"/>
                  <a:gd name="connsiteY11" fmla="*/ 615806 h 978700"/>
                  <a:gd name="connsiteX12" fmla="*/ 1429790 w 1432396"/>
                  <a:gd name="connsiteY12" fmla="*/ 831936 h 978700"/>
                  <a:gd name="connsiteX13" fmla="*/ 1318953 w 1432396"/>
                  <a:gd name="connsiteY13" fmla="*/ 976024 h 978700"/>
                  <a:gd name="connsiteX14" fmla="*/ 1174866 w 1432396"/>
                  <a:gd name="connsiteY14" fmla="*/ 926147 h 978700"/>
                  <a:gd name="connsiteX15" fmla="*/ 936568 w 1432396"/>
                  <a:gd name="connsiteY15" fmla="*/ 931689 h 978700"/>
                  <a:gd name="connsiteX16" fmla="*/ 786939 w 1432396"/>
                  <a:gd name="connsiteY16" fmla="*/ 887355 h 978700"/>
                  <a:gd name="connsiteX17" fmla="*/ 737062 w 1432396"/>
                  <a:gd name="connsiteY17" fmla="*/ 793144 h 978700"/>
                  <a:gd name="connsiteX18" fmla="*/ 847898 w 1432396"/>
                  <a:gd name="connsiteY18" fmla="*/ 671224 h 978700"/>
                  <a:gd name="connsiteX19" fmla="*/ 886691 w 1432396"/>
                  <a:gd name="connsiteY19" fmla="*/ 632431 h 978700"/>
                  <a:gd name="connsiteX20" fmla="*/ 753688 w 1432396"/>
                  <a:gd name="connsiteY20" fmla="*/ 765435 h 978700"/>
                  <a:gd name="connsiteX21" fmla="*/ 659477 w 1432396"/>
                  <a:gd name="connsiteY21" fmla="*/ 831936 h 978700"/>
                  <a:gd name="connsiteX22" fmla="*/ 454430 w 1432396"/>
                  <a:gd name="connsiteY22" fmla="*/ 765435 h 978700"/>
                  <a:gd name="connsiteX23" fmla="*/ 338051 w 1432396"/>
                  <a:gd name="connsiteY23" fmla="*/ 676766 h 978700"/>
                  <a:gd name="connsiteX24" fmla="*/ 271550 w 1432396"/>
                  <a:gd name="connsiteY24" fmla="*/ 626889 h 978700"/>
                  <a:gd name="connsiteX25" fmla="*/ 199506 w 1432396"/>
                  <a:gd name="connsiteY25" fmla="*/ 621347 h 978700"/>
                  <a:gd name="connsiteX26" fmla="*/ 60961 w 1432396"/>
                  <a:gd name="connsiteY26" fmla="*/ 599180 h 978700"/>
                  <a:gd name="connsiteX27" fmla="*/ 0 w 1432396"/>
                  <a:gd name="connsiteY27" fmla="*/ 543762 h 978700"/>
                  <a:gd name="connsiteX28" fmla="*/ 66502 w 1432396"/>
                  <a:gd name="connsiteY28" fmla="*/ 432924 h 978700"/>
                  <a:gd name="connsiteX29" fmla="*/ 105294 w 1432396"/>
                  <a:gd name="connsiteY29" fmla="*/ 349798 h 978700"/>
                  <a:gd name="connsiteX0" fmla="*/ 105294 w 1432396"/>
                  <a:gd name="connsiteY0" fmla="*/ 350292 h 979194"/>
                  <a:gd name="connsiteX1" fmla="*/ 211177 w 1432396"/>
                  <a:gd name="connsiteY1" fmla="*/ 199961 h 979194"/>
                  <a:gd name="connsiteX2" fmla="*/ 403733 w 1432396"/>
                  <a:gd name="connsiteY2" fmla="*/ 95134 h 979194"/>
                  <a:gd name="connsiteX3" fmla="*/ 593599 w 1432396"/>
                  <a:gd name="connsiteY3" fmla="*/ 16549 h 979194"/>
                  <a:gd name="connsiteX4" fmla="*/ 836815 w 1432396"/>
                  <a:gd name="connsiteY4" fmla="*/ 12241 h 979194"/>
                  <a:gd name="connsiteX5" fmla="*/ 1059099 w 1432396"/>
                  <a:gd name="connsiteY5" fmla="*/ 152317 h 979194"/>
                  <a:gd name="connsiteX6" fmla="*/ 1197033 w 1432396"/>
                  <a:gd name="connsiteY6" fmla="*/ 305958 h 979194"/>
                  <a:gd name="connsiteX7" fmla="*/ 1269077 w 1432396"/>
                  <a:gd name="connsiteY7" fmla="*/ 483296 h 979194"/>
                  <a:gd name="connsiteX8" fmla="*/ 1235826 w 1432396"/>
                  <a:gd name="connsiteY8" fmla="*/ 599674 h 979194"/>
                  <a:gd name="connsiteX9" fmla="*/ 1213659 w 1432396"/>
                  <a:gd name="connsiteY9" fmla="*/ 644009 h 979194"/>
                  <a:gd name="connsiteX10" fmla="*/ 1318953 w 1432396"/>
                  <a:gd name="connsiteY10" fmla="*/ 571965 h 979194"/>
                  <a:gd name="connsiteX11" fmla="*/ 1390997 w 1432396"/>
                  <a:gd name="connsiteY11" fmla="*/ 616300 h 979194"/>
                  <a:gd name="connsiteX12" fmla="*/ 1429790 w 1432396"/>
                  <a:gd name="connsiteY12" fmla="*/ 832430 h 979194"/>
                  <a:gd name="connsiteX13" fmla="*/ 1318953 w 1432396"/>
                  <a:gd name="connsiteY13" fmla="*/ 976518 h 979194"/>
                  <a:gd name="connsiteX14" fmla="*/ 1174866 w 1432396"/>
                  <a:gd name="connsiteY14" fmla="*/ 926641 h 979194"/>
                  <a:gd name="connsiteX15" fmla="*/ 936568 w 1432396"/>
                  <a:gd name="connsiteY15" fmla="*/ 932183 h 979194"/>
                  <a:gd name="connsiteX16" fmla="*/ 786939 w 1432396"/>
                  <a:gd name="connsiteY16" fmla="*/ 887849 h 979194"/>
                  <a:gd name="connsiteX17" fmla="*/ 737062 w 1432396"/>
                  <a:gd name="connsiteY17" fmla="*/ 793638 h 979194"/>
                  <a:gd name="connsiteX18" fmla="*/ 847898 w 1432396"/>
                  <a:gd name="connsiteY18" fmla="*/ 671718 h 979194"/>
                  <a:gd name="connsiteX19" fmla="*/ 886691 w 1432396"/>
                  <a:gd name="connsiteY19" fmla="*/ 632925 h 979194"/>
                  <a:gd name="connsiteX20" fmla="*/ 753688 w 1432396"/>
                  <a:gd name="connsiteY20" fmla="*/ 765929 h 979194"/>
                  <a:gd name="connsiteX21" fmla="*/ 659477 w 1432396"/>
                  <a:gd name="connsiteY21" fmla="*/ 832430 h 979194"/>
                  <a:gd name="connsiteX22" fmla="*/ 454430 w 1432396"/>
                  <a:gd name="connsiteY22" fmla="*/ 765929 h 979194"/>
                  <a:gd name="connsiteX23" fmla="*/ 338051 w 1432396"/>
                  <a:gd name="connsiteY23" fmla="*/ 677260 h 979194"/>
                  <a:gd name="connsiteX24" fmla="*/ 271550 w 1432396"/>
                  <a:gd name="connsiteY24" fmla="*/ 627383 h 979194"/>
                  <a:gd name="connsiteX25" fmla="*/ 199506 w 1432396"/>
                  <a:gd name="connsiteY25" fmla="*/ 621841 h 979194"/>
                  <a:gd name="connsiteX26" fmla="*/ 60961 w 1432396"/>
                  <a:gd name="connsiteY26" fmla="*/ 599674 h 979194"/>
                  <a:gd name="connsiteX27" fmla="*/ 0 w 1432396"/>
                  <a:gd name="connsiteY27" fmla="*/ 544256 h 979194"/>
                  <a:gd name="connsiteX28" fmla="*/ 66502 w 1432396"/>
                  <a:gd name="connsiteY28" fmla="*/ 433418 h 979194"/>
                  <a:gd name="connsiteX29" fmla="*/ 105294 w 1432396"/>
                  <a:gd name="connsiteY29" fmla="*/ 350292 h 979194"/>
                  <a:gd name="connsiteX0" fmla="*/ 105294 w 1432396"/>
                  <a:gd name="connsiteY0" fmla="*/ 344027 h 972929"/>
                  <a:gd name="connsiteX1" fmla="*/ 211177 w 1432396"/>
                  <a:gd name="connsiteY1" fmla="*/ 193696 h 972929"/>
                  <a:gd name="connsiteX2" fmla="*/ 403733 w 1432396"/>
                  <a:gd name="connsiteY2" fmla="*/ 88869 h 972929"/>
                  <a:gd name="connsiteX3" fmla="*/ 636995 w 1432396"/>
                  <a:gd name="connsiteY3" fmla="*/ 31983 h 972929"/>
                  <a:gd name="connsiteX4" fmla="*/ 836815 w 1432396"/>
                  <a:gd name="connsiteY4" fmla="*/ 5976 h 972929"/>
                  <a:gd name="connsiteX5" fmla="*/ 1059099 w 1432396"/>
                  <a:gd name="connsiteY5" fmla="*/ 146052 h 972929"/>
                  <a:gd name="connsiteX6" fmla="*/ 1197033 w 1432396"/>
                  <a:gd name="connsiteY6" fmla="*/ 299693 h 972929"/>
                  <a:gd name="connsiteX7" fmla="*/ 1269077 w 1432396"/>
                  <a:gd name="connsiteY7" fmla="*/ 477031 h 972929"/>
                  <a:gd name="connsiteX8" fmla="*/ 1235826 w 1432396"/>
                  <a:gd name="connsiteY8" fmla="*/ 593409 h 972929"/>
                  <a:gd name="connsiteX9" fmla="*/ 1213659 w 1432396"/>
                  <a:gd name="connsiteY9" fmla="*/ 637744 h 972929"/>
                  <a:gd name="connsiteX10" fmla="*/ 1318953 w 1432396"/>
                  <a:gd name="connsiteY10" fmla="*/ 565700 h 972929"/>
                  <a:gd name="connsiteX11" fmla="*/ 1390997 w 1432396"/>
                  <a:gd name="connsiteY11" fmla="*/ 610035 h 972929"/>
                  <a:gd name="connsiteX12" fmla="*/ 1429790 w 1432396"/>
                  <a:gd name="connsiteY12" fmla="*/ 826165 h 972929"/>
                  <a:gd name="connsiteX13" fmla="*/ 1318953 w 1432396"/>
                  <a:gd name="connsiteY13" fmla="*/ 970253 h 972929"/>
                  <a:gd name="connsiteX14" fmla="*/ 1174866 w 1432396"/>
                  <a:gd name="connsiteY14" fmla="*/ 920376 h 972929"/>
                  <a:gd name="connsiteX15" fmla="*/ 936568 w 1432396"/>
                  <a:gd name="connsiteY15" fmla="*/ 925918 h 972929"/>
                  <a:gd name="connsiteX16" fmla="*/ 786939 w 1432396"/>
                  <a:gd name="connsiteY16" fmla="*/ 881584 h 972929"/>
                  <a:gd name="connsiteX17" fmla="*/ 737062 w 1432396"/>
                  <a:gd name="connsiteY17" fmla="*/ 787373 h 972929"/>
                  <a:gd name="connsiteX18" fmla="*/ 847898 w 1432396"/>
                  <a:gd name="connsiteY18" fmla="*/ 665453 h 972929"/>
                  <a:gd name="connsiteX19" fmla="*/ 886691 w 1432396"/>
                  <a:gd name="connsiteY19" fmla="*/ 626660 h 972929"/>
                  <a:gd name="connsiteX20" fmla="*/ 753688 w 1432396"/>
                  <a:gd name="connsiteY20" fmla="*/ 759664 h 972929"/>
                  <a:gd name="connsiteX21" fmla="*/ 659477 w 1432396"/>
                  <a:gd name="connsiteY21" fmla="*/ 826165 h 972929"/>
                  <a:gd name="connsiteX22" fmla="*/ 454430 w 1432396"/>
                  <a:gd name="connsiteY22" fmla="*/ 759664 h 972929"/>
                  <a:gd name="connsiteX23" fmla="*/ 338051 w 1432396"/>
                  <a:gd name="connsiteY23" fmla="*/ 670995 h 972929"/>
                  <a:gd name="connsiteX24" fmla="*/ 271550 w 1432396"/>
                  <a:gd name="connsiteY24" fmla="*/ 621118 h 972929"/>
                  <a:gd name="connsiteX25" fmla="*/ 199506 w 1432396"/>
                  <a:gd name="connsiteY25" fmla="*/ 615576 h 972929"/>
                  <a:gd name="connsiteX26" fmla="*/ 60961 w 1432396"/>
                  <a:gd name="connsiteY26" fmla="*/ 593409 h 972929"/>
                  <a:gd name="connsiteX27" fmla="*/ 0 w 1432396"/>
                  <a:gd name="connsiteY27" fmla="*/ 537991 h 972929"/>
                  <a:gd name="connsiteX28" fmla="*/ 66502 w 1432396"/>
                  <a:gd name="connsiteY28" fmla="*/ 427153 h 972929"/>
                  <a:gd name="connsiteX29" fmla="*/ 105294 w 1432396"/>
                  <a:gd name="connsiteY29" fmla="*/ 344027 h 972929"/>
                  <a:gd name="connsiteX0" fmla="*/ 105294 w 1432396"/>
                  <a:gd name="connsiteY0" fmla="*/ 319072 h 947974"/>
                  <a:gd name="connsiteX1" fmla="*/ 211177 w 1432396"/>
                  <a:gd name="connsiteY1" fmla="*/ 168741 h 947974"/>
                  <a:gd name="connsiteX2" fmla="*/ 403733 w 1432396"/>
                  <a:gd name="connsiteY2" fmla="*/ 63914 h 947974"/>
                  <a:gd name="connsiteX3" fmla="*/ 636995 w 1432396"/>
                  <a:gd name="connsiteY3" fmla="*/ 7028 h 947974"/>
                  <a:gd name="connsiteX4" fmla="*/ 831392 w 1432396"/>
                  <a:gd name="connsiteY4" fmla="*/ 13566 h 947974"/>
                  <a:gd name="connsiteX5" fmla="*/ 1059099 w 1432396"/>
                  <a:gd name="connsiteY5" fmla="*/ 121097 h 947974"/>
                  <a:gd name="connsiteX6" fmla="*/ 1197033 w 1432396"/>
                  <a:gd name="connsiteY6" fmla="*/ 274738 h 947974"/>
                  <a:gd name="connsiteX7" fmla="*/ 1269077 w 1432396"/>
                  <a:gd name="connsiteY7" fmla="*/ 452076 h 947974"/>
                  <a:gd name="connsiteX8" fmla="*/ 1235826 w 1432396"/>
                  <a:gd name="connsiteY8" fmla="*/ 568454 h 947974"/>
                  <a:gd name="connsiteX9" fmla="*/ 1213659 w 1432396"/>
                  <a:gd name="connsiteY9" fmla="*/ 612789 h 947974"/>
                  <a:gd name="connsiteX10" fmla="*/ 1318953 w 1432396"/>
                  <a:gd name="connsiteY10" fmla="*/ 540745 h 947974"/>
                  <a:gd name="connsiteX11" fmla="*/ 1390997 w 1432396"/>
                  <a:gd name="connsiteY11" fmla="*/ 585080 h 947974"/>
                  <a:gd name="connsiteX12" fmla="*/ 1429790 w 1432396"/>
                  <a:gd name="connsiteY12" fmla="*/ 801210 h 947974"/>
                  <a:gd name="connsiteX13" fmla="*/ 1318953 w 1432396"/>
                  <a:gd name="connsiteY13" fmla="*/ 945298 h 947974"/>
                  <a:gd name="connsiteX14" fmla="*/ 1174866 w 1432396"/>
                  <a:gd name="connsiteY14" fmla="*/ 895421 h 947974"/>
                  <a:gd name="connsiteX15" fmla="*/ 936568 w 1432396"/>
                  <a:gd name="connsiteY15" fmla="*/ 900963 h 947974"/>
                  <a:gd name="connsiteX16" fmla="*/ 786939 w 1432396"/>
                  <a:gd name="connsiteY16" fmla="*/ 856629 h 947974"/>
                  <a:gd name="connsiteX17" fmla="*/ 737062 w 1432396"/>
                  <a:gd name="connsiteY17" fmla="*/ 762418 h 947974"/>
                  <a:gd name="connsiteX18" fmla="*/ 847898 w 1432396"/>
                  <a:gd name="connsiteY18" fmla="*/ 640498 h 947974"/>
                  <a:gd name="connsiteX19" fmla="*/ 886691 w 1432396"/>
                  <a:gd name="connsiteY19" fmla="*/ 601705 h 947974"/>
                  <a:gd name="connsiteX20" fmla="*/ 753688 w 1432396"/>
                  <a:gd name="connsiteY20" fmla="*/ 734709 h 947974"/>
                  <a:gd name="connsiteX21" fmla="*/ 659477 w 1432396"/>
                  <a:gd name="connsiteY21" fmla="*/ 801210 h 947974"/>
                  <a:gd name="connsiteX22" fmla="*/ 454430 w 1432396"/>
                  <a:gd name="connsiteY22" fmla="*/ 734709 h 947974"/>
                  <a:gd name="connsiteX23" fmla="*/ 338051 w 1432396"/>
                  <a:gd name="connsiteY23" fmla="*/ 646040 h 947974"/>
                  <a:gd name="connsiteX24" fmla="*/ 271550 w 1432396"/>
                  <a:gd name="connsiteY24" fmla="*/ 596163 h 947974"/>
                  <a:gd name="connsiteX25" fmla="*/ 199506 w 1432396"/>
                  <a:gd name="connsiteY25" fmla="*/ 590621 h 947974"/>
                  <a:gd name="connsiteX26" fmla="*/ 60961 w 1432396"/>
                  <a:gd name="connsiteY26" fmla="*/ 568454 h 947974"/>
                  <a:gd name="connsiteX27" fmla="*/ 0 w 1432396"/>
                  <a:gd name="connsiteY27" fmla="*/ 513036 h 947974"/>
                  <a:gd name="connsiteX28" fmla="*/ 66502 w 1432396"/>
                  <a:gd name="connsiteY28" fmla="*/ 402198 h 947974"/>
                  <a:gd name="connsiteX29" fmla="*/ 105294 w 1432396"/>
                  <a:gd name="connsiteY29" fmla="*/ 319072 h 947974"/>
                  <a:gd name="connsiteX0" fmla="*/ 105294 w 1432396"/>
                  <a:gd name="connsiteY0" fmla="*/ 326775 h 955677"/>
                  <a:gd name="connsiteX1" fmla="*/ 211177 w 1432396"/>
                  <a:gd name="connsiteY1" fmla="*/ 176444 h 955677"/>
                  <a:gd name="connsiteX2" fmla="*/ 403733 w 1432396"/>
                  <a:gd name="connsiteY2" fmla="*/ 71617 h 955677"/>
                  <a:gd name="connsiteX3" fmla="*/ 615297 w 1432396"/>
                  <a:gd name="connsiteY3" fmla="*/ 3880 h 955677"/>
                  <a:gd name="connsiteX4" fmla="*/ 831392 w 1432396"/>
                  <a:gd name="connsiteY4" fmla="*/ 21269 h 955677"/>
                  <a:gd name="connsiteX5" fmla="*/ 1059099 w 1432396"/>
                  <a:gd name="connsiteY5" fmla="*/ 128800 h 955677"/>
                  <a:gd name="connsiteX6" fmla="*/ 1197033 w 1432396"/>
                  <a:gd name="connsiteY6" fmla="*/ 282441 h 955677"/>
                  <a:gd name="connsiteX7" fmla="*/ 1269077 w 1432396"/>
                  <a:gd name="connsiteY7" fmla="*/ 459779 h 955677"/>
                  <a:gd name="connsiteX8" fmla="*/ 1235826 w 1432396"/>
                  <a:gd name="connsiteY8" fmla="*/ 576157 h 955677"/>
                  <a:gd name="connsiteX9" fmla="*/ 1213659 w 1432396"/>
                  <a:gd name="connsiteY9" fmla="*/ 620492 h 955677"/>
                  <a:gd name="connsiteX10" fmla="*/ 1318953 w 1432396"/>
                  <a:gd name="connsiteY10" fmla="*/ 548448 h 955677"/>
                  <a:gd name="connsiteX11" fmla="*/ 1390997 w 1432396"/>
                  <a:gd name="connsiteY11" fmla="*/ 592783 h 955677"/>
                  <a:gd name="connsiteX12" fmla="*/ 1429790 w 1432396"/>
                  <a:gd name="connsiteY12" fmla="*/ 808913 h 955677"/>
                  <a:gd name="connsiteX13" fmla="*/ 1318953 w 1432396"/>
                  <a:gd name="connsiteY13" fmla="*/ 953001 h 955677"/>
                  <a:gd name="connsiteX14" fmla="*/ 1174866 w 1432396"/>
                  <a:gd name="connsiteY14" fmla="*/ 903124 h 955677"/>
                  <a:gd name="connsiteX15" fmla="*/ 936568 w 1432396"/>
                  <a:gd name="connsiteY15" fmla="*/ 908666 h 955677"/>
                  <a:gd name="connsiteX16" fmla="*/ 786939 w 1432396"/>
                  <a:gd name="connsiteY16" fmla="*/ 864332 h 955677"/>
                  <a:gd name="connsiteX17" fmla="*/ 737062 w 1432396"/>
                  <a:gd name="connsiteY17" fmla="*/ 770121 h 955677"/>
                  <a:gd name="connsiteX18" fmla="*/ 847898 w 1432396"/>
                  <a:gd name="connsiteY18" fmla="*/ 648201 h 955677"/>
                  <a:gd name="connsiteX19" fmla="*/ 886691 w 1432396"/>
                  <a:gd name="connsiteY19" fmla="*/ 609408 h 955677"/>
                  <a:gd name="connsiteX20" fmla="*/ 753688 w 1432396"/>
                  <a:gd name="connsiteY20" fmla="*/ 742412 h 955677"/>
                  <a:gd name="connsiteX21" fmla="*/ 659477 w 1432396"/>
                  <a:gd name="connsiteY21" fmla="*/ 808913 h 955677"/>
                  <a:gd name="connsiteX22" fmla="*/ 454430 w 1432396"/>
                  <a:gd name="connsiteY22" fmla="*/ 742412 h 955677"/>
                  <a:gd name="connsiteX23" fmla="*/ 338051 w 1432396"/>
                  <a:gd name="connsiteY23" fmla="*/ 653743 h 955677"/>
                  <a:gd name="connsiteX24" fmla="*/ 271550 w 1432396"/>
                  <a:gd name="connsiteY24" fmla="*/ 603866 h 955677"/>
                  <a:gd name="connsiteX25" fmla="*/ 199506 w 1432396"/>
                  <a:gd name="connsiteY25" fmla="*/ 598324 h 955677"/>
                  <a:gd name="connsiteX26" fmla="*/ 60961 w 1432396"/>
                  <a:gd name="connsiteY26" fmla="*/ 576157 h 955677"/>
                  <a:gd name="connsiteX27" fmla="*/ 0 w 1432396"/>
                  <a:gd name="connsiteY27" fmla="*/ 520739 h 955677"/>
                  <a:gd name="connsiteX28" fmla="*/ 66502 w 1432396"/>
                  <a:gd name="connsiteY28" fmla="*/ 409901 h 955677"/>
                  <a:gd name="connsiteX29" fmla="*/ 105294 w 1432396"/>
                  <a:gd name="connsiteY29" fmla="*/ 326775 h 955677"/>
                  <a:gd name="connsiteX0" fmla="*/ 105294 w 1432396"/>
                  <a:gd name="connsiteY0" fmla="*/ 325977 h 954879"/>
                  <a:gd name="connsiteX1" fmla="*/ 211177 w 1432396"/>
                  <a:gd name="connsiteY1" fmla="*/ 175646 h 954879"/>
                  <a:gd name="connsiteX2" fmla="*/ 392885 w 1432396"/>
                  <a:gd name="connsiteY2" fmla="*/ 59969 h 954879"/>
                  <a:gd name="connsiteX3" fmla="*/ 615297 w 1432396"/>
                  <a:gd name="connsiteY3" fmla="*/ 3082 h 954879"/>
                  <a:gd name="connsiteX4" fmla="*/ 831392 w 1432396"/>
                  <a:gd name="connsiteY4" fmla="*/ 20471 h 954879"/>
                  <a:gd name="connsiteX5" fmla="*/ 1059099 w 1432396"/>
                  <a:gd name="connsiteY5" fmla="*/ 128002 h 954879"/>
                  <a:gd name="connsiteX6" fmla="*/ 1197033 w 1432396"/>
                  <a:gd name="connsiteY6" fmla="*/ 281643 h 954879"/>
                  <a:gd name="connsiteX7" fmla="*/ 1269077 w 1432396"/>
                  <a:gd name="connsiteY7" fmla="*/ 458981 h 954879"/>
                  <a:gd name="connsiteX8" fmla="*/ 1235826 w 1432396"/>
                  <a:gd name="connsiteY8" fmla="*/ 575359 h 954879"/>
                  <a:gd name="connsiteX9" fmla="*/ 1213659 w 1432396"/>
                  <a:gd name="connsiteY9" fmla="*/ 619694 h 954879"/>
                  <a:gd name="connsiteX10" fmla="*/ 1318953 w 1432396"/>
                  <a:gd name="connsiteY10" fmla="*/ 547650 h 954879"/>
                  <a:gd name="connsiteX11" fmla="*/ 1390997 w 1432396"/>
                  <a:gd name="connsiteY11" fmla="*/ 591985 h 954879"/>
                  <a:gd name="connsiteX12" fmla="*/ 1429790 w 1432396"/>
                  <a:gd name="connsiteY12" fmla="*/ 808115 h 954879"/>
                  <a:gd name="connsiteX13" fmla="*/ 1318953 w 1432396"/>
                  <a:gd name="connsiteY13" fmla="*/ 952203 h 954879"/>
                  <a:gd name="connsiteX14" fmla="*/ 1174866 w 1432396"/>
                  <a:gd name="connsiteY14" fmla="*/ 902326 h 954879"/>
                  <a:gd name="connsiteX15" fmla="*/ 936568 w 1432396"/>
                  <a:gd name="connsiteY15" fmla="*/ 907868 h 954879"/>
                  <a:gd name="connsiteX16" fmla="*/ 786939 w 1432396"/>
                  <a:gd name="connsiteY16" fmla="*/ 863534 h 954879"/>
                  <a:gd name="connsiteX17" fmla="*/ 737062 w 1432396"/>
                  <a:gd name="connsiteY17" fmla="*/ 769323 h 954879"/>
                  <a:gd name="connsiteX18" fmla="*/ 847898 w 1432396"/>
                  <a:gd name="connsiteY18" fmla="*/ 647403 h 954879"/>
                  <a:gd name="connsiteX19" fmla="*/ 886691 w 1432396"/>
                  <a:gd name="connsiteY19" fmla="*/ 608610 h 954879"/>
                  <a:gd name="connsiteX20" fmla="*/ 753688 w 1432396"/>
                  <a:gd name="connsiteY20" fmla="*/ 741614 h 954879"/>
                  <a:gd name="connsiteX21" fmla="*/ 659477 w 1432396"/>
                  <a:gd name="connsiteY21" fmla="*/ 808115 h 954879"/>
                  <a:gd name="connsiteX22" fmla="*/ 454430 w 1432396"/>
                  <a:gd name="connsiteY22" fmla="*/ 741614 h 954879"/>
                  <a:gd name="connsiteX23" fmla="*/ 338051 w 1432396"/>
                  <a:gd name="connsiteY23" fmla="*/ 652945 h 954879"/>
                  <a:gd name="connsiteX24" fmla="*/ 271550 w 1432396"/>
                  <a:gd name="connsiteY24" fmla="*/ 603068 h 954879"/>
                  <a:gd name="connsiteX25" fmla="*/ 199506 w 1432396"/>
                  <a:gd name="connsiteY25" fmla="*/ 597526 h 954879"/>
                  <a:gd name="connsiteX26" fmla="*/ 60961 w 1432396"/>
                  <a:gd name="connsiteY26" fmla="*/ 575359 h 954879"/>
                  <a:gd name="connsiteX27" fmla="*/ 0 w 1432396"/>
                  <a:gd name="connsiteY27" fmla="*/ 519941 h 954879"/>
                  <a:gd name="connsiteX28" fmla="*/ 66502 w 1432396"/>
                  <a:gd name="connsiteY28" fmla="*/ 409103 h 954879"/>
                  <a:gd name="connsiteX29" fmla="*/ 105294 w 1432396"/>
                  <a:gd name="connsiteY29" fmla="*/ 325977 h 954879"/>
                  <a:gd name="connsiteX0" fmla="*/ 105294 w 1432396"/>
                  <a:gd name="connsiteY0" fmla="*/ 325977 h 954879"/>
                  <a:gd name="connsiteX1" fmla="*/ 211177 w 1432396"/>
                  <a:gd name="connsiteY1" fmla="*/ 175646 h 954879"/>
                  <a:gd name="connsiteX2" fmla="*/ 392885 w 1432396"/>
                  <a:gd name="connsiteY2" fmla="*/ 59969 h 954879"/>
                  <a:gd name="connsiteX3" fmla="*/ 615297 w 1432396"/>
                  <a:gd name="connsiteY3" fmla="*/ 3082 h 954879"/>
                  <a:gd name="connsiteX4" fmla="*/ 831392 w 1432396"/>
                  <a:gd name="connsiteY4" fmla="*/ 20471 h 954879"/>
                  <a:gd name="connsiteX5" fmla="*/ 1059099 w 1432396"/>
                  <a:gd name="connsiteY5" fmla="*/ 128002 h 954879"/>
                  <a:gd name="connsiteX6" fmla="*/ 1197033 w 1432396"/>
                  <a:gd name="connsiteY6" fmla="*/ 281643 h 954879"/>
                  <a:gd name="connsiteX7" fmla="*/ 1269077 w 1432396"/>
                  <a:gd name="connsiteY7" fmla="*/ 458981 h 954879"/>
                  <a:gd name="connsiteX8" fmla="*/ 1235826 w 1432396"/>
                  <a:gd name="connsiteY8" fmla="*/ 575359 h 954879"/>
                  <a:gd name="connsiteX9" fmla="*/ 1213659 w 1432396"/>
                  <a:gd name="connsiteY9" fmla="*/ 619694 h 954879"/>
                  <a:gd name="connsiteX10" fmla="*/ 1318953 w 1432396"/>
                  <a:gd name="connsiteY10" fmla="*/ 547650 h 954879"/>
                  <a:gd name="connsiteX11" fmla="*/ 1390997 w 1432396"/>
                  <a:gd name="connsiteY11" fmla="*/ 591985 h 954879"/>
                  <a:gd name="connsiteX12" fmla="*/ 1429790 w 1432396"/>
                  <a:gd name="connsiteY12" fmla="*/ 808115 h 954879"/>
                  <a:gd name="connsiteX13" fmla="*/ 1318953 w 1432396"/>
                  <a:gd name="connsiteY13" fmla="*/ 952203 h 954879"/>
                  <a:gd name="connsiteX14" fmla="*/ 1174866 w 1432396"/>
                  <a:gd name="connsiteY14" fmla="*/ 902326 h 954879"/>
                  <a:gd name="connsiteX15" fmla="*/ 936568 w 1432396"/>
                  <a:gd name="connsiteY15" fmla="*/ 907868 h 954879"/>
                  <a:gd name="connsiteX16" fmla="*/ 786939 w 1432396"/>
                  <a:gd name="connsiteY16" fmla="*/ 863534 h 954879"/>
                  <a:gd name="connsiteX17" fmla="*/ 737062 w 1432396"/>
                  <a:gd name="connsiteY17" fmla="*/ 769323 h 954879"/>
                  <a:gd name="connsiteX18" fmla="*/ 847898 w 1432396"/>
                  <a:gd name="connsiteY18" fmla="*/ 647403 h 954879"/>
                  <a:gd name="connsiteX19" fmla="*/ 886691 w 1432396"/>
                  <a:gd name="connsiteY19" fmla="*/ 608610 h 954879"/>
                  <a:gd name="connsiteX20" fmla="*/ 753688 w 1432396"/>
                  <a:gd name="connsiteY20" fmla="*/ 741614 h 954879"/>
                  <a:gd name="connsiteX21" fmla="*/ 659477 w 1432396"/>
                  <a:gd name="connsiteY21" fmla="*/ 808115 h 954879"/>
                  <a:gd name="connsiteX22" fmla="*/ 454430 w 1432396"/>
                  <a:gd name="connsiteY22" fmla="*/ 741614 h 954879"/>
                  <a:gd name="connsiteX23" fmla="*/ 338051 w 1432396"/>
                  <a:gd name="connsiteY23" fmla="*/ 652945 h 954879"/>
                  <a:gd name="connsiteX24" fmla="*/ 271550 w 1432396"/>
                  <a:gd name="connsiteY24" fmla="*/ 603068 h 954879"/>
                  <a:gd name="connsiteX25" fmla="*/ 199506 w 1432396"/>
                  <a:gd name="connsiteY25" fmla="*/ 597526 h 954879"/>
                  <a:gd name="connsiteX26" fmla="*/ 60961 w 1432396"/>
                  <a:gd name="connsiteY26" fmla="*/ 575359 h 954879"/>
                  <a:gd name="connsiteX27" fmla="*/ 0 w 1432396"/>
                  <a:gd name="connsiteY27" fmla="*/ 519941 h 954879"/>
                  <a:gd name="connsiteX28" fmla="*/ 84873 w 1432396"/>
                  <a:gd name="connsiteY28" fmla="*/ 415226 h 954879"/>
                  <a:gd name="connsiteX29" fmla="*/ 105294 w 1432396"/>
                  <a:gd name="connsiteY29" fmla="*/ 325977 h 954879"/>
                  <a:gd name="connsiteX0" fmla="*/ 129791 w 1432396"/>
                  <a:gd name="connsiteY0" fmla="*/ 301481 h 954879"/>
                  <a:gd name="connsiteX1" fmla="*/ 211177 w 1432396"/>
                  <a:gd name="connsiteY1" fmla="*/ 175646 h 954879"/>
                  <a:gd name="connsiteX2" fmla="*/ 392885 w 1432396"/>
                  <a:gd name="connsiteY2" fmla="*/ 59969 h 954879"/>
                  <a:gd name="connsiteX3" fmla="*/ 615297 w 1432396"/>
                  <a:gd name="connsiteY3" fmla="*/ 3082 h 954879"/>
                  <a:gd name="connsiteX4" fmla="*/ 831392 w 1432396"/>
                  <a:gd name="connsiteY4" fmla="*/ 20471 h 954879"/>
                  <a:gd name="connsiteX5" fmla="*/ 1059099 w 1432396"/>
                  <a:gd name="connsiteY5" fmla="*/ 128002 h 954879"/>
                  <a:gd name="connsiteX6" fmla="*/ 1197033 w 1432396"/>
                  <a:gd name="connsiteY6" fmla="*/ 281643 h 954879"/>
                  <a:gd name="connsiteX7" fmla="*/ 1269077 w 1432396"/>
                  <a:gd name="connsiteY7" fmla="*/ 458981 h 954879"/>
                  <a:gd name="connsiteX8" fmla="*/ 1235826 w 1432396"/>
                  <a:gd name="connsiteY8" fmla="*/ 575359 h 954879"/>
                  <a:gd name="connsiteX9" fmla="*/ 1213659 w 1432396"/>
                  <a:gd name="connsiteY9" fmla="*/ 619694 h 954879"/>
                  <a:gd name="connsiteX10" fmla="*/ 1318953 w 1432396"/>
                  <a:gd name="connsiteY10" fmla="*/ 547650 h 954879"/>
                  <a:gd name="connsiteX11" fmla="*/ 1390997 w 1432396"/>
                  <a:gd name="connsiteY11" fmla="*/ 591985 h 954879"/>
                  <a:gd name="connsiteX12" fmla="*/ 1429790 w 1432396"/>
                  <a:gd name="connsiteY12" fmla="*/ 808115 h 954879"/>
                  <a:gd name="connsiteX13" fmla="*/ 1318953 w 1432396"/>
                  <a:gd name="connsiteY13" fmla="*/ 952203 h 954879"/>
                  <a:gd name="connsiteX14" fmla="*/ 1174866 w 1432396"/>
                  <a:gd name="connsiteY14" fmla="*/ 902326 h 954879"/>
                  <a:gd name="connsiteX15" fmla="*/ 936568 w 1432396"/>
                  <a:gd name="connsiteY15" fmla="*/ 907868 h 954879"/>
                  <a:gd name="connsiteX16" fmla="*/ 786939 w 1432396"/>
                  <a:gd name="connsiteY16" fmla="*/ 863534 h 954879"/>
                  <a:gd name="connsiteX17" fmla="*/ 737062 w 1432396"/>
                  <a:gd name="connsiteY17" fmla="*/ 769323 h 954879"/>
                  <a:gd name="connsiteX18" fmla="*/ 847898 w 1432396"/>
                  <a:gd name="connsiteY18" fmla="*/ 647403 h 954879"/>
                  <a:gd name="connsiteX19" fmla="*/ 886691 w 1432396"/>
                  <a:gd name="connsiteY19" fmla="*/ 608610 h 954879"/>
                  <a:gd name="connsiteX20" fmla="*/ 753688 w 1432396"/>
                  <a:gd name="connsiteY20" fmla="*/ 741614 h 954879"/>
                  <a:gd name="connsiteX21" fmla="*/ 659477 w 1432396"/>
                  <a:gd name="connsiteY21" fmla="*/ 808115 h 954879"/>
                  <a:gd name="connsiteX22" fmla="*/ 454430 w 1432396"/>
                  <a:gd name="connsiteY22" fmla="*/ 741614 h 954879"/>
                  <a:gd name="connsiteX23" fmla="*/ 338051 w 1432396"/>
                  <a:gd name="connsiteY23" fmla="*/ 652945 h 954879"/>
                  <a:gd name="connsiteX24" fmla="*/ 271550 w 1432396"/>
                  <a:gd name="connsiteY24" fmla="*/ 603068 h 954879"/>
                  <a:gd name="connsiteX25" fmla="*/ 199506 w 1432396"/>
                  <a:gd name="connsiteY25" fmla="*/ 597526 h 954879"/>
                  <a:gd name="connsiteX26" fmla="*/ 60961 w 1432396"/>
                  <a:gd name="connsiteY26" fmla="*/ 575359 h 954879"/>
                  <a:gd name="connsiteX27" fmla="*/ 0 w 1432396"/>
                  <a:gd name="connsiteY27" fmla="*/ 519941 h 954879"/>
                  <a:gd name="connsiteX28" fmla="*/ 84873 w 1432396"/>
                  <a:gd name="connsiteY28" fmla="*/ 415226 h 954879"/>
                  <a:gd name="connsiteX29" fmla="*/ 129791 w 1432396"/>
                  <a:gd name="connsiteY29" fmla="*/ 301481 h 95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32396" h="954879">
                    <a:moveTo>
                      <a:pt x="129791" y="301481"/>
                    </a:moveTo>
                    <a:cubicBezTo>
                      <a:pt x="150842" y="261551"/>
                      <a:pt x="167328" y="215898"/>
                      <a:pt x="211177" y="175646"/>
                    </a:cubicBezTo>
                    <a:cubicBezTo>
                      <a:pt x="255026" y="135394"/>
                      <a:pt x="325532" y="88730"/>
                      <a:pt x="392885" y="59969"/>
                    </a:cubicBezTo>
                    <a:cubicBezTo>
                      <a:pt x="460238" y="31208"/>
                      <a:pt x="542213" y="9665"/>
                      <a:pt x="615297" y="3082"/>
                    </a:cubicBezTo>
                    <a:cubicBezTo>
                      <a:pt x="688381" y="-3501"/>
                      <a:pt x="757425" y="-349"/>
                      <a:pt x="831392" y="20471"/>
                    </a:cubicBezTo>
                    <a:cubicBezTo>
                      <a:pt x="905359" y="41291"/>
                      <a:pt x="998159" y="84473"/>
                      <a:pt x="1059099" y="128002"/>
                    </a:cubicBezTo>
                    <a:cubicBezTo>
                      <a:pt x="1120039" y="171531"/>
                      <a:pt x="1162037" y="226480"/>
                      <a:pt x="1197033" y="281643"/>
                    </a:cubicBezTo>
                    <a:cubicBezTo>
                      <a:pt x="1232029" y="336806"/>
                      <a:pt x="1262612" y="410028"/>
                      <a:pt x="1269077" y="458981"/>
                    </a:cubicBezTo>
                    <a:cubicBezTo>
                      <a:pt x="1275543" y="507934"/>
                      <a:pt x="1245062" y="548574"/>
                      <a:pt x="1235826" y="575359"/>
                    </a:cubicBezTo>
                    <a:cubicBezTo>
                      <a:pt x="1226590" y="602144"/>
                      <a:pt x="1199805" y="624312"/>
                      <a:pt x="1213659" y="619694"/>
                    </a:cubicBezTo>
                    <a:cubicBezTo>
                      <a:pt x="1227513" y="615076"/>
                      <a:pt x="1289397" y="552268"/>
                      <a:pt x="1318953" y="547650"/>
                    </a:cubicBezTo>
                    <a:cubicBezTo>
                      <a:pt x="1348509" y="543032"/>
                      <a:pt x="1372524" y="548574"/>
                      <a:pt x="1390997" y="591985"/>
                    </a:cubicBezTo>
                    <a:cubicBezTo>
                      <a:pt x="1409470" y="635396"/>
                      <a:pt x="1441797" y="748079"/>
                      <a:pt x="1429790" y="808115"/>
                    </a:cubicBezTo>
                    <a:cubicBezTo>
                      <a:pt x="1417783" y="868151"/>
                      <a:pt x="1361440" y="936501"/>
                      <a:pt x="1318953" y="952203"/>
                    </a:cubicBezTo>
                    <a:cubicBezTo>
                      <a:pt x="1276466" y="967905"/>
                      <a:pt x="1238597" y="909715"/>
                      <a:pt x="1174866" y="902326"/>
                    </a:cubicBezTo>
                    <a:cubicBezTo>
                      <a:pt x="1111135" y="894937"/>
                      <a:pt x="1001222" y="914333"/>
                      <a:pt x="936568" y="907868"/>
                    </a:cubicBezTo>
                    <a:cubicBezTo>
                      <a:pt x="871914" y="901403"/>
                      <a:pt x="820190" y="886625"/>
                      <a:pt x="786939" y="863534"/>
                    </a:cubicBezTo>
                    <a:cubicBezTo>
                      <a:pt x="753688" y="840443"/>
                      <a:pt x="726902" y="805345"/>
                      <a:pt x="737062" y="769323"/>
                    </a:cubicBezTo>
                    <a:cubicBezTo>
                      <a:pt x="747222" y="733301"/>
                      <a:pt x="822960" y="674189"/>
                      <a:pt x="847898" y="647403"/>
                    </a:cubicBezTo>
                    <a:cubicBezTo>
                      <a:pt x="872836" y="620617"/>
                      <a:pt x="902393" y="592908"/>
                      <a:pt x="886691" y="608610"/>
                    </a:cubicBezTo>
                    <a:cubicBezTo>
                      <a:pt x="870989" y="624312"/>
                      <a:pt x="791557" y="708363"/>
                      <a:pt x="753688" y="741614"/>
                    </a:cubicBezTo>
                    <a:cubicBezTo>
                      <a:pt x="715819" y="774865"/>
                      <a:pt x="709353" y="808115"/>
                      <a:pt x="659477" y="808115"/>
                    </a:cubicBezTo>
                    <a:cubicBezTo>
                      <a:pt x="609601" y="808115"/>
                      <a:pt x="508001" y="767476"/>
                      <a:pt x="454430" y="741614"/>
                    </a:cubicBezTo>
                    <a:cubicBezTo>
                      <a:pt x="400859" y="715752"/>
                      <a:pt x="368531" y="676036"/>
                      <a:pt x="338051" y="652945"/>
                    </a:cubicBezTo>
                    <a:cubicBezTo>
                      <a:pt x="307571" y="629854"/>
                      <a:pt x="294641" y="612304"/>
                      <a:pt x="271550" y="603068"/>
                    </a:cubicBezTo>
                    <a:cubicBezTo>
                      <a:pt x="248459" y="593832"/>
                      <a:pt x="234604" y="602144"/>
                      <a:pt x="199506" y="597526"/>
                    </a:cubicBezTo>
                    <a:cubicBezTo>
                      <a:pt x="164408" y="592908"/>
                      <a:pt x="94212" y="588290"/>
                      <a:pt x="60961" y="575359"/>
                    </a:cubicBezTo>
                    <a:cubicBezTo>
                      <a:pt x="27710" y="562428"/>
                      <a:pt x="0" y="546726"/>
                      <a:pt x="0" y="519941"/>
                    </a:cubicBezTo>
                    <a:cubicBezTo>
                      <a:pt x="0" y="493156"/>
                      <a:pt x="63241" y="451636"/>
                      <a:pt x="84873" y="415226"/>
                    </a:cubicBezTo>
                    <a:cubicBezTo>
                      <a:pt x="106505" y="378816"/>
                      <a:pt x="108740" y="341411"/>
                      <a:pt x="129791" y="301481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44083"/>
                <a:endParaRPr lang="en-GB" sz="1662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4" name="Ellipse 143"/>
            <p:cNvSpPr/>
            <p:nvPr/>
          </p:nvSpPr>
          <p:spPr>
            <a:xfrm>
              <a:off x="902052" y="1837683"/>
              <a:ext cx="30921" cy="30400"/>
            </a:xfrm>
            <a:prstGeom prst="ellipse">
              <a:avLst/>
            </a:prstGeom>
            <a:grpFill/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4083"/>
              <a:endParaRPr lang="en-GB" sz="1662" dirty="0">
                <a:solidFill>
                  <a:prstClr val="white"/>
                </a:solidFill>
              </a:endParaRPr>
            </a:p>
          </p:txBody>
        </p:sp>
      </p:grpSp>
      <p:pic>
        <p:nvPicPr>
          <p:cNvPr id="147" name="Picture 2" descr="C:\Users\duchateau\AppData\Local\Microsoft\Windows\INetCache\IE\DQP4OPLE\mouse-47518_64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2803" y="59467"/>
            <a:ext cx="753013" cy="804293"/>
          </a:xfrm>
          <a:prstGeom prst="rect">
            <a:avLst/>
          </a:prstGeom>
          <a:noFill/>
        </p:spPr>
      </p:pic>
      <p:cxnSp>
        <p:nvCxnSpPr>
          <p:cNvPr id="148" name="Connecteur droit avec flèche 147"/>
          <p:cNvCxnSpPr/>
          <p:nvPr/>
        </p:nvCxnSpPr>
        <p:spPr>
          <a:xfrm>
            <a:off x="3619199" y="454427"/>
            <a:ext cx="2915000" cy="146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7904454" y="276125"/>
            <a:ext cx="927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ADULTE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4097615" y="256874"/>
            <a:ext cx="1760097" cy="369332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Différents stades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1118104" y="276125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2060"/>
                </a:solidFill>
              </a:rPr>
              <a:t>FOETUS</a:t>
            </a:r>
          </a:p>
        </p:txBody>
      </p:sp>
      <p:sp>
        <p:nvSpPr>
          <p:cNvPr id="152" name="ZoneTexte 151"/>
          <p:cNvSpPr txBox="1"/>
          <p:nvPr/>
        </p:nvSpPr>
        <p:spPr>
          <a:xfrm>
            <a:off x="1737449" y="1406394"/>
            <a:ext cx="6394186" cy="52322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fr-FR" sz="2800" b="1" dirty="0">
                <a:solidFill>
                  <a:schemeClr val="bg1"/>
                </a:solidFill>
              </a:rPr>
              <a:t>TOUS LES STADES </a:t>
            </a:r>
            <a:r>
              <a:rPr lang="fr-FR" sz="2800" b="1">
                <a:solidFill>
                  <a:schemeClr val="bg1"/>
                </a:solidFill>
              </a:rPr>
              <a:t>SONT VULNÉRABLES</a:t>
            </a:r>
            <a:endParaRPr lang="fr-FR" sz="2800" b="1" dirty="0">
              <a:solidFill>
                <a:schemeClr val="bg1"/>
              </a:solidFill>
            </a:endParaRPr>
          </a:p>
        </p:txBody>
      </p:sp>
      <p:grpSp>
        <p:nvGrpSpPr>
          <p:cNvPr id="15" name="Grouper 14"/>
          <p:cNvGrpSpPr/>
          <p:nvPr/>
        </p:nvGrpSpPr>
        <p:grpSpPr>
          <a:xfrm>
            <a:off x="2806547" y="110780"/>
            <a:ext cx="708955" cy="687294"/>
            <a:chOff x="3268012" y="2779970"/>
            <a:chExt cx="1054801" cy="1022573"/>
          </a:xfrm>
        </p:grpSpPr>
        <p:grpSp>
          <p:nvGrpSpPr>
            <p:cNvPr id="16" name="Grouper 15"/>
            <p:cNvGrpSpPr/>
            <p:nvPr/>
          </p:nvGrpSpPr>
          <p:grpSpPr>
            <a:xfrm>
              <a:off x="3515201" y="2909834"/>
              <a:ext cx="498569" cy="769764"/>
              <a:chOff x="1360311" y="1435100"/>
              <a:chExt cx="1477433" cy="2897717"/>
            </a:xfrm>
          </p:grpSpPr>
          <p:sp>
            <p:nvSpPr>
              <p:cNvPr id="18" name="Forme libre 17"/>
              <p:cNvSpPr/>
              <p:nvPr/>
            </p:nvSpPr>
            <p:spPr>
              <a:xfrm>
                <a:off x="1574376" y="1435100"/>
                <a:ext cx="1232600" cy="286980"/>
              </a:xfrm>
              <a:custGeom>
                <a:avLst/>
                <a:gdLst>
                  <a:gd name="connsiteX0" fmla="*/ 0 w 1232600"/>
                  <a:gd name="connsiteY0" fmla="*/ 319720 h 427764"/>
                  <a:gd name="connsiteX1" fmla="*/ 158761 w 1232600"/>
                  <a:gd name="connsiteY1" fmla="*/ 160963 h 427764"/>
                  <a:gd name="connsiteX2" fmla="*/ 423362 w 1232600"/>
                  <a:gd name="connsiteY2" fmla="*/ 28664 h 427764"/>
                  <a:gd name="connsiteX3" fmla="*/ 687963 w 1232600"/>
                  <a:gd name="connsiteY3" fmla="*/ 2205 h 427764"/>
                  <a:gd name="connsiteX4" fmla="*/ 899643 w 1232600"/>
                  <a:gd name="connsiteY4" fmla="*/ 41894 h 427764"/>
                  <a:gd name="connsiteX5" fmla="*/ 1058404 w 1232600"/>
                  <a:gd name="connsiteY5" fmla="*/ 121273 h 427764"/>
                  <a:gd name="connsiteX6" fmla="*/ 1177474 w 1232600"/>
                  <a:gd name="connsiteY6" fmla="*/ 227112 h 427764"/>
                  <a:gd name="connsiteX7" fmla="*/ 1217165 w 1232600"/>
                  <a:gd name="connsiteY7" fmla="*/ 280031 h 427764"/>
                  <a:gd name="connsiteX8" fmla="*/ 1230395 w 1232600"/>
                  <a:gd name="connsiteY8" fmla="*/ 346180 h 427764"/>
                  <a:gd name="connsiteX9" fmla="*/ 1230395 w 1232600"/>
                  <a:gd name="connsiteY9" fmla="*/ 425559 h 427764"/>
                  <a:gd name="connsiteX10" fmla="*/ 1217165 w 1232600"/>
                  <a:gd name="connsiteY10" fmla="*/ 359410 h 427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32600" h="427764">
                    <a:moveTo>
                      <a:pt x="0" y="319720"/>
                    </a:moveTo>
                    <a:cubicBezTo>
                      <a:pt x="44100" y="264596"/>
                      <a:pt x="88201" y="209472"/>
                      <a:pt x="158761" y="160963"/>
                    </a:cubicBezTo>
                    <a:cubicBezTo>
                      <a:pt x="229321" y="112454"/>
                      <a:pt x="335162" y="55124"/>
                      <a:pt x="423362" y="28664"/>
                    </a:cubicBezTo>
                    <a:cubicBezTo>
                      <a:pt x="511562" y="2204"/>
                      <a:pt x="608583" y="0"/>
                      <a:pt x="687963" y="2205"/>
                    </a:cubicBezTo>
                    <a:cubicBezTo>
                      <a:pt x="767343" y="4410"/>
                      <a:pt x="837903" y="22049"/>
                      <a:pt x="899643" y="41894"/>
                    </a:cubicBezTo>
                    <a:cubicBezTo>
                      <a:pt x="961383" y="61739"/>
                      <a:pt x="1012099" y="90403"/>
                      <a:pt x="1058404" y="121273"/>
                    </a:cubicBezTo>
                    <a:cubicBezTo>
                      <a:pt x="1104709" y="152143"/>
                      <a:pt x="1151014" y="200652"/>
                      <a:pt x="1177474" y="227112"/>
                    </a:cubicBezTo>
                    <a:cubicBezTo>
                      <a:pt x="1203934" y="253572"/>
                      <a:pt x="1208345" y="260186"/>
                      <a:pt x="1217165" y="280031"/>
                    </a:cubicBezTo>
                    <a:cubicBezTo>
                      <a:pt x="1225985" y="299876"/>
                      <a:pt x="1228190" y="321925"/>
                      <a:pt x="1230395" y="346180"/>
                    </a:cubicBezTo>
                    <a:cubicBezTo>
                      <a:pt x="1232600" y="370435"/>
                      <a:pt x="1232600" y="423354"/>
                      <a:pt x="1230395" y="425559"/>
                    </a:cubicBezTo>
                    <a:cubicBezTo>
                      <a:pt x="1228190" y="427764"/>
                      <a:pt x="1217165" y="359410"/>
                      <a:pt x="1217165" y="359410"/>
                    </a:cubicBezTo>
                  </a:path>
                </a:pathLst>
              </a:custGeom>
              <a:ln w="28575" cap="flat" cmpd="sng" algn="ctr">
                <a:solidFill>
                  <a:srgbClr val="40404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Forme libre 18"/>
              <p:cNvSpPr/>
              <p:nvPr/>
            </p:nvSpPr>
            <p:spPr>
              <a:xfrm>
                <a:off x="1499305" y="1591733"/>
                <a:ext cx="1331384" cy="958851"/>
              </a:xfrm>
              <a:custGeom>
                <a:avLst/>
                <a:gdLst>
                  <a:gd name="connsiteX0" fmla="*/ 1303162 w 1331384"/>
                  <a:gd name="connsiteY0" fmla="*/ 127000 h 958851"/>
                  <a:gd name="connsiteX1" fmla="*/ 1205795 w 1331384"/>
                  <a:gd name="connsiteY1" fmla="*/ 148167 h 958851"/>
                  <a:gd name="connsiteX2" fmla="*/ 1027995 w 1331384"/>
                  <a:gd name="connsiteY2" fmla="*/ 169334 h 958851"/>
                  <a:gd name="connsiteX3" fmla="*/ 956028 w 1331384"/>
                  <a:gd name="connsiteY3" fmla="*/ 177800 h 958851"/>
                  <a:gd name="connsiteX4" fmla="*/ 816328 w 1331384"/>
                  <a:gd name="connsiteY4" fmla="*/ 182034 h 958851"/>
                  <a:gd name="connsiteX5" fmla="*/ 604662 w 1331384"/>
                  <a:gd name="connsiteY5" fmla="*/ 173567 h 958851"/>
                  <a:gd name="connsiteX6" fmla="*/ 363362 w 1331384"/>
                  <a:gd name="connsiteY6" fmla="*/ 143934 h 958851"/>
                  <a:gd name="connsiteX7" fmla="*/ 164395 w 1331384"/>
                  <a:gd name="connsiteY7" fmla="*/ 93134 h 958851"/>
                  <a:gd name="connsiteX8" fmla="*/ 58562 w 1331384"/>
                  <a:gd name="connsiteY8" fmla="*/ 50800 h 958851"/>
                  <a:gd name="connsiteX9" fmla="*/ 3528 w 1331384"/>
                  <a:gd name="connsiteY9" fmla="*/ 397934 h 958851"/>
                  <a:gd name="connsiteX10" fmla="*/ 37395 w 1331384"/>
                  <a:gd name="connsiteY10" fmla="*/ 541867 h 958851"/>
                  <a:gd name="connsiteX11" fmla="*/ 126295 w 1331384"/>
                  <a:gd name="connsiteY11" fmla="*/ 681567 h 958851"/>
                  <a:gd name="connsiteX12" fmla="*/ 232128 w 1331384"/>
                  <a:gd name="connsiteY12" fmla="*/ 787400 h 958851"/>
                  <a:gd name="connsiteX13" fmla="*/ 397228 w 1331384"/>
                  <a:gd name="connsiteY13" fmla="*/ 901700 h 958851"/>
                  <a:gd name="connsiteX14" fmla="*/ 503062 w 1331384"/>
                  <a:gd name="connsiteY14" fmla="*/ 948267 h 958851"/>
                  <a:gd name="connsiteX15" fmla="*/ 680862 w 1331384"/>
                  <a:gd name="connsiteY15" fmla="*/ 956734 h 958851"/>
                  <a:gd name="connsiteX16" fmla="*/ 841728 w 1331384"/>
                  <a:gd name="connsiteY16" fmla="*/ 935567 h 958851"/>
                  <a:gd name="connsiteX17" fmla="*/ 1078795 w 1331384"/>
                  <a:gd name="connsiteY17" fmla="*/ 833967 h 958851"/>
                  <a:gd name="connsiteX18" fmla="*/ 1294695 w 1331384"/>
                  <a:gd name="connsiteY18" fmla="*/ 601134 h 958851"/>
                  <a:gd name="connsiteX19" fmla="*/ 1303162 w 1331384"/>
                  <a:gd name="connsiteY19" fmla="*/ 127000 h 9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31384" h="958851">
                    <a:moveTo>
                      <a:pt x="1303162" y="127000"/>
                    </a:moveTo>
                    <a:cubicBezTo>
                      <a:pt x="1288345" y="51506"/>
                      <a:pt x="1251656" y="141111"/>
                      <a:pt x="1205795" y="148167"/>
                    </a:cubicBezTo>
                    <a:cubicBezTo>
                      <a:pt x="1159934" y="155223"/>
                      <a:pt x="1027995" y="169334"/>
                      <a:pt x="1027995" y="169334"/>
                    </a:cubicBezTo>
                    <a:cubicBezTo>
                      <a:pt x="986367" y="174273"/>
                      <a:pt x="991306" y="175683"/>
                      <a:pt x="956028" y="177800"/>
                    </a:cubicBezTo>
                    <a:cubicBezTo>
                      <a:pt x="920750" y="179917"/>
                      <a:pt x="874889" y="182739"/>
                      <a:pt x="816328" y="182034"/>
                    </a:cubicBezTo>
                    <a:cubicBezTo>
                      <a:pt x="757767" y="181329"/>
                      <a:pt x="680156" y="179917"/>
                      <a:pt x="604662" y="173567"/>
                    </a:cubicBezTo>
                    <a:cubicBezTo>
                      <a:pt x="529168" y="167217"/>
                      <a:pt x="436740" y="157339"/>
                      <a:pt x="363362" y="143934"/>
                    </a:cubicBezTo>
                    <a:cubicBezTo>
                      <a:pt x="289984" y="130529"/>
                      <a:pt x="215195" y="108656"/>
                      <a:pt x="164395" y="93134"/>
                    </a:cubicBezTo>
                    <a:cubicBezTo>
                      <a:pt x="113595" y="77612"/>
                      <a:pt x="85373" y="0"/>
                      <a:pt x="58562" y="50800"/>
                    </a:cubicBezTo>
                    <a:cubicBezTo>
                      <a:pt x="31751" y="101600"/>
                      <a:pt x="7056" y="316090"/>
                      <a:pt x="3528" y="397934"/>
                    </a:cubicBezTo>
                    <a:cubicBezTo>
                      <a:pt x="0" y="479778"/>
                      <a:pt x="16934" y="494595"/>
                      <a:pt x="37395" y="541867"/>
                    </a:cubicBezTo>
                    <a:cubicBezTo>
                      <a:pt x="57856" y="589139"/>
                      <a:pt x="93840" y="640645"/>
                      <a:pt x="126295" y="681567"/>
                    </a:cubicBezTo>
                    <a:cubicBezTo>
                      <a:pt x="158751" y="722489"/>
                      <a:pt x="186973" y="750711"/>
                      <a:pt x="232128" y="787400"/>
                    </a:cubicBezTo>
                    <a:cubicBezTo>
                      <a:pt x="277283" y="824089"/>
                      <a:pt x="352072" y="874889"/>
                      <a:pt x="397228" y="901700"/>
                    </a:cubicBezTo>
                    <a:cubicBezTo>
                      <a:pt x="442384" y="928511"/>
                      <a:pt x="455790" y="939095"/>
                      <a:pt x="503062" y="948267"/>
                    </a:cubicBezTo>
                    <a:cubicBezTo>
                      <a:pt x="550334" y="957439"/>
                      <a:pt x="624418" y="958851"/>
                      <a:pt x="680862" y="956734"/>
                    </a:cubicBezTo>
                    <a:cubicBezTo>
                      <a:pt x="737306" y="954617"/>
                      <a:pt x="775406" y="956028"/>
                      <a:pt x="841728" y="935567"/>
                    </a:cubicBezTo>
                    <a:cubicBezTo>
                      <a:pt x="908050" y="915106"/>
                      <a:pt x="1003301" y="889706"/>
                      <a:pt x="1078795" y="833967"/>
                    </a:cubicBezTo>
                    <a:cubicBezTo>
                      <a:pt x="1154289" y="778228"/>
                      <a:pt x="1258006" y="720373"/>
                      <a:pt x="1294695" y="601134"/>
                    </a:cubicBezTo>
                    <a:cubicBezTo>
                      <a:pt x="1331384" y="481895"/>
                      <a:pt x="1317979" y="202495"/>
                      <a:pt x="1303162" y="127000"/>
                    </a:cubicBezTo>
                    <a:close/>
                  </a:path>
                </a:pathLst>
              </a:custGeom>
              <a:solidFill>
                <a:srgbClr val="8F0449"/>
              </a:solidFill>
              <a:ln>
                <a:gradFill flip="none" rotWithShape="1">
                  <a:gsLst>
                    <a:gs pos="0">
                      <a:srgbClr val="8F0449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Forme libre 19"/>
              <p:cNvSpPr/>
              <p:nvPr/>
            </p:nvSpPr>
            <p:spPr>
              <a:xfrm>
                <a:off x="1360311" y="1646767"/>
                <a:ext cx="802922" cy="2679700"/>
              </a:xfrm>
              <a:custGeom>
                <a:avLst/>
                <a:gdLst>
                  <a:gd name="connsiteX0" fmla="*/ 176389 w 802922"/>
                  <a:gd name="connsiteY0" fmla="*/ 0 h 2679700"/>
                  <a:gd name="connsiteX1" fmla="*/ 138289 w 802922"/>
                  <a:gd name="connsiteY1" fmla="*/ 287866 h 2679700"/>
                  <a:gd name="connsiteX2" fmla="*/ 142522 w 802922"/>
                  <a:gd name="connsiteY2" fmla="*/ 419100 h 2679700"/>
                  <a:gd name="connsiteX3" fmla="*/ 231422 w 802922"/>
                  <a:gd name="connsiteY3" fmla="*/ 605366 h 2679700"/>
                  <a:gd name="connsiteX4" fmla="*/ 400756 w 802922"/>
                  <a:gd name="connsiteY4" fmla="*/ 774700 h 2679700"/>
                  <a:gd name="connsiteX5" fmla="*/ 591256 w 802922"/>
                  <a:gd name="connsiteY5" fmla="*/ 893233 h 2679700"/>
                  <a:gd name="connsiteX6" fmla="*/ 701322 w 802922"/>
                  <a:gd name="connsiteY6" fmla="*/ 918633 h 2679700"/>
                  <a:gd name="connsiteX7" fmla="*/ 722489 w 802922"/>
                  <a:gd name="connsiteY7" fmla="*/ 944033 h 2679700"/>
                  <a:gd name="connsiteX8" fmla="*/ 726722 w 802922"/>
                  <a:gd name="connsiteY8" fmla="*/ 927100 h 2679700"/>
                  <a:gd name="connsiteX9" fmla="*/ 726722 w 802922"/>
                  <a:gd name="connsiteY9" fmla="*/ 1003300 h 2679700"/>
                  <a:gd name="connsiteX10" fmla="*/ 709789 w 802922"/>
                  <a:gd name="connsiteY10" fmla="*/ 2252133 h 2679700"/>
                  <a:gd name="connsiteX11" fmla="*/ 167922 w 802922"/>
                  <a:gd name="connsiteY11" fmla="*/ 2506133 h 2679700"/>
                  <a:gd name="connsiteX12" fmla="*/ 104422 w 802922"/>
                  <a:gd name="connsiteY12" fmla="*/ 2599266 h 2679700"/>
                  <a:gd name="connsiteX13" fmla="*/ 794456 w 802922"/>
                  <a:gd name="connsiteY13" fmla="*/ 2679700 h 2679700"/>
                  <a:gd name="connsiteX14" fmla="*/ 794456 w 802922"/>
                  <a:gd name="connsiteY14" fmla="*/ 2679700 h 2679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02922" h="2679700">
                    <a:moveTo>
                      <a:pt x="176389" y="0"/>
                    </a:moveTo>
                    <a:cubicBezTo>
                      <a:pt x="160161" y="109008"/>
                      <a:pt x="143934" y="218016"/>
                      <a:pt x="138289" y="287866"/>
                    </a:cubicBezTo>
                    <a:cubicBezTo>
                      <a:pt x="132645" y="357716"/>
                      <a:pt x="127000" y="366183"/>
                      <a:pt x="142522" y="419100"/>
                    </a:cubicBezTo>
                    <a:cubicBezTo>
                      <a:pt x="158044" y="472017"/>
                      <a:pt x="188383" y="546099"/>
                      <a:pt x="231422" y="605366"/>
                    </a:cubicBezTo>
                    <a:cubicBezTo>
                      <a:pt x="274461" y="664633"/>
                      <a:pt x="340784" y="726722"/>
                      <a:pt x="400756" y="774700"/>
                    </a:cubicBezTo>
                    <a:cubicBezTo>
                      <a:pt x="460728" y="822678"/>
                      <a:pt x="541162" y="869244"/>
                      <a:pt x="591256" y="893233"/>
                    </a:cubicBezTo>
                    <a:cubicBezTo>
                      <a:pt x="641350" y="917222"/>
                      <a:pt x="679450" y="910166"/>
                      <a:pt x="701322" y="918633"/>
                    </a:cubicBezTo>
                    <a:cubicBezTo>
                      <a:pt x="723194" y="927100"/>
                      <a:pt x="718256" y="942622"/>
                      <a:pt x="722489" y="944033"/>
                    </a:cubicBezTo>
                    <a:cubicBezTo>
                      <a:pt x="726722" y="945444"/>
                      <a:pt x="726017" y="917222"/>
                      <a:pt x="726722" y="927100"/>
                    </a:cubicBezTo>
                    <a:cubicBezTo>
                      <a:pt x="727427" y="936978"/>
                      <a:pt x="729544" y="782461"/>
                      <a:pt x="726722" y="1003300"/>
                    </a:cubicBezTo>
                    <a:cubicBezTo>
                      <a:pt x="723900" y="1224139"/>
                      <a:pt x="802922" y="2001661"/>
                      <a:pt x="709789" y="2252133"/>
                    </a:cubicBezTo>
                    <a:cubicBezTo>
                      <a:pt x="616656" y="2502605"/>
                      <a:pt x="268816" y="2448278"/>
                      <a:pt x="167922" y="2506133"/>
                    </a:cubicBezTo>
                    <a:cubicBezTo>
                      <a:pt x="67028" y="2563988"/>
                      <a:pt x="0" y="2570338"/>
                      <a:pt x="104422" y="2599266"/>
                    </a:cubicBezTo>
                    <a:cubicBezTo>
                      <a:pt x="208844" y="2628194"/>
                      <a:pt x="794456" y="2679700"/>
                      <a:pt x="794456" y="2679700"/>
                    </a:cubicBezTo>
                    <a:lnTo>
                      <a:pt x="794456" y="2679700"/>
                    </a:lnTo>
                  </a:path>
                </a:pathLst>
              </a:cu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Forme libre 20"/>
              <p:cNvSpPr/>
              <p:nvPr/>
            </p:nvSpPr>
            <p:spPr>
              <a:xfrm>
                <a:off x="2146300" y="1697567"/>
                <a:ext cx="691444" cy="2635250"/>
              </a:xfrm>
              <a:custGeom>
                <a:avLst/>
                <a:gdLst>
                  <a:gd name="connsiteX0" fmla="*/ 664633 w 691444"/>
                  <a:gd name="connsiteY0" fmla="*/ 0 h 2635250"/>
                  <a:gd name="connsiteX1" fmla="*/ 685800 w 691444"/>
                  <a:gd name="connsiteY1" fmla="*/ 198966 h 2635250"/>
                  <a:gd name="connsiteX2" fmla="*/ 677333 w 691444"/>
                  <a:gd name="connsiteY2" fmla="*/ 444500 h 2635250"/>
                  <a:gd name="connsiteX3" fmla="*/ 601133 w 691444"/>
                  <a:gd name="connsiteY3" fmla="*/ 613833 h 2635250"/>
                  <a:gd name="connsiteX4" fmla="*/ 431800 w 691444"/>
                  <a:gd name="connsiteY4" fmla="*/ 753533 h 2635250"/>
                  <a:gd name="connsiteX5" fmla="*/ 215900 w 691444"/>
                  <a:gd name="connsiteY5" fmla="*/ 842433 h 2635250"/>
                  <a:gd name="connsiteX6" fmla="*/ 80433 w 691444"/>
                  <a:gd name="connsiteY6" fmla="*/ 867833 h 2635250"/>
                  <a:gd name="connsiteX7" fmla="*/ 67733 w 691444"/>
                  <a:gd name="connsiteY7" fmla="*/ 944033 h 2635250"/>
                  <a:gd name="connsiteX8" fmla="*/ 76200 w 691444"/>
                  <a:gd name="connsiteY8" fmla="*/ 1837266 h 2635250"/>
                  <a:gd name="connsiteX9" fmla="*/ 148167 w 691444"/>
                  <a:gd name="connsiteY9" fmla="*/ 2307166 h 2635250"/>
                  <a:gd name="connsiteX10" fmla="*/ 546100 w 691444"/>
                  <a:gd name="connsiteY10" fmla="*/ 2413000 h 2635250"/>
                  <a:gd name="connsiteX11" fmla="*/ 664633 w 691444"/>
                  <a:gd name="connsiteY11" fmla="*/ 2493433 h 2635250"/>
                  <a:gd name="connsiteX12" fmla="*/ 440267 w 691444"/>
                  <a:gd name="connsiteY12" fmla="*/ 2586566 h 2635250"/>
                  <a:gd name="connsiteX13" fmla="*/ 182033 w 691444"/>
                  <a:gd name="connsiteY13" fmla="*/ 2628900 h 2635250"/>
                  <a:gd name="connsiteX14" fmla="*/ 0 w 691444"/>
                  <a:gd name="connsiteY14" fmla="*/ 2624666 h 263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1444" h="2635250">
                    <a:moveTo>
                      <a:pt x="664633" y="0"/>
                    </a:moveTo>
                    <a:cubicBezTo>
                      <a:pt x="674158" y="62441"/>
                      <a:pt x="683683" y="124883"/>
                      <a:pt x="685800" y="198966"/>
                    </a:cubicBezTo>
                    <a:cubicBezTo>
                      <a:pt x="687917" y="273049"/>
                      <a:pt x="691444" y="375356"/>
                      <a:pt x="677333" y="444500"/>
                    </a:cubicBezTo>
                    <a:cubicBezTo>
                      <a:pt x="663222" y="513644"/>
                      <a:pt x="642055" y="562327"/>
                      <a:pt x="601133" y="613833"/>
                    </a:cubicBezTo>
                    <a:cubicBezTo>
                      <a:pt x="560211" y="665339"/>
                      <a:pt x="496006" y="715433"/>
                      <a:pt x="431800" y="753533"/>
                    </a:cubicBezTo>
                    <a:cubicBezTo>
                      <a:pt x="367594" y="791633"/>
                      <a:pt x="274461" y="823383"/>
                      <a:pt x="215900" y="842433"/>
                    </a:cubicBezTo>
                    <a:cubicBezTo>
                      <a:pt x="157339" y="861483"/>
                      <a:pt x="105127" y="850900"/>
                      <a:pt x="80433" y="867833"/>
                    </a:cubicBezTo>
                    <a:cubicBezTo>
                      <a:pt x="55739" y="884766"/>
                      <a:pt x="68438" y="782461"/>
                      <a:pt x="67733" y="944033"/>
                    </a:cubicBezTo>
                    <a:cubicBezTo>
                      <a:pt x="67028" y="1105605"/>
                      <a:pt x="62794" y="1610077"/>
                      <a:pt x="76200" y="1837266"/>
                    </a:cubicBezTo>
                    <a:cubicBezTo>
                      <a:pt x="89606" y="2064455"/>
                      <a:pt x="69850" y="2211210"/>
                      <a:pt x="148167" y="2307166"/>
                    </a:cubicBezTo>
                    <a:cubicBezTo>
                      <a:pt x="226484" y="2403122"/>
                      <a:pt x="460022" y="2381956"/>
                      <a:pt x="546100" y="2413000"/>
                    </a:cubicBezTo>
                    <a:cubicBezTo>
                      <a:pt x="632178" y="2444044"/>
                      <a:pt x="682272" y="2464505"/>
                      <a:pt x="664633" y="2493433"/>
                    </a:cubicBezTo>
                    <a:cubicBezTo>
                      <a:pt x="646994" y="2522361"/>
                      <a:pt x="520700" y="2563988"/>
                      <a:pt x="440267" y="2586566"/>
                    </a:cubicBezTo>
                    <a:cubicBezTo>
                      <a:pt x="359834" y="2609144"/>
                      <a:pt x="255411" y="2622550"/>
                      <a:pt x="182033" y="2628900"/>
                    </a:cubicBezTo>
                    <a:cubicBezTo>
                      <a:pt x="108655" y="2635250"/>
                      <a:pt x="0" y="2624666"/>
                      <a:pt x="0" y="2624666"/>
                    </a:cubicBezTo>
                  </a:path>
                </a:pathLst>
              </a:custGeom>
              <a:ln w="34925" cap="flat" cmpd="sng" algn="ctr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Forme libre 21"/>
              <p:cNvSpPr/>
              <p:nvPr/>
            </p:nvSpPr>
            <p:spPr>
              <a:xfrm>
                <a:off x="1536700" y="1607256"/>
                <a:ext cx="1257300" cy="148872"/>
              </a:xfrm>
              <a:custGeom>
                <a:avLst/>
                <a:gdLst>
                  <a:gd name="connsiteX0" fmla="*/ 0 w 1257300"/>
                  <a:gd name="connsiteY0" fmla="*/ 31044 h 148872"/>
                  <a:gd name="connsiteX1" fmla="*/ 59267 w 1257300"/>
                  <a:gd name="connsiteY1" fmla="*/ 5644 h 148872"/>
                  <a:gd name="connsiteX2" fmla="*/ 118533 w 1257300"/>
                  <a:gd name="connsiteY2" fmla="*/ 64911 h 148872"/>
                  <a:gd name="connsiteX3" fmla="*/ 393700 w 1257300"/>
                  <a:gd name="connsiteY3" fmla="*/ 128411 h 148872"/>
                  <a:gd name="connsiteX4" fmla="*/ 639233 w 1257300"/>
                  <a:gd name="connsiteY4" fmla="*/ 145344 h 148872"/>
                  <a:gd name="connsiteX5" fmla="*/ 889000 w 1257300"/>
                  <a:gd name="connsiteY5" fmla="*/ 145344 h 148872"/>
                  <a:gd name="connsiteX6" fmla="*/ 1058333 w 1257300"/>
                  <a:gd name="connsiteY6" fmla="*/ 124177 h 148872"/>
                  <a:gd name="connsiteX7" fmla="*/ 1164167 w 1257300"/>
                  <a:gd name="connsiteY7" fmla="*/ 107244 h 148872"/>
                  <a:gd name="connsiteX8" fmla="*/ 1257300 w 1257300"/>
                  <a:gd name="connsiteY8" fmla="*/ 22577 h 148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57300" h="148872">
                    <a:moveTo>
                      <a:pt x="0" y="31044"/>
                    </a:moveTo>
                    <a:cubicBezTo>
                      <a:pt x="19756" y="15522"/>
                      <a:pt x="39512" y="0"/>
                      <a:pt x="59267" y="5644"/>
                    </a:cubicBezTo>
                    <a:cubicBezTo>
                      <a:pt x="79023" y="11289"/>
                      <a:pt x="62794" y="44450"/>
                      <a:pt x="118533" y="64911"/>
                    </a:cubicBezTo>
                    <a:cubicBezTo>
                      <a:pt x="174272" y="85372"/>
                      <a:pt x="306917" y="115006"/>
                      <a:pt x="393700" y="128411"/>
                    </a:cubicBezTo>
                    <a:cubicBezTo>
                      <a:pt x="480483" y="141816"/>
                      <a:pt x="556683" y="142522"/>
                      <a:pt x="639233" y="145344"/>
                    </a:cubicBezTo>
                    <a:cubicBezTo>
                      <a:pt x="721783" y="148166"/>
                      <a:pt x="819150" y="148872"/>
                      <a:pt x="889000" y="145344"/>
                    </a:cubicBezTo>
                    <a:cubicBezTo>
                      <a:pt x="958850" y="141816"/>
                      <a:pt x="1012472" y="130527"/>
                      <a:pt x="1058333" y="124177"/>
                    </a:cubicBezTo>
                    <a:cubicBezTo>
                      <a:pt x="1104194" y="117827"/>
                      <a:pt x="1131006" y="124177"/>
                      <a:pt x="1164167" y="107244"/>
                    </a:cubicBezTo>
                    <a:cubicBezTo>
                      <a:pt x="1197328" y="90311"/>
                      <a:pt x="1257300" y="22577"/>
                      <a:pt x="1257300" y="22577"/>
                    </a:cubicBezTo>
                  </a:path>
                </a:pathLst>
              </a:custGeom>
              <a:ln w="19050" cap="flat" cmpd="sng" algn="ctr">
                <a:solidFill>
                  <a:srgbClr val="40404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" name="Forme libre 25"/>
              <p:cNvSpPr/>
              <p:nvPr/>
            </p:nvSpPr>
            <p:spPr>
              <a:xfrm>
                <a:off x="2513189" y="1751895"/>
                <a:ext cx="268817" cy="634294"/>
              </a:xfrm>
              <a:custGeom>
                <a:avLst/>
                <a:gdLst>
                  <a:gd name="connsiteX0" fmla="*/ 81844 w 268817"/>
                  <a:gd name="connsiteY0" fmla="*/ 98072 h 634294"/>
                  <a:gd name="connsiteX1" fmla="*/ 183444 w 268817"/>
                  <a:gd name="connsiteY1" fmla="*/ 85372 h 634294"/>
                  <a:gd name="connsiteX2" fmla="*/ 255411 w 268817"/>
                  <a:gd name="connsiteY2" fmla="*/ 34572 h 634294"/>
                  <a:gd name="connsiteX3" fmla="*/ 263878 w 268817"/>
                  <a:gd name="connsiteY3" fmla="*/ 292805 h 634294"/>
                  <a:gd name="connsiteX4" fmla="*/ 251178 w 268817"/>
                  <a:gd name="connsiteY4" fmla="*/ 394405 h 634294"/>
                  <a:gd name="connsiteX5" fmla="*/ 221544 w 268817"/>
                  <a:gd name="connsiteY5" fmla="*/ 466372 h 634294"/>
                  <a:gd name="connsiteX6" fmla="*/ 162278 w 268817"/>
                  <a:gd name="connsiteY6" fmla="*/ 538338 h 634294"/>
                  <a:gd name="connsiteX7" fmla="*/ 81844 w 268817"/>
                  <a:gd name="connsiteY7" fmla="*/ 593372 h 634294"/>
                  <a:gd name="connsiteX8" fmla="*/ 22578 w 268817"/>
                  <a:gd name="connsiteY8" fmla="*/ 627238 h 634294"/>
                  <a:gd name="connsiteX9" fmla="*/ 5644 w 268817"/>
                  <a:gd name="connsiteY9" fmla="*/ 618772 h 634294"/>
                  <a:gd name="connsiteX10" fmla="*/ 56444 w 268817"/>
                  <a:gd name="connsiteY10" fmla="*/ 534105 h 634294"/>
                  <a:gd name="connsiteX11" fmla="*/ 81844 w 268817"/>
                  <a:gd name="connsiteY11" fmla="*/ 415572 h 634294"/>
                  <a:gd name="connsiteX12" fmla="*/ 81844 w 268817"/>
                  <a:gd name="connsiteY12" fmla="*/ 229305 h 634294"/>
                  <a:gd name="connsiteX13" fmla="*/ 56444 w 268817"/>
                  <a:gd name="connsiteY13" fmla="*/ 148872 h 634294"/>
                  <a:gd name="connsiteX14" fmla="*/ 81844 w 268817"/>
                  <a:gd name="connsiteY14" fmla="*/ 98072 h 634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8817" h="634294">
                    <a:moveTo>
                      <a:pt x="81844" y="98072"/>
                    </a:moveTo>
                    <a:cubicBezTo>
                      <a:pt x="103011" y="87489"/>
                      <a:pt x="154516" y="95955"/>
                      <a:pt x="183444" y="85372"/>
                    </a:cubicBezTo>
                    <a:cubicBezTo>
                      <a:pt x="212372" y="74789"/>
                      <a:pt x="242005" y="0"/>
                      <a:pt x="255411" y="34572"/>
                    </a:cubicBezTo>
                    <a:cubicBezTo>
                      <a:pt x="268817" y="69144"/>
                      <a:pt x="264583" y="232833"/>
                      <a:pt x="263878" y="292805"/>
                    </a:cubicBezTo>
                    <a:cubicBezTo>
                      <a:pt x="263173" y="352777"/>
                      <a:pt x="258234" y="365477"/>
                      <a:pt x="251178" y="394405"/>
                    </a:cubicBezTo>
                    <a:cubicBezTo>
                      <a:pt x="244122" y="423333"/>
                      <a:pt x="236361" y="442383"/>
                      <a:pt x="221544" y="466372"/>
                    </a:cubicBezTo>
                    <a:cubicBezTo>
                      <a:pt x="206727" y="490361"/>
                      <a:pt x="185561" y="517171"/>
                      <a:pt x="162278" y="538338"/>
                    </a:cubicBezTo>
                    <a:cubicBezTo>
                      <a:pt x="138995" y="559505"/>
                      <a:pt x="105127" y="578555"/>
                      <a:pt x="81844" y="593372"/>
                    </a:cubicBezTo>
                    <a:cubicBezTo>
                      <a:pt x="58561" y="608189"/>
                      <a:pt x="35278" y="623005"/>
                      <a:pt x="22578" y="627238"/>
                    </a:cubicBezTo>
                    <a:cubicBezTo>
                      <a:pt x="9878" y="631471"/>
                      <a:pt x="0" y="634294"/>
                      <a:pt x="5644" y="618772"/>
                    </a:cubicBezTo>
                    <a:cubicBezTo>
                      <a:pt x="11288" y="603250"/>
                      <a:pt x="43744" y="567972"/>
                      <a:pt x="56444" y="534105"/>
                    </a:cubicBezTo>
                    <a:cubicBezTo>
                      <a:pt x="69144" y="500238"/>
                      <a:pt x="77611" y="466372"/>
                      <a:pt x="81844" y="415572"/>
                    </a:cubicBezTo>
                    <a:cubicBezTo>
                      <a:pt x="86077" y="364772"/>
                      <a:pt x="86077" y="273755"/>
                      <a:pt x="81844" y="229305"/>
                    </a:cubicBezTo>
                    <a:cubicBezTo>
                      <a:pt x="77611" y="184855"/>
                      <a:pt x="61383" y="166511"/>
                      <a:pt x="56444" y="148872"/>
                    </a:cubicBezTo>
                    <a:cubicBezTo>
                      <a:pt x="51505" y="131233"/>
                      <a:pt x="60677" y="108655"/>
                      <a:pt x="81844" y="98072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7" name="Ellipse 16"/>
            <p:cNvSpPr/>
            <p:nvPr/>
          </p:nvSpPr>
          <p:spPr>
            <a:xfrm>
              <a:off x="3268012" y="2779970"/>
              <a:ext cx="1054801" cy="1022573"/>
            </a:xfrm>
            <a:prstGeom prst="ellips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7" name="ZoneTexte 26"/>
          <p:cNvSpPr txBox="1"/>
          <p:nvPr/>
        </p:nvSpPr>
        <p:spPr>
          <a:xfrm>
            <a:off x="4758" y="6553259"/>
            <a:ext cx="24368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 err="1">
                <a:solidFill>
                  <a:schemeClr val="bg1">
                    <a:lumMod val="50000"/>
                  </a:schemeClr>
                </a:solidFill>
              </a:rPr>
              <a:t>Kleiber</a:t>
            </a:r>
            <a:r>
              <a:rPr lang="fr-FR" sz="1100" i="1" dirty="0">
                <a:solidFill>
                  <a:schemeClr val="bg1">
                    <a:lumMod val="50000"/>
                  </a:schemeClr>
                </a:solidFill>
              </a:rPr>
              <a:t> Singh 2014 </a:t>
            </a:r>
            <a:r>
              <a:rPr lang="fr-FR" sz="1100" i="1" dirty="0" err="1">
                <a:solidFill>
                  <a:schemeClr val="bg1">
                    <a:lumMod val="50000"/>
                  </a:schemeClr>
                </a:solidFill>
              </a:rPr>
              <a:t>Frontiers</a:t>
            </a:r>
            <a:r>
              <a:rPr lang="fr-FR" sz="1100" i="1" dirty="0">
                <a:solidFill>
                  <a:schemeClr val="bg1">
                    <a:lumMod val="50000"/>
                  </a:schemeClr>
                </a:solidFill>
              </a:rPr>
              <a:t> in </a:t>
            </a:r>
            <a:r>
              <a:rPr lang="fr-FR" sz="1100" i="1" dirty="0" err="1">
                <a:solidFill>
                  <a:schemeClr val="bg1">
                    <a:lumMod val="50000"/>
                  </a:schemeClr>
                </a:solidFill>
              </a:rPr>
              <a:t>Genetics</a:t>
            </a:r>
            <a:endParaRPr lang="fr-FR" sz="11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6567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age 3" descr="brains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890" y="1299"/>
            <a:ext cx="835739" cy="86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2" name="Grouper 16"/>
          <p:cNvGrpSpPr/>
          <p:nvPr/>
        </p:nvGrpSpPr>
        <p:grpSpPr>
          <a:xfrm>
            <a:off x="2300745" y="124437"/>
            <a:ext cx="454852" cy="714423"/>
            <a:chOff x="737376" y="1631631"/>
            <a:chExt cx="522173" cy="757073"/>
          </a:xfrm>
          <a:solidFill>
            <a:srgbClr val="F0B5B0"/>
          </a:solidFill>
        </p:grpSpPr>
        <p:grpSp>
          <p:nvGrpSpPr>
            <p:cNvPr id="143" name="Grouper 18"/>
            <p:cNvGrpSpPr/>
            <p:nvPr/>
          </p:nvGrpSpPr>
          <p:grpSpPr>
            <a:xfrm>
              <a:off x="737376" y="1631631"/>
              <a:ext cx="522173" cy="757073"/>
              <a:chOff x="737376" y="1631631"/>
              <a:chExt cx="720768" cy="1045007"/>
            </a:xfrm>
            <a:grpFill/>
          </p:grpSpPr>
          <p:sp>
            <p:nvSpPr>
              <p:cNvPr id="145" name="Forme libre 144"/>
              <p:cNvSpPr/>
              <p:nvPr/>
            </p:nvSpPr>
            <p:spPr>
              <a:xfrm>
                <a:off x="737376" y="1631631"/>
                <a:ext cx="720768" cy="1045007"/>
              </a:xfrm>
              <a:custGeom>
                <a:avLst/>
                <a:gdLst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320690 w 1032458"/>
                  <a:gd name="connsiteY25" fmla="*/ 1164564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73346 w 1032458"/>
                  <a:gd name="connsiteY55" fmla="*/ 410509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320690 w 1032458"/>
                  <a:gd name="connsiteY25" fmla="*/ 1164564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94363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94363 w 1032458"/>
                  <a:gd name="connsiteY27" fmla="*/ 1034555 h 1489730"/>
                  <a:gd name="connsiteX28" fmla="*/ 416031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79405 w 1033791"/>
                  <a:gd name="connsiteY3" fmla="*/ 384508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82013 w 1033791"/>
                  <a:gd name="connsiteY55" fmla="*/ 393174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82013 w 1033791"/>
                  <a:gd name="connsiteY55" fmla="*/ 393174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376007 w 1033791"/>
                  <a:gd name="connsiteY40" fmla="*/ 743514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47947 w 1033791"/>
                  <a:gd name="connsiteY31" fmla="*/ 872955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376007 w 1033791"/>
                  <a:gd name="connsiteY40" fmla="*/ 743514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25813 h 1499396"/>
                  <a:gd name="connsiteX1" fmla="*/ 849395 w 1033791"/>
                  <a:gd name="connsiteY1" fmla="*/ 147156 h 1499396"/>
                  <a:gd name="connsiteX2" fmla="*/ 927401 w 1033791"/>
                  <a:gd name="connsiteY2" fmla="*/ 290166 h 1499396"/>
                  <a:gd name="connsiteX3" fmla="*/ 957854 w 1033791"/>
                  <a:gd name="connsiteY3" fmla="*/ 397253 h 1499396"/>
                  <a:gd name="connsiteX4" fmla="*/ 991267 w 1033791"/>
                  <a:gd name="connsiteY4" fmla="*/ 558852 h 1499396"/>
                  <a:gd name="connsiteX5" fmla="*/ 1031409 w 1033791"/>
                  <a:gd name="connsiteY5" fmla="*/ 736532 h 1499396"/>
                  <a:gd name="connsiteX6" fmla="*/ 1027075 w 1033791"/>
                  <a:gd name="connsiteY6" fmla="*/ 875209 h 1499396"/>
                  <a:gd name="connsiteX7" fmla="*/ 1009740 w 1033791"/>
                  <a:gd name="connsiteY7" fmla="*/ 1130894 h 1499396"/>
                  <a:gd name="connsiteX8" fmla="*/ 884065 w 1033791"/>
                  <a:gd name="connsiteY8" fmla="*/ 1338909 h 1499396"/>
                  <a:gd name="connsiteX9" fmla="*/ 667382 w 1033791"/>
                  <a:gd name="connsiteY9" fmla="*/ 1464585 h 1499396"/>
                  <a:gd name="connsiteX10" fmla="*/ 541706 w 1033791"/>
                  <a:gd name="connsiteY10" fmla="*/ 1499254 h 1499396"/>
                  <a:gd name="connsiteX11" fmla="*/ 368360 w 1033791"/>
                  <a:gd name="connsiteY11" fmla="*/ 1455918 h 1499396"/>
                  <a:gd name="connsiteX12" fmla="*/ 242685 w 1033791"/>
                  <a:gd name="connsiteY12" fmla="*/ 1390913 h 1499396"/>
                  <a:gd name="connsiteX13" fmla="*/ 143011 w 1033791"/>
                  <a:gd name="connsiteY13" fmla="*/ 1273904 h 1499396"/>
                  <a:gd name="connsiteX14" fmla="*/ 43337 w 1033791"/>
                  <a:gd name="connsiteY14" fmla="*/ 1195899 h 1499396"/>
                  <a:gd name="connsiteX15" fmla="*/ 8668 w 1033791"/>
                  <a:gd name="connsiteY15" fmla="*/ 1122227 h 1499396"/>
                  <a:gd name="connsiteX16" fmla="*/ 30336 w 1033791"/>
                  <a:gd name="connsiteY16" fmla="*/ 1091891 h 1499396"/>
                  <a:gd name="connsiteX17" fmla="*/ 17335 w 1033791"/>
                  <a:gd name="connsiteY17" fmla="*/ 1074556 h 1499396"/>
                  <a:gd name="connsiteX18" fmla="*/ 34669 w 1033791"/>
                  <a:gd name="connsiteY18" fmla="*/ 1065889 h 1499396"/>
                  <a:gd name="connsiteX19" fmla="*/ 0 w 1033791"/>
                  <a:gd name="connsiteY19" fmla="*/ 1018219 h 1499396"/>
                  <a:gd name="connsiteX20" fmla="*/ 34669 w 1033791"/>
                  <a:gd name="connsiteY20" fmla="*/ 1009552 h 1499396"/>
                  <a:gd name="connsiteX21" fmla="*/ 82340 w 1033791"/>
                  <a:gd name="connsiteY21" fmla="*/ 1026886 h 1499396"/>
                  <a:gd name="connsiteX22" fmla="*/ 60671 w 1033791"/>
                  <a:gd name="connsiteY22" fmla="*/ 979216 h 1499396"/>
                  <a:gd name="connsiteX23" fmla="*/ 104008 w 1033791"/>
                  <a:gd name="connsiteY23" fmla="*/ 987883 h 1499396"/>
                  <a:gd name="connsiteX24" fmla="*/ 177680 w 1033791"/>
                  <a:gd name="connsiteY24" fmla="*/ 1113559 h 1499396"/>
                  <a:gd name="connsiteX25" fmla="*/ 299021 w 1033791"/>
                  <a:gd name="connsiteY25" fmla="*/ 1169897 h 1499396"/>
                  <a:gd name="connsiteX26" fmla="*/ 368360 w 1033791"/>
                  <a:gd name="connsiteY26" fmla="*/ 1113559 h 1499396"/>
                  <a:gd name="connsiteX27" fmla="*/ 394363 w 1033791"/>
                  <a:gd name="connsiteY27" fmla="*/ 1044221 h 1499396"/>
                  <a:gd name="connsiteX28" fmla="*/ 416031 w 1033791"/>
                  <a:gd name="connsiteY28" fmla="*/ 935880 h 1499396"/>
                  <a:gd name="connsiteX29" fmla="*/ 450700 w 1033791"/>
                  <a:gd name="connsiteY29" fmla="*/ 862208 h 1499396"/>
                  <a:gd name="connsiteX30" fmla="*/ 372694 w 1033791"/>
                  <a:gd name="connsiteY30" fmla="*/ 888210 h 1499396"/>
                  <a:gd name="connsiteX31" fmla="*/ 347947 w 1033791"/>
                  <a:gd name="connsiteY31" fmla="*/ 882621 h 1499396"/>
                  <a:gd name="connsiteX32" fmla="*/ 268686 w 1033791"/>
                  <a:gd name="connsiteY32" fmla="*/ 901210 h 1499396"/>
                  <a:gd name="connsiteX33" fmla="*/ 255686 w 1033791"/>
                  <a:gd name="connsiteY33" fmla="*/ 892543 h 1499396"/>
                  <a:gd name="connsiteX34" fmla="*/ 268686 w 1033791"/>
                  <a:gd name="connsiteY34" fmla="*/ 875209 h 1499396"/>
                  <a:gd name="connsiteX35" fmla="*/ 203682 w 1033791"/>
                  <a:gd name="connsiteY35" fmla="*/ 883876 h 1499396"/>
                  <a:gd name="connsiteX36" fmla="*/ 190681 w 1033791"/>
                  <a:gd name="connsiteY36" fmla="*/ 857874 h 1499396"/>
                  <a:gd name="connsiteX37" fmla="*/ 212349 w 1033791"/>
                  <a:gd name="connsiteY37" fmla="*/ 814538 h 1499396"/>
                  <a:gd name="connsiteX38" fmla="*/ 212349 w 1033791"/>
                  <a:gd name="connsiteY38" fmla="*/ 792869 h 1499396"/>
                  <a:gd name="connsiteX39" fmla="*/ 260019 w 1033791"/>
                  <a:gd name="connsiteY39" fmla="*/ 771770 h 1499396"/>
                  <a:gd name="connsiteX40" fmla="*/ 376007 w 1033791"/>
                  <a:gd name="connsiteY40" fmla="*/ 753180 h 1499396"/>
                  <a:gd name="connsiteX41" fmla="*/ 494036 w 1033791"/>
                  <a:gd name="connsiteY41" fmla="*/ 732198 h 1499396"/>
                  <a:gd name="connsiteX42" fmla="*/ 515704 w 1033791"/>
                  <a:gd name="connsiteY42" fmla="*/ 688862 h 1499396"/>
                  <a:gd name="connsiteX43" fmla="*/ 507037 w 1033791"/>
                  <a:gd name="connsiteY43" fmla="*/ 645525 h 1499396"/>
                  <a:gd name="connsiteX44" fmla="*/ 468034 w 1033791"/>
                  <a:gd name="connsiteY44" fmla="*/ 645525 h 1499396"/>
                  <a:gd name="connsiteX45" fmla="*/ 342358 w 1033791"/>
                  <a:gd name="connsiteY45" fmla="*/ 684528 h 1499396"/>
                  <a:gd name="connsiteX46" fmla="*/ 251352 w 1033791"/>
                  <a:gd name="connsiteY46" fmla="*/ 688862 h 1499396"/>
                  <a:gd name="connsiteX47" fmla="*/ 238351 w 1033791"/>
                  <a:gd name="connsiteY47" fmla="*/ 658526 h 1499396"/>
                  <a:gd name="connsiteX48" fmla="*/ 260019 w 1033791"/>
                  <a:gd name="connsiteY48" fmla="*/ 645525 h 1499396"/>
                  <a:gd name="connsiteX49" fmla="*/ 212349 w 1033791"/>
                  <a:gd name="connsiteY49" fmla="*/ 645525 h 1499396"/>
                  <a:gd name="connsiteX50" fmla="*/ 156012 w 1033791"/>
                  <a:gd name="connsiteY50" fmla="*/ 610856 h 1499396"/>
                  <a:gd name="connsiteX51" fmla="*/ 156012 w 1033791"/>
                  <a:gd name="connsiteY51" fmla="*/ 589188 h 1499396"/>
                  <a:gd name="connsiteX52" fmla="*/ 121342 w 1033791"/>
                  <a:gd name="connsiteY52" fmla="*/ 571853 h 1499396"/>
                  <a:gd name="connsiteX53" fmla="*/ 108341 w 1033791"/>
                  <a:gd name="connsiteY53" fmla="*/ 550185 h 1499396"/>
                  <a:gd name="connsiteX54" fmla="*/ 104008 w 1033791"/>
                  <a:gd name="connsiteY54" fmla="*/ 476513 h 1499396"/>
                  <a:gd name="connsiteX55" fmla="*/ 175855 w 1033791"/>
                  <a:gd name="connsiteY55" fmla="*/ 390525 h 1499396"/>
                  <a:gd name="connsiteX56" fmla="*/ 213604 w 1033791"/>
                  <a:gd name="connsiteY56" fmla="*/ 247515 h 1499396"/>
                  <a:gd name="connsiteX57" fmla="*/ 281687 w 1033791"/>
                  <a:gd name="connsiteY57" fmla="*/ 112486 h 1499396"/>
                  <a:gd name="connsiteX58" fmla="*/ 411697 w 1033791"/>
                  <a:gd name="connsiteY58" fmla="*/ 38814 h 1499396"/>
                  <a:gd name="connsiteX59" fmla="*/ 535135 w 1033791"/>
                  <a:gd name="connsiteY59" fmla="*/ 859 h 1499396"/>
                  <a:gd name="connsiteX60" fmla="*/ 702051 w 1033791"/>
                  <a:gd name="connsiteY60" fmla="*/ 25813 h 1499396"/>
                  <a:gd name="connsiteX0" fmla="*/ 719980 w 1033791"/>
                  <a:gd name="connsiteY0" fmla="*/ 36909 h 1498539"/>
                  <a:gd name="connsiteX1" fmla="*/ 849395 w 1033791"/>
                  <a:gd name="connsiteY1" fmla="*/ 146299 h 1498539"/>
                  <a:gd name="connsiteX2" fmla="*/ 927401 w 1033791"/>
                  <a:gd name="connsiteY2" fmla="*/ 289309 h 1498539"/>
                  <a:gd name="connsiteX3" fmla="*/ 957854 w 1033791"/>
                  <a:gd name="connsiteY3" fmla="*/ 396396 h 1498539"/>
                  <a:gd name="connsiteX4" fmla="*/ 991267 w 1033791"/>
                  <a:gd name="connsiteY4" fmla="*/ 557995 h 1498539"/>
                  <a:gd name="connsiteX5" fmla="*/ 1031409 w 1033791"/>
                  <a:gd name="connsiteY5" fmla="*/ 735675 h 1498539"/>
                  <a:gd name="connsiteX6" fmla="*/ 1027075 w 1033791"/>
                  <a:gd name="connsiteY6" fmla="*/ 874352 h 1498539"/>
                  <a:gd name="connsiteX7" fmla="*/ 1009740 w 1033791"/>
                  <a:gd name="connsiteY7" fmla="*/ 1130037 h 1498539"/>
                  <a:gd name="connsiteX8" fmla="*/ 884065 w 1033791"/>
                  <a:gd name="connsiteY8" fmla="*/ 1338052 h 1498539"/>
                  <a:gd name="connsiteX9" fmla="*/ 667382 w 1033791"/>
                  <a:gd name="connsiteY9" fmla="*/ 1463728 h 1498539"/>
                  <a:gd name="connsiteX10" fmla="*/ 541706 w 1033791"/>
                  <a:gd name="connsiteY10" fmla="*/ 1498397 h 1498539"/>
                  <a:gd name="connsiteX11" fmla="*/ 368360 w 1033791"/>
                  <a:gd name="connsiteY11" fmla="*/ 1455061 h 1498539"/>
                  <a:gd name="connsiteX12" fmla="*/ 242685 w 1033791"/>
                  <a:gd name="connsiteY12" fmla="*/ 1390056 h 1498539"/>
                  <a:gd name="connsiteX13" fmla="*/ 143011 w 1033791"/>
                  <a:gd name="connsiteY13" fmla="*/ 1273047 h 1498539"/>
                  <a:gd name="connsiteX14" fmla="*/ 43337 w 1033791"/>
                  <a:gd name="connsiteY14" fmla="*/ 1195042 h 1498539"/>
                  <a:gd name="connsiteX15" fmla="*/ 8668 w 1033791"/>
                  <a:gd name="connsiteY15" fmla="*/ 1121370 h 1498539"/>
                  <a:gd name="connsiteX16" fmla="*/ 30336 w 1033791"/>
                  <a:gd name="connsiteY16" fmla="*/ 1091034 h 1498539"/>
                  <a:gd name="connsiteX17" fmla="*/ 17335 w 1033791"/>
                  <a:gd name="connsiteY17" fmla="*/ 1073699 h 1498539"/>
                  <a:gd name="connsiteX18" fmla="*/ 34669 w 1033791"/>
                  <a:gd name="connsiteY18" fmla="*/ 1065032 h 1498539"/>
                  <a:gd name="connsiteX19" fmla="*/ 0 w 1033791"/>
                  <a:gd name="connsiteY19" fmla="*/ 1017362 h 1498539"/>
                  <a:gd name="connsiteX20" fmla="*/ 34669 w 1033791"/>
                  <a:gd name="connsiteY20" fmla="*/ 1008695 h 1498539"/>
                  <a:gd name="connsiteX21" fmla="*/ 82340 w 1033791"/>
                  <a:gd name="connsiteY21" fmla="*/ 1026029 h 1498539"/>
                  <a:gd name="connsiteX22" fmla="*/ 60671 w 1033791"/>
                  <a:gd name="connsiteY22" fmla="*/ 978359 h 1498539"/>
                  <a:gd name="connsiteX23" fmla="*/ 104008 w 1033791"/>
                  <a:gd name="connsiteY23" fmla="*/ 987026 h 1498539"/>
                  <a:gd name="connsiteX24" fmla="*/ 177680 w 1033791"/>
                  <a:gd name="connsiteY24" fmla="*/ 1112702 h 1498539"/>
                  <a:gd name="connsiteX25" fmla="*/ 299021 w 1033791"/>
                  <a:gd name="connsiteY25" fmla="*/ 1169040 h 1498539"/>
                  <a:gd name="connsiteX26" fmla="*/ 368360 w 1033791"/>
                  <a:gd name="connsiteY26" fmla="*/ 1112702 h 1498539"/>
                  <a:gd name="connsiteX27" fmla="*/ 394363 w 1033791"/>
                  <a:gd name="connsiteY27" fmla="*/ 1043364 h 1498539"/>
                  <a:gd name="connsiteX28" fmla="*/ 416031 w 1033791"/>
                  <a:gd name="connsiteY28" fmla="*/ 935023 h 1498539"/>
                  <a:gd name="connsiteX29" fmla="*/ 450700 w 1033791"/>
                  <a:gd name="connsiteY29" fmla="*/ 861351 h 1498539"/>
                  <a:gd name="connsiteX30" fmla="*/ 372694 w 1033791"/>
                  <a:gd name="connsiteY30" fmla="*/ 887353 h 1498539"/>
                  <a:gd name="connsiteX31" fmla="*/ 347947 w 1033791"/>
                  <a:gd name="connsiteY31" fmla="*/ 881764 h 1498539"/>
                  <a:gd name="connsiteX32" fmla="*/ 268686 w 1033791"/>
                  <a:gd name="connsiteY32" fmla="*/ 900353 h 1498539"/>
                  <a:gd name="connsiteX33" fmla="*/ 255686 w 1033791"/>
                  <a:gd name="connsiteY33" fmla="*/ 891686 h 1498539"/>
                  <a:gd name="connsiteX34" fmla="*/ 268686 w 1033791"/>
                  <a:gd name="connsiteY34" fmla="*/ 874352 h 1498539"/>
                  <a:gd name="connsiteX35" fmla="*/ 203682 w 1033791"/>
                  <a:gd name="connsiteY35" fmla="*/ 883019 h 1498539"/>
                  <a:gd name="connsiteX36" fmla="*/ 190681 w 1033791"/>
                  <a:gd name="connsiteY36" fmla="*/ 857017 h 1498539"/>
                  <a:gd name="connsiteX37" fmla="*/ 212349 w 1033791"/>
                  <a:gd name="connsiteY37" fmla="*/ 813681 h 1498539"/>
                  <a:gd name="connsiteX38" fmla="*/ 212349 w 1033791"/>
                  <a:gd name="connsiteY38" fmla="*/ 792012 h 1498539"/>
                  <a:gd name="connsiteX39" fmla="*/ 260019 w 1033791"/>
                  <a:gd name="connsiteY39" fmla="*/ 770913 h 1498539"/>
                  <a:gd name="connsiteX40" fmla="*/ 376007 w 1033791"/>
                  <a:gd name="connsiteY40" fmla="*/ 752323 h 1498539"/>
                  <a:gd name="connsiteX41" fmla="*/ 494036 w 1033791"/>
                  <a:gd name="connsiteY41" fmla="*/ 731341 h 1498539"/>
                  <a:gd name="connsiteX42" fmla="*/ 515704 w 1033791"/>
                  <a:gd name="connsiteY42" fmla="*/ 688005 h 1498539"/>
                  <a:gd name="connsiteX43" fmla="*/ 507037 w 1033791"/>
                  <a:gd name="connsiteY43" fmla="*/ 644668 h 1498539"/>
                  <a:gd name="connsiteX44" fmla="*/ 468034 w 1033791"/>
                  <a:gd name="connsiteY44" fmla="*/ 644668 h 1498539"/>
                  <a:gd name="connsiteX45" fmla="*/ 342358 w 1033791"/>
                  <a:gd name="connsiteY45" fmla="*/ 683671 h 1498539"/>
                  <a:gd name="connsiteX46" fmla="*/ 251352 w 1033791"/>
                  <a:gd name="connsiteY46" fmla="*/ 688005 h 1498539"/>
                  <a:gd name="connsiteX47" fmla="*/ 238351 w 1033791"/>
                  <a:gd name="connsiteY47" fmla="*/ 657669 h 1498539"/>
                  <a:gd name="connsiteX48" fmla="*/ 260019 w 1033791"/>
                  <a:gd name="connsiteY48" fmla="*/ 644668 h 1498539"/>
                  <a:gd name="connsiteX49" fmla="*/ 212349 w 1033791"/>
                  <a:gd name="connsiteY49" fmla="*/ 644668 h 1498539"/>
                  <a:gd name="connsiteX50" fmla="*/ 156012 w 1033791"/>
                  <a:gd name="connsiteY50" fmla="*/ 609999 h 1498539"/>
                  <a:gd name="connsiteX51" fmla="*/ 156012 w 1033791"/>
                  <a:gd name="connsiteY51" fmla="*/ 588331 h 1498539"/>
                  <a:gd name="connsiteX52" fmla="*/ 121342 w 1033791"/>
                  <a:gd name="connsiteY52" fmla="*/ 570996 h 1498539"/>
                  <a:gd name="connsiteX53" fmla="*/ 108341 w 1033791"/>
                  <a:gd name="connsiteY53" fmla="*/ 549328 h 1498539"/>
                  <a:gd name="connsiteX54" fmla="*/ 104008 w 1033791"/>
                  <a:gd name="connsiteY54" fmla="*/ 475656 h 1498539"/>
                  <a:gd name="connsiteX55" fmla="*/ 175855 w 1033791"/>
                  <a:gd name="connsiteY55" fmla="*/ 389668 h 1498539"/>
                  <a:gd name="connsiteX56" fmla="*/ 213604 w 1033791"/>
                  <a:gd name="connsiteY56" fmla="*/ 246658 h 1498539"/>
                  <a:gd name="connsiteX57" fmla="*/ 281687 w 1033791"/>
                  <a:gd name="connsiteY57" fmla="*/ 111629 h 1498539"/>
                  <a:gd name="connsiteX58" fmla="*/ 411697 w 1033791"/>
                  <a:gd name="connsiteY58" fmla="*/ 37957 h 1498539"/>
                  <a:gd name="connsiteX59" fmla="*/ 535135 w 1033791"/>
                  <a:gd name="connsiteY59" fmla="*/ 2 h 1498539"/>
                  <a:gd name="connsiteX60" fmla="*/ 719980 w 1033791"/>
                  <a:gd name="connsiteY60" fmla="*/ 36909 h 1498539"/>
                  <a:gd name="connsiteX0" fmla="*/ 719980 w 1033791"/>
                  <a:gd name="connsiteY0" fmla="*/ 37214 h 1498844"/>
                  <a:gd name="connsiteX1" fmla="*/ 849395 w 1033791"/>
                  <a:gd name="connsiteY1" fmla="*/ 146604 h 1498844"/>
                  <a:gd name="connsiteX2" fmla="*/ 927401 w 1033791"/>
                  <a:gd name="connsiteY2" fmla="*/ 289614 h 1498844"/>
                  <a:gd name="connsiteX3" fmla="*/ 957854 w 1033791"/>
                  <a:gd name="connsiteY3" fmla="*/ 396701 h 1498844"/>
                  <a:gd name="connsiteX4" fmla="*/ 991267 w 1033791"/>
                  <a:gd name="connsiteY4" fmla="*/ 558300 h 1498844"/>
                  <a:gd name="connsiteX5" fmla="*/ 1031409 w 1033791"/>
                  <a:gd name="connsiteY5" fmla="*/ 735980 h 1498844"/>
                  <a:gd name="connsiteX6" fmla="*/ 1027075 w 1033791"/>
                  <a:gd name="connsiteY6" fmla="*/ 874657 h 1498844"/>
                  <a:gd name="connsiteX7" fmla="*/ 1009740 w 1033791"/>
                  <a:gd name="connsiteY7" fmla="*/ 1130342 h 1498844"/>
                  <a:gd name="connsiteX8" fmla="*/ 884065 w 1033791"/>
                  <a:gd name="connsiteY8" fmla="*/ 1338357 h 1498844"/>
                  <a:gd name="connsiteX9" fmla="*/ 667382 w 1033791"/>
                  <a:gd name="connsiteY9" fmla="*/ 1464033 h 1498844"/>
                  <a:gd name="connsiteX10" fmla="*/ 541706 w 1033791"/>
                  <a:gd name="connsiteY10" fmla="*/ 1498702 h 1498844"/>
                  <a:gd name="connsiteX11" fmla="*/ 368360 w 1033791"/>
                  <a:gd name="connsiteY11" fmla="*/ 1455366 h 1498844"/>
                  <a:gd name="connsiteX12" fmla="*/ 242685 w 1033791"/>
                  <a:gd name="connsiteY12" fmla="*/ 1390361 h 1498844"/>
                  <a:gd name="connsiteX13" fmla="*/ 143011 w 1033791"/>
                  <a:gd name="connsiteY13" fmla="*/ 1273352 h 1498844"/>
                  <a:gd name="connsiteX14" fmla="*/ 43337 w 1033791"/>
                  <a:gd name="connsiteY14" fmla="*/ 1195347 h 1498844"/>
                  <a:gd name="connsiteX15" fmla="*/ 8668 w 1033791"/>
                  <a:gd name="connsiteY15" fmla="*/ 1121675 h 1498844"/>
                  <a:gd name="connsiteX16" fmla="*/ 30336 w 1033791"/>
                  <a:gd name="connsiteY16" fmla="*/ 1091339 h 1498844"/>
                  <a:gd name="connsiteX17" fmla="*/ 17335 w 1033791"/>
                  <a:gd name="connsiteY17" fmla="*/ 1074004 h 1498844"/>
                  <a:gd name="connsiteX18" fmla="*/ 34669 w 1033791"/>
                  <a:gd name="connsiteY18" fmla="*/ 1065337 h 1498844"/>
                  <a:gd name="connsiteX19" fmla="*/ 0 w 1033791"/>
                  <a:gd name="connsiteY19" fmla="*/ 1017667 h 1498844"/>
                  <a:gd name="connsiteX20" fmla="*/ 34669 w 1033791"/>
                  <a:gd name="connsiteY20" fmla="*/ 1009000 h 1498844"/>
                  <a:gd name="connsiteX21" fmla="*/ 82340 w 1033791"/>
                  <a:gd name="connsiteY21" fmla="*/ 1026334 h 1498844"/>
                  <a:gd name="connsiteX22" fmla="*/ 60671 w 1033791"/>
                  <a:gd name="connsiteY22" fmla="*/ 978664 h 1498844"/>
                  <a:gd name="connsiteX23" fmla="*/ 104008 w 1033791"/>
                  <a:gd name="connsiteY23" fmla="*/ 987331 h 1498844"/>
                  <a:gd name="connsiteX24" fmla="*/ 177680 w 1033791"/>
                  <a:gd name="connsiteY24" fmla="*/ 1113007 h 1498844"/>
                  <a:gd name="connsiteX25" fmla="*/ 299021 w 1033791"/>
                  <a:gd name="connsiteY25" fmla="*/ 1169345 h 1498844"/>
                  <a:gd name="connsiteX26" fmla="*/ 368360 w 1033791"/>
                  <a:gd name="connsiteY26" fmla="*/ 1113007 h 1498844"/>
                  <a:gd name="connsiteX27" fmla="*/ 394363 w 1033791"/>
                  <a:gd name="connsiteY27" fmla="*/ 1043669 h 1498844"/>
                  <a:gd name="connsiteX28" fmla="*/ 416031 w 1033791"/>
                  <a:gd name="connsiteY28" fmla="*/ 935328 h 1498844"/>
                  <a:gd name="connsiteX29" fmla="*/ 450700 w 1033791"/>
                  <a:gd name="connsiteY29" fmla="*/ 861656 h 1498844"/>
                  <a:gd name="connsiteX30" fmla="*/ 372694 w 1033791"/>
                  <a:gd name="connsiteY30" fmla="*/ 887658 h 1498844"/>
                  <a:gd name="connsiteX31" fmla="*/ 347947 w 1033791"/>
                  <a:gd name="connsiteY31" fmla="*/ 882069 h 1498844"/>
                  <a:gd name="connsiteX32" fmla="*/ 268686 w 1033791"/>
                  <a:gd name="connsiteY32" fmla="*/ 900658 h 1498844"/>
                  <a:gd name="connsiteX33" fmla="*/ 255686 w 1033791"/>
                  <a:gd name="connsiteY33" fmla="*/ 891991 h 1498844"/>
                  <a:gd name="connsiteX34" fmla="*/ 268686 w 1033791"/>
                  <a:gd name="connsiteY34" fmla="*/ 874657 h 1498844"/>
                  <a:gd name="connsiteX35" fmla="*/ 203682 w 1033791"/>
                  <a:gd name="connsiteY35" fmla="*/ 883324 h 1498844"/>
                  <a:gd name="connsiteX36" fmla="*/ 190681 w 1033791"/>
                  <a:gd name="connsiteY36" fmla="*/ 857322 h 1498844"/>
                  <a:gd name="connsiteX37" fmla="*/ 212349 w 1033791"/>
                  <a:gd name="connsiteY37" fmla="*/ 813986 h 1498844"/>
                  <a:gd name="connsiteX38" fmla="*/ 212349 w 1033791"/>
                  <a:gd name="connsiteY38" fmla="*/ 792317 h 1498844"/>
                  <a:gd name="connsiteX39" fmla="*/ 260019 w 1033791"/>
                  <a:gd name="connsiteY39" fmla="*/ 771218 h 1498844"/>
                  <a:gd name="connsiteX40" fmla="*/ 376007 w 1033791"/>
                  <a:gd name="connsiteY40" fmla="*/ 752628 h 1498844"/>
                  <a:gd name="connsiteX41" fmla="*/ 494036 w 1033791"/>
                  <a:gd name="connsiteY41" fmla="*/ 731646 h 1498844"/>
                  <a:gd name="connsiteX42" fmla="*/ 515704 w 1033791"/>
                  <a:gd name="connsiteY42" fmla="*/ 688310 h 1498844"/>
                  <a:gd name="connsiteX43" fmla="*/ 507037 w 1033791"/>
                  <a:gd name="connsiteY43" fmla="*/ 644973 h 1498844"/>
                  <a:gd name="connsiteX44" fmla="*/ 468034 w 1033791"/>
                  <a:gd name="connsiteY44" fmla="*/ 644973 h 1498844"/>
                  <a:gd name="connsiteX45" fmla="*/ 342358 w 1033791"/>
                  <a:gd name="connsiteY45" fmla="*/ 683976 h 1498844"/>
                  <a:gd name="connsiteX46" fmla="*/ 251352 w 1033791"/>
                  <a:gd name="connsiteY46" fmla="*/ 688310 h 1498844"/>
                  <a:gd name="connsiteX47" fmla="*/ 238351 w 1033791"/>
                  <a:gd name="connsiteY47" fmla="*/ 657974 h 1498844"/>
                  <a:gd name="connsiteX48" fmla="*/ 260019 w 1033791"/>
                  <a:gd name="connsiteY48" fmla="*/ 644973 h 1498844"/>
                  <a:gd name="connsiteX49" fmla="*/ 212349 w 1033791"/>
                  <a:gd name="connsiteY49" fmla="*/ 644973 h 1498844"/>
                  <a:gd name="connsiteX50" fmla="*/ 156012 w 1033791"/>
                  <a:gd name="connsiteY50" fmla="*/ 610304 h 1498844"/>
                  <a:gd name="connsiteX51" fmla="*/ 156012 w 1033791"/>
                  <a:gd name="connsiteY51" fmla="*/ 588636 h 1498844"/>
                  <a:gd name="connsiteX52" fmla="*/ 121342 w 1033791"/>
                  <a:gd name="connsiteY52" fmla="*/ 571301 h 1498844"/>
                  <a:gd name="connsiteX53" fmla="*/ 108341 w 1033791"/>
                  <a:gd name="connsiteY53" fmla="*/ 549633 h 1498844"/>
                  <a:gd name="connsiteX54" fmla="*/ 104008 w 1033791"/>
                  <a:gd name="connsiteY54" fmla="*/ 475961 h 1498844"/>
                  <a:gd name="connsiteX55" fmla="*/ 175855 w 1033791"/>
                  <a:gd name="connsiteY55" fmla="*/ 389973 h 1498844"/>
                  <a:gd name="connsiteX56" fmla="*/ 213604 w 1033791"/>
                  <a:gd name="connsiteY56" fmla="*/ 246963 h 1498844"/>
                  <a:gd name="connsiteX57" fmla="*/ 281687 w 1033791"/>
                  <a:gd name="connsiteY57" fmla="*/ 111934 h 1498844"/>
                  <a:gd name="connsiteX58" fmla="*/ 390596 w 1033791"/>
                  <a:gd name="connsiteY58" fmla="*/ 24194 h 1498844"/>
                  <a:gd name="connsiteX59" fmla="*/ 535135 w 1033791"/>
                  <a:gd name="connsiteY59" fmla="*/ 307 h 1498844"/>
                  <a:gd name="connsiteX60" fmla="*/ 719980 w 1033791"/>
                  <a:gd name="connsiteY60" fmla="*/ 37214 h 1498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033791" h="1498844">
                    <a:moveTo>
                      <a:pt x="719980" y="37214"/>
                    </a:moveTo>
                    <a:cubicBezTo>
                      <a:pt x="772357" y="61597"/>
                      <a:pt x="814825" y="104537"/>
                      <a:pt x="849395" y="146604"/>
                    </a:cubicBezTo>
                    <a:cubicBezTo>
                      <a:pt x="883965" y="188671"/>
                      <a:pt x="909325" y="247931"/>
                      <a:pt x="927401" y="289614"/>
                    </a:cubicBezTo>
                    <a:cubicBezTo>
                      <a:pt x="945477" y="331297"/>
                      <a:pt x="947210" y="351920"/>
                      <a:pt x="957854" y="396701"/>
                    </a:cubicBezTo>
                    <a:cubicBezTo>
                      <a:pt x="968498" y="441482"/>
                      <a:pt x="979008" y="501754"/>
                      <a:pt x="991267" y="558300"/>
                    </a:cubicBezTo>
                    <a:cubicBezTo>
                      <a:pt x="1003526" y="614846"/>
                      <a:pt x="1025441" y="683254"/>
                      <a:pt x="1031409" y="735980"/>
                    </a:cubicBezTo>
                    <a:cubicBezTo>
                      <a:pt x="1037377" y="788706"/>
                      <a:pt x="1030686" y="808930"/>
                      <a:pt x="1027075" y="874657"/>
                    </a:cubicBezTo>
                    <a:cubicBezTo>
                      <a:pt x="1023464" y="940384"/>
                      <a:pt x="1033575" y="1053059"/>
                      <a:pt x="1009740" y="1130342"/>
                    </a:cubicBezTo>
                    <a:cubicBezTo>
                      <a:pt x="985905" y="1207625"/>
                      <a:pt x="941125" y="1282742"/>
                      <a:pt x="884065" y="1338357"/>
                    </a:cubicBezTo>
                    <a:cubicBezTo>
                      <a:pt x="827005" y="1393972"/>
                      <a:pt x="724442" y="1437309"/>
                      <a:pt x="667382" y="1464033"/>
                    </a:cubicBezTo>
                    <a:cubicBezTo>
                      <a:pt x="610322" y="1490757"/>
                      <a:pt x="591543" y="1500146"/>
                      <a:pt x="541706" y="1498702"/>
                    </a:cubicBezTo>
                    <a:cubicBezTo>
                      <a:pt x="491869" y="1497258"/>
                      <a:pt x="418197" y="1473423"/>
                      <a:pt x="368360" y="1455366"/>
                    </a:cubicBezTo>
                    <a:cubicBezTo>
                      <a:pt x="318523" y="1437309"/>
                      <a:pt x="280243" y="1420697"/>
                      <a:pt x="242685" y="1390361"/>
                    </a:cubicBezTo>
                    <a:cubicBezTo>
                      <a:pt x="205127" y="1360025"/>
                      <a:pt x="176236" y="1305854"/>
                      <a:pt x="143011" y="1273352"/>
                    </a:cubicBezTo>
                    <a:cubicBezTo>
                      <a:pt x="109786" y="1240850"/>
                      <a:pt x="65727" y="1220626"/>
                      <a:pt x="43337" y="1195347"/>
                    </a:cubicBezTo>
                    <a:cubicBezTo>
                      <a:pt x="20947" y="1170068"/>
                      <a:pt x="10835" y="1139010"/>
                      <a:pt x="8668" y="1121675"/>
                    </a:cubicBezTo>
                    <a:cubicBezTo>
                      <a:pt x="6501" y="1104340"/>
                      <a:pt x="28891" y="1099284"/>
                      <a:pt x="30336" y="1091339"/>
                    </a:cubicBezTo>
                    <a:cubicBezTo>
                      <a:pt x="31780" y="1083394"/>
                      <a:pt x="16613" y="1078338"/>
                      <a:pt x="17335" y="1074004"/>
                    </a:cubicBezTo>
                    <a:cubicBezTo>
                      <a:pt x="18057" y="1069670"/>
                      <a:pt x="37558" y="1074726"/>
                      <a:pt x="34669" y="1065337"/>
                    </a:cubicBezTo>
                    <a:cubicBezTo>
                      <a:pt x="31780" y="1055948"/>
                      <a:pt x="0" y="1027056"/>
                      <a:pt x="0" y="1017667"/>
                    </a:cubicBezTo>
                    <a:cubicBezTo>
                      <a:pt x="0" y="1008278"/>
                      <a:pt x="20946" y="1007556"/>
                      <a:pt x="34669" y="1009000"/>
                    </a:cubicBezTo>
                    <a:cubicBezTo>
                      <a:pt x="48392" y="1010444"/>
                      <a:pt x="78006" y="1031390"/>
                      <a:pt x="82340" y="1026334"/>
                    </a:cubicBezTo>
                    <a:cubicBezTo>
                      <a:pt x="86674" y="1021278"/>
                      <a:pt x="57060" y="985164"/>
                      <a:pt x="60671" y="978664"/>
                    </a:cubicBezTo>
                    <a:cubicBezTo>
                      <a:pt x="64282" y="972164"/>
                      <a:pt x="84507" y="964941"/>
                      <a:pt x="104008" y="987331"/>
                    </a:cubicBezTo>
                    <a:cubicBezTo>
                      <a:pt x="123509" y="1009721"/>
                      <a:pt x="145178" y="1082671"/>
                      <a:pt x="177680" y="1113007"/>
                    </a:cubicBezTo>
                    <a:cubicBezTo>
                      <a:pt x="210182" y="1143343"/>
                      <a:pt x="267241" y="1169345"/>
                      <a:pt x="299021" y="1169345"/>
                    </a:cubicBezTo>
                    <a:cubicBezTo>
                      <a:pt x="330801" y="1169345"/>
                      <a:pt x="352470" y="1133953"/>
                      <a:pt x="368360" y="1113007"/>
                    </a:cubicBezTo>
                    <a:cubicBezTo>
                      <a:pt x="384250" y="1092061"/>
                      <a:pt x="386418" y="1073282"/>
                      <a:pt x="394363" y="1043669"/>
                    </a:cubicBezTo>
                    <a:cubicBezTo>
                      <a:pt x="402308" y="1014056"/>
                      <a:pt x="406642" y="965663"/>
                      <a:pt x="416031" y="935328"/>
                    </a:cubicBezTo>
                    <a:cubicBezTo>
                      <a:pt x="425420" y="904993"/>
                      <a:pt x="457923" y="869601"/>
                      <a:pt x="450700" y="861656"/>
                    </a:cubicBezTo>
                    <a:cubicBezTo>
                      <a:pt x="443477" y="853711"/>
                      <a:pt x="389819" y="884256"/>
                      <a:pt x="372694" y="887658"/>
                    </a:cubicBezTo>
                    <a:cubicBezTo>
                      <a:pt x="355569" y="891060"/>
                      <a:pt x="365282" y="879902"/>
                      <a:pt x="347947" y="882069"/>
                    </a:cubicBezTo>
                    <a:cubicBezTo>
                      <a:pt x="330612" y="884236"/>
                      <a:pt x="284063" y="899004"/>
                      <a:pt x="268686" y="900658"/>
                    </a:cubicBezTo>
                    <a:cubicBezTo>
                      <a:pt x="253309" y="902312"/>
                      <a:pt x="255686" y="896324"/>
                      <a:pt x="255686" y="891991"/>
                    </a:cubicBezTo>
                    <a:cubicBezTo>
                      <a:pt x="255686" y="887658"/>
                      <a:pt x="277353" y="876102"/>
                      <a:pt x="268686" y="874657"/>
                    </a:cubicBezTo>
                    <a:cubicBezTo>
                      <a:pt x="260019" y="873213"/>
                      <a:pt x="216683" y="886213"/>
                      <a:pt x="203682" y="883324"/>
                    </a:cubicBezTo>
                    <a:cubicBezTo>
                      <a:pt x="190681" y="880435"/>
                      <a:pt x="189237" y="868878"/>
                      <a:pt x="190681" y="857322"/>
                    </a:cubicBezTo>
                    <a:cubicBezTo>
                      <a:pt x="192125" y="845766"/>
                      <a:pt x="208738" y="824820"/>
                      <a:pt x="212349" y="813986"/>
                    </a:cubicBezTo>
                    <a:cubicBezTo>
                      <a:pt x="215960" y="803152"/>
                      <a:pt x="204404" y="799445"/>
                      <a:pt x="212349" y="792317"/>
                    </a:cubicBezTo>
                    <a:cubicBezTo>
                      <a:pt x="220294" y="785189"/>
                      <a:pt x="232743" y="777833"/>
                      <a:pt x="260019" y="771218"/>
                    </a:cubicBezTo>
                    <a:cubicBezTo>
                      <a:pt x="287295" y="764603"/>
                      <a:pt x="337004" y="759223"/>
                      <a:pt x="376007" y="752628"/>
                    </a:cubicBezTo>
                    <a:cubicBezTo>
                      <a:pt x="415010" y="746033"/>
                      <a:pt x="470753" y="742366"/>
                      <a:pt x="494036" y="731646"/>
                    </a:cubicBezTo>
                    <a:cubicBezTo>
                      <a:pt x="517319" y="720926"/>
                      <a:pt x="513537" y="702755"/>
                      <a:pt x="515704" y="688310"/>
                    </a:cubicBezTo>
                    <a:cubicBezTo>
                      <a:pt x="517871" y="673865"/>
                      <a:pt x="514982" y="652196"/>
                      <a:pt x="507037" y="644973"/>
                    </a:cubicBezTo>
                    <a:cubicBezTo>
                      <a:pt x="499092" y="637750"/>
                      <a:pt x="495480" y="638473"/>
                      <a:pt x="468034" y="644973"/>
                    </a:cubicBezTo>
                    <a:cubicBezTo>
                      <a:pt x="440587" y="651474"/>
                      <a:pt x="378472" y="676753"/>
                      <a:pt x="342358" y="683976"/>
                    </a:cubicBezTo>
                    <a:cubicBezTo>
                      <a:pt x="306244" y="691199"/>
                      <a:pt x="268687" y="692644"/>
                      <a:pt x="251352" y="688310"/>
                    </a:cubicBezTo>
                    <a:cubicBezTo>
                      <a:pt x="234017" y="683976"/>
                      <a:pt x="236907" y="665197"/>
                      <a:pt x="238351" y="657974"/>
                    </a:cubicBezTo>
                    <a:cubicBezTo>
                      <a:pt x="239795" y="650751"/>
                      <a:pt x="264353" y="647140"/>
                      <a:pt x="260019" y="644973"/>
                    </a:cubicBezTo>
                    <a:cubicBezTo>
                      <a:pt x="255685" y="642806"/>
                      <a:pt x="229683" y="650751"/>
                      <a:pt x="212349" y="644973"/>
                    </a:cubicBezTo>
                    <a:cubicBezTo>
                      <a:pt x="195014" y="639195"/>
                      <a:pt x="165401" y="619693"/>
                      <a:pt x="156012" y="610304"/>
                    </a:cubicBezTo>
                    <a:cubicBezTo>
                      <a:pt x="146623" y="600915"/>
                      <a:pt x="161790" y="595136"/>
                      <a:pt x="156012" y="588636"/>
                    </a:cubicBezTo>
                    <a:cubicBezTo>
                      <a:pt x="150234" y="582136"/>
                      <a:pt x="129287" y="577801"/>
                      <a:pt x="121342" y="571301"/>
                    </a:cubicBezTo>
                    <a:cubicBezTo>
                      <a:pt x="113397" y="564801"/>
                      <a:pt x="111230" y="565523"/>
                      <a:pt x="108341" y="549633"/>
                    </a:cubicBezTo>
                    <a:cubicBezTo>
                      <a:pt x="105452" y="533743"/>
                      <a:pt x="92756" y="502571"/>
                      <a:pt x="104008" y="475961"/>
                    </a:cubicBezTo>
                    <a:cubicBezTo>
                      <a:pt x="115260" y="449351"/>
                      <a:pt x="157589" y="428139"/>
                      <a:pt x="175855" y="389973"/>
                    </a:cubicBezTo>
                    <a:cubicBezTo>
                      <a:pt x="194121" y="351807"/>
                      <a:pt x="195965" y="293303"/>
                      <a:pt x="213604" y="246963"/>
                    </a:cubicBezTo>
                    <a:cubicBezTo>
                      <a:pt x="231243" y="200623"/>
                      <a:pt x="252188" y="149062"/>
                      <a:pt x="281687" y="111934"/>
                    </a:cubicBezTo>
                    <a:cubicBezTo>
                      <a:pt x="311186" y="74806"/>
                      <a:pt x="344370" y="40806"/>
                      <a:pt x="390596" y="24194"/>
                    </a:cubicBezTo>
                    <a:cubicBezTo>
                      <a:pt x="436822" y="7582"/>
                      <a:pt x="480238" y="-1863"/>
                      <a:pt x="535135" y="307"/>
                    </a:cubicBezTo>
                    <a:cubicBezTo>
                      <a:pt x="590032" y="2477"/>
                      <a:pt x="667603" y="12831"/>
                      <a:pt x="719980" y="37214"/>
                    </a:cubicBezTo>
                    <a:close/>
                  </a:path>
                </a:pathLst>
              </a:cu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44083"/>
                <a:endParaRPr lang="en-GB" sz="1662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6" name="Forme libre 145"/>
              <p:cNvSpPr/>
              <p:nvPr/>
            </p:nvSpPr>
            <p:spPr>
              <a:xfrm rot="20708806">
                <a:off x="888263" y="1650857"/>
                <a:ext cx="457661" cy="305091"/>
              </a:xfrm>
              <a:custGeom>
                <a:avLst/>
                <a:gdLst>
                  <a:gd name="connsiteX0" fmla="*/ 121920 w 1421312"/>
                  <a:gd name="connsiteY0" fmla="*/ 354131 h 983033"/>
                  <a:gd name="connsiteX1" fmla="*/ 199506 w 1421312"/>
                  <a:gd name="connsiteY1" fmla="*/ 176793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14647 w 1421312"/>
                  <a:gd name="connsiteY18" fmla="*/ 681099 h 983033"/>
                  <a:gd name="connsiteX19" fmla="*/ 875607 w 1421312"/>
                  <a:gd name="connsiteY19" fmla="*/ 636764 h 983033"/>
                  <a:gd name="connsiteX20" fmla="*/ 748146 w 1421312"/>
                  <a:gd name="connsiteY20" fmla="*/ 791935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76844 w 1421312"/>
                  <a:gd name="connsiteY23" fmla="*/ 670015 h 983033"/>
                  <a:gd name="connsiteX24" fmla="*/ 271549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49877 w 1421312"/>
                  <a:gd name="connsiteY28" fmla="*/ 442800 h 983033"/>
                  <a:gd name="connsiteX29" fmla="*/ 121920 w 1421312"/>
                  <a:gd name="connsiteY29" fmla="*/ 354131 h 983033"/>
                  <a:gd name="connsiteX0" fmla="*/ 94210 w 1421312"/>
                  <a:gd name="connsiteY0" fmla="*/ 354131 h 983033"/>
                  <a:gd name="connsiteX1" fmla="*/ 199506 w 1421312"/>
                  <a:gd name="connsiteY1" fmla="*/ 176793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14647 w 1421312"/>
                  <a:gd name="connsiteY18" fmla="*/ 681099 h 983033"/>
                  <a:gd name="connsiteX19" fmla="*/ 875607 w 1421312"/>
                  <a:gd name="connsiteY19" fmla="*/ 636764 h 983033"/>
                  <a:gd name="connsiteX20" fmla="*/ 748146 w 1421312"/>
                  <a:gd name="connsiteY20" fmla="*/ 791935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76844 w 1421312"/>
                  <a:gd name="connsiteY23" fmla="*/ 670015 h 983033"/>
                  <a:gd name="connsiteX24" fmla="*/ 271549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49877 w 1421312"/>
                  <a:gd name="connsiteY28" fmla="*/ 442800 h 983033"/>
                  <a:gd name="connsiteX29" fmla="*/ 94210 w 1421312"/>
                  <a:gd name="connsiteY29" fmla="*/ 354131 h 983033"/>
                  <a:gd name="connsiteX0" fmla="*/ 94210 w 1421312"/>
                  <a:gd name="connsiteY0" fmla="*/ 354131 h 983033"/>
                  <a:gd name="connsiteX1" fmla="*/ 227215 w 1421312"/>
                  <a:gd name="connsiteY1" fmla="*/ 171251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14647 w 1421312"/>
                  <a:gd name="connsiteY18" fmla="*/ 681099 h 983033"/>
                  <a:gd name="connsiteX19" fmla="*/ 875607 w 1421312"/>
                  <a:gd name="connsiteY19" fmla="*/ 636764 h 983033"/>
                  <a:gd name="connsiteX20" fmla="*/ 748146 w 1421312"/>
                  <a:gd name="connsiteY20" fmla="*/ 791935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76844 w 1421312"/>
                  <a:gd name="connsiteY23" fmla="*/ 670015 h 983033"/>
                  <a:gd name="connsiteX24" fmla="*/ 271549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49877 w 1421312"/>
                  <a:gd name="connsiteY28" fmla="*/ 442800 h 983033"/>
                  <a:gd name="connsiteX29" fmla="*/ 94210 w 1421312"/>
                  <a:gd name="connsiteY29" fmla="*/ 354131 h 983033"/>
                  <a:gd name="connsiteX0" fmla="*/ 94210 w 1421312"/>
                  <a:gd name="connsiteY0" fmla="*/ 354131 h 983033"/>
                  <a:gd name="connsiteX1" fmla="*/ 227215 w 1421312"/>
                  <a:gd name="connsiteY1" fmla="*/ 171251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14647 w 1421312"/>
                  <a:gd name="connsiteY18" fmla="*/ 681099 h 983033"/>
                  <a:gd name="connsiteX19" fmla="*/ 875607 w 1421312"/>
                  <a:gd name="connsiteY19" fmla="*/ 636764 h 983033"/>
                  <a:gd name="connsiteX20" fmla="*/ 742604 w 1421312"/>
                  <a:gd name="connsiteY20" fmla="*/ 769768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76844 w 1421312"/>
                  <a:gd name="connsiteY23" fmla="*/ 670015 h 983033"/>
                  <a:gd name="connsiteX24" fmla="*/ 271549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49877 w 1421312"/>
                  <a:gd name="connsiteY28" fmla="*/ 442800 h 983033"/>
                  <a:gd name="connsiteX29" fmla="*/ 94210 w 1421312"/>
                  <a:gd name="connsiteY29" fmla="*/ 354131 h 983033"/>
                  <a:gd name="connsiteX0" fmla="*/ 94210 w 1421312"/>
                  <a:gd name="connsiteY0" fmla="*/ 354131 h 983033"/>
                  <a:gd name="connsiteX1" fmla="*/ 227215 w 1421312"/>
                  <a:gd name="connsiteY1" fmla="*/ 171251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36814 w 1421312"/>
                  <a:gd name="connsiteY18" fmla="*/ 675557 h 983033"/>
                  <a:gd name="connsiteX19" fmla="*/ 875607 w 1421312"/>
                  <a:gd name="connsiteY19" fmla="*/ 636764 h 983033"/>
                  <a:gd name="connsiteX20" fmla="*/ 742604 w 1421312"/>
                  <a:gd name="connsiteY20" fmla="*/ 769768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76844 w 1421312"/>
                  <a:gd name="connsiteY23" fmla="*/ 670015 h 983033"/>
                  <a:gd name="connsiteX24" fmla="*/ 271549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49877 w 1421312"/>
                  <a:gd name="connsiteY28" fmla="*/ 442800 h 983033"/>
                  <a:gd name="connsiteX29" fmla="*/ 94210 w 1421312"/>
                  <a:gd name="connsiteY29" fmla="*/ 354131 h 983033"/>
                  <a:gd name="connsiteX0" fmla="*/ 94210 w 1421312"/>
                  <a:gd name="connsiteY0" fmla="*/ 354131 h 983033"/>
                  <a:gd name="connsiteX1" fmla="*/ 227215 w 1421312"/>
                  <a:gd name="connsiteY1" fmla="*/ 171251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36814 w 1421312"/>
                  <a:gd name="connsiteY18" fmla="*/ 675557 h 983033"/>
                  <a:gd name="connsiteX19" fmla="*/ 875607 w 1421312"/>
                  <a:gd name="connsiteY19" fmla="*/ 636764 h 983033"/>
                  <a:gd name="connsiteX20" fmla="*/ 742604 w 1421312"/>
                  <a:gd name="connsiteY20" fmla="*/ 769768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26967 w 1421312"/>
                  <a:gd name="connsiteY23" fmla="*/ 681099 h 983033"/>
                  <a:gd name="connsiteX24" fmla="*/ 271549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49877 w 1421312"/>
                  <a:gd name="connsiteY28" fmla="*/ 442800 h 983033"/>
                  <a:gd name="connsiteX29" fmla="*/ 94210 w 1421312"/>
                  <a:gd name="connsiteY29" fmla="*/ 354131 h 983033"/>
                  <a:gd name="connsiteX0" fmla="*/ 94210 w 1421312"/>
                  <a:gd name="connsiteY0" fmla="*/ 354131 h 983033"/>
                  <a:gd name="connsiteX1" fmla="*/ 227215 w 1421312"/>
                  <a:gd name="connsiteY1" fmla="*/ 171251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36814 w 1421312"/>
                  <a:gd name="connsiteY18" fmla="*/ 675557 h 983033"/>
                  <a:gd name="connsiteX19" fmla="*/ 875607 w 1421312"/>
                  <a:gd name="connsiteY19" fmla="*/ 636764 h 983033"/>
                  <a:gd name="connsiteX20" fmla="*/ 742604 w 1421312"/>
                  <a:gd name="connsiteY20" fmla="*/ 769768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26967 w 1421312"/>
                  <a:gd name="connsiteY23" fmla="*/ 681099 h 983033"/>
                  <a:gd name="connsiteX24" fmla="*/ 260466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49877 w 1421312"/>
                  <a:gd name="connsiteY28" fmla="*/ 442800 h 983033"/>
                  <a:gd name="connsiteX29" fmla="*/ 94210 w 1421312"/>
                  <a:gd name="connsiteY29" fmla="*/ 354131 h 983033"/>
                  <a:gd name="connsiteX0" fmla="*/ 94210 w 1421312"/>
                  <a:gd name="connsiteY0" fmla="*/ 354131 h 983033"/>
                  <a:gd name="connsiteX1" fmla="*/ 227215 w 1421312"/>
                  <a:gd name="connsiteY1" fmla="*/ 171251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36814 w 1421312"/>
                  <a:gd name="connsiteY18" fmla="*/ 675557 h 983033"/>
                  <a:gd name="connsiteX19" fmla="*/ 875607 w 1421312"/>
                  <a:gd name="connsiteY19" fmla="*/ 636764 h 983033"/>
                  <a:gd name="connsiteX20" fmla="*/ 742604 w 1421312"/>
                  <a:gd name="connsiteY20" fmla="*/ 769768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26967 w 1421312"/>
                  <a:gd name="connsiteY23" fmla="*/ 681099 h 983033"/>
                  <a:gd name="connsiteX24" fmla="*/ 260466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83127 w 1421312"/>
                  <a:gd name="connsiteY28" fmla="*/ 431716 h 983033"/>
                  <a:gd name="connsiteX29" fmla="*/ 94210 w 1421312"/>
                  <a:gd name="connsiteY29" fmla="*/ 354131 h 983033"/>
                  <a:gd name="connsiteX0" fmla="*/ 105294 w 1432396"/>
                  <a:gd name="connsiteY0" fmla="*/ 354131 h 983033"/>
                  <a:gd name="connsiteX1" fmla="*/ 238299 w 1432396"/>
                  <a:gd name="connsiteY1" fmla="*/ 171251 h 983033"/>
                  <a:gd name="connsiteX2" fmla="*/ 365761 w 1432396"/>
                  <a:gd name="connsiteY2" fmla="*/ 88124 h 983033"/>
                  <a:gd name="connsiteX3" fmla="*/ 670561 w 1432396"/>
                  <a:gd name="connsiteY3" fmla="*/ 4997 h 983033"/>
                  <a:gd name="connsiteX4" fmla="*/ 836815 w 1432396"/>
                  <a:gd name="connsiteY4" fmla="*/ 16080 h 983033"/>
                  <a:gd name="connsiteX5" fmla="*/ 997528 w 1432396"/>
                  <a:gd name="connsiteY5" fmla="*/ 71499 h 983033"/>
                  <a:gd name="connsiteX6" fmla="*/ 1197033 w 1432396"/>
                  <a:gd name="connsiteY6" fmla="*/ 309797 h 983033"/>
                  <a:gd name="connsiteX7" fmla="*/ 1269077 w 1432396"/>
                  <a:gd name="connsiteY7" fmla="*/ 487135 h 983033"/>
                  <a:gd name="connsiteX8" fmla="*/ 1235826 w 1432396"/>
                  <a:gd name="connsiteY8" fmla="*/ 603513 h 983033"/>
                  <a:gd name="connsiteX9" fmla="*/ 1213659 w 1432396"/>
                  <a:gd name="connsiteY9" fmla="*/ 647848 h 983033"/>
                  <a:gd name="connsiteX10" fmla="*/ 1318953 w 1432396"/>
                  <a:gd name="connsiteY10" fmla="*/ 575804 h 983033"/>
                  <a:gd name="connsiteX11" fmla="*/ 1390997 w 1432396"/>
                  <a:gd name="connsiteY11" fmla="*/ 620139 h 983033"/>
                  <a:gd name="connsiteX12" fmla="*/ 1429790 w 1432396"/>
                  <a:gd name="connsiteY12" fmla="*/ 836269 h 983033"/>
                  <a:gd name="connsiteX13" fmla="*/ 1318953 w 1432396"/>
                  <a:gd name="connsiteY13" fmla="*/ 980357 h 983033"/>
                  <a:gd name="connsiteX14" fmla="*/ 1174866 w 1432396"/>
                  <a:gd name="connsiteY14" fmla="*/ 930480 h 983033"/>
                  <a:gd name="connsiteX15" fmla="*/ 936568 w 1432396"/>
                  <a:gd name="connsiteY15" fmla="*/ 936022 h 983033"/>
                  <a:gd name="connsiteX16" fmla="*/ 786939 w 1432396"/>
                  <a:gd name="connsiteY16" fmla="*/ 891688 h 983033"/>
                  <a:gd name="connsiteX17" fmla="*/ 737062 w 1432396"/>
                  <a:gd name="connsiteY17" fmla="*/ 797477 h 983033"/>
                  <a:gd name="connsiteX18" fmla="*/ 847898 w 1432396"/>
                  <a:gd name="connsiteY18" fmla="*/ 675557 h 983033"/>
                  <a:gd name="connsiteX19" fmla="*/ 886691 w 1432396"/>
                  <a:gd name="connsiteY19" fmla="*/ 636764 h 983033"/>
                  <a:gd name="connsiteX20" fmla="*/ 753688 w 1432396"/>
                  <a:gd name="connsiteY20" fmla="*/ 769768 h 983033"/>
                  <a:gd name="connsiteX21" fmla="*/ 659477 w 1432396"/>
                  <a:gd name="connsiteY21" fmla="*/ 836269 h 983033"/>
                  <a:gd name="connsiteX22" fmla="*/ 454430 w 1432396"/>
                  <a:gd name="connsiteY22" fmla="*/ 769768 h 983033"/>
                  <a:gd name="connsiteX23" fmla="*/ 338051 w 1432396"/>
                  <a:gd name="connsiteY23" fmla="*/ 681099 h 983033"/>
                  <a:gd name="connsiteX24" fmla="*/ 271550 w 1432396"/>
                  <a:gd name="connsiteY24" fmla="*/ 631222 h 983033"/>
                  <a:gd name="connsiteX25" fmla="*/ 199506 w 1432396"/>
                  <a:gd name="connsiteY25" fmla="*/ 625680 h 983033"/>
                  <a:gd name="connsiteX26" fmla="*/ 60961 w 1432396"/>
                  <a:gd name="connsiteY26" fmla="*/ 603513 h 983033"/>
                  <a:gd name="connsiteX27" fmla="*/ 0 w 1432396"/>
                  <a:gd name="connsiteY27" fmla="*/ 548095 h 983033"/>
                  <a:gd name="connsiteX28" fmla="*/ 94211 w 1432396"/>
                  <a:gd name="connsiteY28" fmla="*/ 431716 h 983033"/>
                  <a:gd name="connsiteX29" fmla="*/ 105294 w 1432396"/>
                  <a:gd name="connsiteY29" fmla="*/ 354131 h 983033"/>
                  <a:gd name="connsiteX0" fmla="*/ 105294 w 1432396"/>
                  <a:gd name="connsiteY0" fmla="*/ 354131 h 983033"/>
                  <a:gd name="connsiteX1" fmla="*/ 238299 w 1432396"/>
                  <a:gd name="connsiteY1" fmla="*/ 171251 h 983033"/>
                  <a:gd name="connsiteX2" fmla="*/ 365761 w 1432396"/>
                  <a:gd name="connsiteY2" fmla="*/ 88124 h 983033"/>
                  <a:gd name="connsiteX3" fmla="*/ 670561 w 1432396"/>
                  <a:gd name="connsiteY3" fmla="*/ 4997 h 983033"/>
                  <a:gd name="connsiteX4" fmla="*/ 836815 w 1432396"/>
                  <a:gd name="connsiteY4" fmla="*/ 16080 h 983033"/>
                  <a:gd name="connsiteX5" fmla="*/ 997528 w 1432396"/>
                  <a:gd name="connsiteY5" fmla="*/ 71499 h 983033"/>
                  <a:gd name="connsiteX6" fmla="*/ 1197033 w 1432396"/>
                  <a:gd name="connsiteY6" fmla="*/ 309797 h 983033"/>
                  <a:gd name="connsiteX7" fmla="*/ 1269077 w 1432396"/>
                  <a:gd name="connsiteY7" fmla="*/ 487135 h 983033"/>
                  <a:gd name="connsiteX8" fmla="*/ 1235826 w 1432396"/>
                  <a:gd name="connsiteY8" fmla="*/ 603513 h 983033"/>
                  <a:gd name="connsiteX9" fmla="*/ 1213659 w 1432396"/>
                  <a:gd name="connsiteY9" fmla="*/ 647848 h 983033"/>
                  <a:gd name="connsiteX10" fmla="*/ 1318953 w 1432396"/>
                  <a:gd name="connsiteY10" fmla="*/ 575804 h 983033"/>
                  <a:gd name="connsiteX11" fmla="*/ 1390997 w 1432396"/>
                  <a:gd name="connsiteY11" fmla="*/ 620139 h 983033"/>
                  <a:gd name="connsiteX12" fmla="*/ 1429790 w 1432396"/>
                  <a:gd name="connsiteY12" fmla="*/ 836269 h 983033"/>
                  <a:gd name="connsiteX13" fmla="*/ 1318953 w 1432396"/>
                  <a:gd name="connsiteY13" fmla="*/ 980357 h 983033"/>
                  <a:gd name="connsiteX14" fmla="*/ 1174866 w 1432396"/>
                  <a:gd name="connsiteY14" fmla="*/ 930480 h 983033"/>
                  <a:gd name="connsiteX15" fmla="*/ 936568 w 1432396"/>
                  <a:gd name="connsiteY15" fmla="*/ 936022 h 983033"/>
                  <a:gd name="connsiteX16" fmla="*/ 786939 w 1432396"/>
                  <a:gd name="connsiteY16" fmla="*/ 891688 h 983033"/>
                  <a:gd name="connsiteX17" fmla="*/ 737062 w 1432396"/>
                  <a:gd name="connsiteY17" fmla="*/ 797477 h 983033"/>
                  <a:gd name="connsiteX18" fmla="*/ 847898 w 1432396"/>
                  <a:gd name="connsiteY18" fmla="*/ 675557 h 983033"/>
                  <a:gd name="connsiteX19" fmla="*/ 886691 w 1432396"/>
                  <a:gd name="connsiteY19" fmla="*/ 636764 h 983033"/>
                  <a:gd name="connsiteX20" fmla="*/ 753688 w 1432396"/>
                  <a:gd name="connsiteY20" fmla="*/ 769768 h 983033"/>
                  <a:gd name="connsiteX21" fmla="*/ 659477 w 1432396"/>
                  <a:gd name="connsiteY21" fmla="*/ 836269 h 983033"/>
                  <a:gd name="connsiteX22" fmla="*/ 454430 w 1432396"/>
                  <a:gd name="connsiteY22" fmla="*/ 769768 h 983033"/>
                  <a:gd name="connsiteX23" fmla="*/ 338051 w 1432396"/>
                  <a:gd name="connsiteY23" fmla="*/ 681099 h 983033"/>
                  <a:gd name="connsiteX24" fmla="*/ 271550 w 1432396"/>
                  <a:gd name="connsiteY24" fmla="*/ 631222 h 983033"/>
                  <a:gd name="connsiteX25" fmla="*/ 199506 w 1432396"/>
                  <a:gd name="connsiteY25" fmla="*/ 625680 h 983033"/>
                  <a:gd name="connsiteX26" fmla="*/ 60961 w 1432396"/>
                  <a:gd name="connsiteY26" fmla="*/ 603513 h 983033"/>
                  <a:gd name="connsiteX27" fmla="*/ 0 w 1432396"/>
                  <a:gd name="connsiteY27" fmla="*/ 548095 h 983033"/>
                  <a:gd name="connsiteX28" fmla="*/ 66502 w 1432396"/>
                  <a:gd name="connsiteY28" fmla="*/ 437257 h 983033"/>
                  <a:gd name="connsiteX29" fmla="*/ 105294 w 1432396"/>
                  <a:gd name="connsiteY29" fmla="*/ 354131 h 983033"/>
                  <a:gd name="connsiteX0" fmla="*/ 105294 w 1432396"/>
                  <a:gd name="connsiteY0" fmla="*/ 343714 h 972616"/>
                  <a:gd name="connsiteX1" fmla="*/ 238299 w 1432396"/>
                  <a:gd name="connsiteY1" fmla="*/ 160834 h 972616"/>
                  <a:gd name="connsiteX2" fmla="*/ 365761 w 1432396"/>
                  <a:gd name="connsiteY2" fmla="*/ 77707 h 972616"/>
                  <a:gd name="connsiteX3" fmla="*/ 593599 w 1432396"/>
                  <a:gd name="connsiteY3" fmla="*/ 9971 h 972616"/>
                  <a:gd name="connsiteX4" fmla="*/ 836815 w 1432396"/>
                  <a:gd name="connsiteY4" fmla="*/ 5663 h 972616"/>
                  <a:gd name="connsiteX5" fmla="*/ 997528 w 1432396"/>
                  <a:gd name="connsiteY5" fmla="*/ 61082 h 972616"/>
                  <a:gd name="connsiteX6" fmla="*/ 1197033 w 1432396"/>
                  <a:gd name="connsiteY6" fmla="*/ 299380 h 972616"/>
                  <a:gd name="connsiteX7" fmla="*/ 1269077 w 1432396"/>
                  <a:gd name="connsiteY7" fmla="*/ 476718 h 972616"/>
                  <a:gd name="connsiteX8" fmla="*/ 1235826 w 1432396"/>
                  <a:gd name="connsiteY8" fmla="*/ 593096 h 972616"/>
                  <a:gd name="connsiteX9" fmla="*/ 1213659 w 1432396"/>
                  <a:gd name="connsiteY9" fmla="*/ 637431 h 972616"/>
                  <a:gd name="connsiteX10" fmla="*/ 1318953 w 1432396"/>
                  <a:gd name="connsiteY10" fmla="*/ 565387 h 972616"/>
                  <a:gd name="connsiteX11" fmla="*/ 1390997 w 1432396"/>
                  <a:gd name="connsiteY11" fmla="*/ 609722 h 972616"/>
                  <a:gd name="connsiteX12" fmla="*/ 1429790 w 1432396"/>
                  <a:gd name="connsiteY12" fmla="*/ 825852 h 972616"/>
                  <a:gd name="connsiteX13" fmla="*/ 1318953 w 1432396"/>
                  <a:gd name="connsiteY13" fmla="*/ 969940 h 972616"/>
                  <a:gd name="connsiteX14" fmla="*/ 1174866 w 1432396"/>
                  <a:gd name="connsiteY14" fmla="*/ 920063 h 972616"/>
                  <a:gd name="connsiteX15" fmla="*/ 936568 w 1432396"/>
                  <a:gd name="connsiteY15" fmla="*/ 925605 h 972616"/>
                  <a:gd name="connsiteX16" fmla="*/ 786939 w 1432396"/>
                  <a:gd name="connsiteY16" fmla="*/ 881271 h 972616"/>
                  <a:gd name="connsiteX17" fmla="*/ 737062 w 1432396"/>
                  <a:gd name="connsiteY17" fmla="*/ 787060 h 972616"/>
                  <a:gd name="connsiteX18" fmla="*/ 847898 w 1432396"/>
                  <a:gd name="connsiteY18" fmla="*/ 665140 h 972616"/>
                  <a:gd name="connsiteX19" fmla="*/ 886691 w 1432396"/>
                  <a:gd name="connsiteY19" fmla="*/ 626347 h 972616"/>
                  <a:gd name="connsiteX20" fmla="*/ 753688 w 1432396"/>
                  <a:gd name="connsiteY20" fmla="*/ 759351 h 972616"/>
                  <a:gd name="connsiteX21" fmla="*/ 659477 w 1432396"/>
                  <a:gd name="connsiteY21" fmla="*/ 825852 h 972616"/>
                  <a:gd name="connsiteX22" fmla="*/ 454430 w 1432396"/>
                  <a:gd name="connsiteY22" fmla="*/ 759351 h 972616"/>
                  <a:gd name="connsiteX23" fmla="*/ 338051 w 1432396"/>
                  <a:gd name="connsiteY23" fmla="*/ 670682 h 972616"/>
                  <a:gd name="connsiteX24" fmla="*/ 271550 w 1432396"/>
                  <a:gd name="connsiteY24" fmla="*/ 620805 h 972616"/>
                  <a:gd name="connsiteX25" fmla="*/ 199506 w 1432396"/>
                  <a:gd name="connsiteY25" fmla="*/ 615263 h 972616"/>
                  <a:gd name="connsiteX26" fmla="*/ 60961 w 1432396"/>
                  <a:gd name="connsiteY26" fmla="*/ 593096 h 972616"/>
                  <a:gd name="connsiteX27" fmla="*/ 0 w 1432396"/>
                  <a:gd name="connsiteY27" fmla="*/ 537678 h 972616"/>
                  <a:gd name="connsiteX28" fmla="*/ 66502 w 1432396"/>
                  <a:gd name="connsiteY28" fmla="*/ 426840 h 972616"/>
                  <a:gd name="connsiteX29" fmla="*/ 105294 w 1432396"/>
                  <a:gd name="connsiteY29" fmla="*/ 343714 h 972616"/>
                  <a:gd name="connsiteX0" fmla="*/ 105294 w 1432396"/>
                  <a:gd name="connsiteY0" fmla="*/ 349798 h 978700"/>
                  <a:gd name="connsiteX1" fmla="*/ 238299 w 1432396"/>
                  <a:gd name="connsiteY1" fmla="*/ 166918 h 978700"/>
                  <a:gd name="connsiteX2" fmla="*/ 365761 w 1432396"/>
                  <a:gd name="connsiteY2" fmla="*/ 83791 h 978700"/>
                  <a:gd name="connsiteX3" fmla="*/ 593599 w 1432396"/>
                  <a:gd name="connsiteY3" fmla="*/ 16055 h 978700"/>
                  <a:gd name="connsiteX4" fmla="*/ 836815 w 1432396"/>
                  <a:gd name="connsiteY4" fmla="*/ 11747 h 978700"/>
                  <a:gd name="connsiteX5" fmla="*/ 1059099 w 1432396"/>
                  <a:gd name="connsiteY5" fmla="*/ 151823 h 978700"/>
                  <a:gd name="connsiteX6" fmla="*/ 1197033 w 1432396"/>
                  <a:gd name="connsiteY6" fmla="*/ 305464 h 978700"/>
                  <a:gd name="connsiteX7" fmla="*/ 1269077 w 1432396"/>
                  <a:gd name="connsiteY7" fmla="*/ 482802 h 978700"/>
                  <a:gd name="connsiteX8" fmla="*/ 1235826 w 1432396"/>
                  <a:gd name="connsiteY8" fmla="*/ 599180 h 978700"/>
                  <a:gd name="connsiteX9" fmla="*/ 1213659 w 1432396"/>
                  <a:gd name="connsiteY9" fmla="*/ 643515 h 978700"/>
                  <a:gd name="connsiteX10" fmla="*/ 1318953 w 1432396"/>
                  <a:gd name="connsiteY10" fmla="*/ 571471 h 978700"/>
                  <a:gd name="connsiteX11" fmla="*/ 1390997 w 1432396"/>
                  <a:gd name="connsiteY11" fmla="*/ 615806 h 978700"/>
                  <a:gd name="connsiteX12" fmla="*/ 1429790 w 1432396"/>
                  <a:gd name="connsiteY12" fmla="*/ 831936 h 978700"/>
                  <a:gd name="connsiteX13" fmla="*/ 1318953 w 1432396"/>
                  <a:gd name="connsiteY13" fmla="*/ 976024 h 978700"/>
                  <a:gd name="connsiteX14" fmla="*/ 1174866 w 1432396"/>
                  <a:gd name="connsiteY14" fmla="*/ 926147 h 978700"/>
                  <a:gd name="connsiteX15" fmla="*/ 936568 w 1432396"/>
                  <a:gd name="connsiteY15" fmla="*/ 931689 h 978700"/>
                  <a:gd name="connsiteX16" fmla="*/ 786939 w 1432396"/>
                  <a:gd name="connsiteY16" fmla="*/ 887355 h 978700"/>
                  <a:gd name="connsiteX17" fmla="*/ 737062 w 1432396"/>
                  <a:gd name="connsiteY17" fmla="*/ 793144 h 978700"/>
                  <a:gd name="connsiteX18" fmla="*/ 847898 w 1432396"/>
                  <a:gd name="connsiteY18" fmla="*/ 671224 h 978700"/>
                  <a:gd name="connsiteX19" fmla="*/ 886691 w 1432396"/>
                  <a:gd name="connsiteY19" fmla="*/ 632431 h 978700"/>
                  <a:gd name="connsiteX20" fmla="*/ 753688 w 1432396"/>
                  <a:gd name="connsiteY20" fmla="*/ 765435 h 978700"/>
                  <a:gd name="connsiteX21" fmla="*/ 659477 w 1432396"/>
                  <a:gd name="connsiteY21" fmla="*/ 831936 h 978700"/>
                  <a:gd name="connsiteX22" fmla="*/ 454430 w 1432396"/>
                  <a:gd name="connsiteY22" fmla="*/ 765435 h 978700"/>
                  <a:gd name="connsiteX23" fmla="*/ 338051 w 1432396"/>
                  <a:gd name="connsiteY23" fmla="*/ 676766 h 978700"/>
                  <a:gd name="connsiteX24" fmla="*/ 271550 w 1432396"/>
                  <a:gd name="connsiteY24" fmla="*/ 626889 h 978700"/>
                  <a:gd name="connsiteX25" fmla="*/ 199506 w 1432396"/>
                  <a:gd name="connsiteY25" fmla="*/ 621347 h 978700"/>
                  <a:gd name="connsiteX26" fmla="*/ 60961 w 1432396"/>
                  <a:gd name="connsiteY26" fmla="*/ 599180 h 978700"/>
                  <a:gd name="connsiteX27" fmla="*/ 0 w 1432396"/>
                  <a:gd name="connsiteY27" fmla="*/ 543762 h 978700"/>
                  <a:gd name="connsiteX28" fmla="*/ 66502 w 1432396"/>
                  <a:gd name="connsiteY28" fmla="*/ 432924 h 978700"/>
                  <a:gd name="connsiteX29" fmla="*/ 105294 w 1432396"/>
                  <a:gd name="connsiteY29" fmla="*/ 349798 h 978700"/>
                  <a:gd name="connsiteX0" fmla="*/ 105294 w 1432396"/>
                  <a:gd name="connsiteY0" fmla="*/ 349798 h 978700"/>
                  <a:gd name="connsiteX1" fmla="*/ 211177 w 1432396"/>
                  <a:gd name="connsiteY1" fmla="*/ 199467 h 978700"/>
                  <a:gd name="connsiteX2" fmla="*/ 365761 w 1432396"/>
                  <a:gd name="connsiteY2" fmla="*/ 83791 h 978700"/>
                  <a:gd name="connsiteX3" fmla="*/ 593599 w 1432396"/>
                  <a:gd name="connsiteY3" fmla="*/ 16055 h 978700"/>
                  <a:gd name="connsiteX4" fmla="*/ 836815 w 1432396"/>
                  <a:gd name="connsiteY4" fmla="*/ 11747 h 978700"/>
                  <a:gd name="connsiteX5" fmla="*/ 1059099 w 1432396"/>
                  <a:gd name="connsiteY5" fmla="*/ 151823 h 978700"/>
                  <a:gd name="connsiteX6" fmla="*/ 1197033 w 1432396"/>
                  <a:gd name="connsiteY6" fmla="*/ 305464 h 978700"/>
                  <a:gd name="connsiteX7" fmla="*/ 1269077 w 1432396"/>
                  <a:gd name="connsiteY7" fmla="*/ 482802 h 978700"/>
                  <a:gd name="connsiteX8" fmla="*/ 1235826 w 1432396"/>
                  <a:gd name="connsiteY8" fmla="*/ 599180 h 978700"/>
                  <a:gd name="connsiteX9" fmla="*/ 1213659 w 1432396"/>
                  <a:gd name="connsiteY9" fmla="*/ 643515 h 978700"/>
                  <a:gd name="connsiteX10" fmla="*/ 1318953 w 1432396"/>
                  <a:gd name="connsiteY10" fmla="*/ 571471 h 978700"/>
                  <a:gd name="connsiteX11" fmla="*/ 1390997 w 1432396"/>
                  <a:gd name="connsiteY11" fmla="*/ 615806 h 978700"/>
                  <a:gd name="connsiteX12" fmla="*/ 1429790 w 1432396"/>
                  <a:gd name="connsiteY12" fmla="*/ 831936 h 978700"/>
                  <a:gd name="connsiteX13" fmla="*/ 1318953 w 1432396"/>
                  <a:gd name="connsiteY13" fmla="*/ 976024 h 978700"/>
                  <a:gd name="connsiteX14" fmla="*/ 1174866 w 1432396"/>
                  <a:gd name="connsiteY14" fmla="*/ 926147 h 978700"/>
                  <a:gd name="connsiteX15" fmla="*/ 936568 w 1432396"/>
                  <a:gd name="connsiteY15" fmla="*/ 931689 h 978700"/>
                  <a:gd name="connsiteX16" fmla="*/ 786939 w 1432396"/>
                  <a:gd name="connsiteY16" fmla="*/ 887355 h 978700"/>
                  <a:gd name="connsiteX17" fmla="*/ 737062 w 1432396"/>
                  <a:gd name="connsiteY17" fmla="*/ 793144 h 978700"/>
                  <a:gd name="connsiteX18" fmla="*/ 847898 w 1432396"/>
                  <a:gd name="connsiteY18" fmla="*/ 671224 h 978700"/>
                  <a:gd name="connsiteX19" fmla="*/ 886691 w 1432396"/>
                  <a:gd name="connsiteY19" fmla="*/ 632431 h 978700"/>
                  <a:gd name="connsiteX20" fmla="*/ 753688 w 1432396"/>
                  <a:gd name="connsiteY20" fmla="*/ 765435 h 978700"/>
                  <a:gd name="connsiteX21" fmla="*/ 659477 w 1432396"/>
                  <a:gd name="connsiteY21" fmla="*/ 831936 h 978700"/>
                  <a:gd name="connsiteX22" fmla="*/ 454430 w 1432396"/>
                  <a:gd name="connsiteY22" fmla="*/ 765435 h 978700"/>
                  <a:gd name="connsiteX23" fmla="*/ 338051 w 1432396"/>
                  <a:gd name="connsiteY23" fmla="*/ 676766 h 978700"/>
                  <a:gd name="connsiteX24" fmla="*/ 271550 w 1432396"/>
                  <a:gd name="connsiteY24" fmla="*/ 626889 h 978700"/>
                  <a:gd name="connsiteX25" fmla="*/ 199506 w 1432396"/>
                  <a:gd name="connsiteY25" fmla="*/ 621347 h 978700"/>
                  <a:gd name="connsiteX26" fmla="*/ 60961 w 1432396"/>
                  <a:gd name="connsiteY26" fmla="*/ 599180 h 978700"/>
                  <a:gd name="connsiteX27" fmla="*/ 0 w 1432396"/>
                  <a:gd name="connsiteY27" fmla="*/ 543762 h 978700"/>
                  <a:gd name="connsiteX28" fmla="*/ 66502 w 1432396"/>
                  <a:gd name="connsiteY28" fmla="*/ 432924 h 978700"/>
                  <a:gd name="connsiteX29" fmla="*/ 105294 w 1432396"/>
                  <a:gd name="connsiteY29" fmla="*/ 349798 h 978700"/>
                  <a:gd name="connsiteX0" fmla="*/ 105294 w 1432396"/>
                  <a:gd name="connsiteY0" fmla="*/ 350292 h 979194"/>
                  <a:gd name="connsiteX1" fmla="*/ 211177 w 1432396"/>
                  <a:gd name="connsiteY1" fmla="*/ 199961 h 979194"/>
                  <a:gd name="connsiteX2" fmla="*/ 403733 w 1432396"/>
                  <a:gd name="connsiteY2" fmla="*/ 95134 h 979194"/>
                  <a:gd name="connsiteX3" fmla="*/ 593599 w 1432396"/>
                  <a:gd name="connsiteY3" fmla="*/ 16549 h 979194"/>
                  <a:gd name="connsiteX4" fmla="*/ 836815 w 1432396"/>
                  <a:gd name="connsiteY4" fmla="*/ 12241 h 979194"/>
                  <a:gd name="connsiteX5" fmla="*/ 1059099 w 1432396"/>
                  <a:gd name="connsiteY5" fmla="*/ 152317 h 979194"/>
                  <a:gd name="connsiteX6" fmla="*/ 1197033 w 1432396"/>
                  <a:gd name="connsiteY6" fmla="*/ 305958 h 979194"/>
                  <a:gd name="connsiteX7" fmla="*/ 1269077 w 1432396"/>
                  <a:gd name="connsiteY7" fmla="*/ 483296 h 979194"/>
                  <a:gd name="connsiteX8" fmla="*/ 1235826 w 1432396"/>
                  <a:gd name="connsiteY8" fmla="*/ 599674 h 979194"/>
                  <a:gd name="connsiteX9" fmla="*/ 1213659 w 1432396"/>
                  <a:gd name="connsiteY9" fmla="*/ 644009 h 979194"/>
                  <a:gd name="connsiteX10" fmla="*/ 1318953 w 1432396"/>
                  <a:gd name="connsiteY10" fmla="*/ 571965 h 979194"/>
                  <a:gd name="connsiteX11" fmla="*/ 1390997 w 1432396"/>
                  <a:gd name="connsiteY11" fmla="*/ 616300 h 979194"/>
                  <a:gd name="connsiteX12" fmla="*/ 1429790 w 1432396"/>
                  <a:gd name="connsiteY12" fmla="*/ 832430 h 979194"/>
                  <a:gd name="connsiteX13" fmla="*/ 1318953 w 1432396"/>
                  <a:gd name="connsiteY13" fmla="*/ 976518 h 979194"/>
                  <a:gd name="connsiteX14" fmla="*/ 1174866 w 1432396"/>
                  <a:gd name="connsiteY14" fmla="*/ 926641 h 979194"/>
                  <a:gd name="connsiteX15" fmla="*/ 936568 w 1432396"/>
                  <a:gd name="connsiteY15" fmla="*/ 932183 h 979194"/>
                  <a:gd name="connsiteX16" fmla="*/ 786939 w 1432396"/>
                  <a:gd name="connsiteY16" fmla="*/ 887849 h 979194"/>
                  <a:gd name="connsiteX17" fmla="*/ 737062 w 1432396"/>
                  <a:gd name="connsiteY17" fmla="*/ 793638 h 979194"/>
                  <a:gd name="connsiteX18" fmla="*/ 847898 w 1432396"/>
                  <a:gd name="connsiteY18" fmla="*/ 671718 h 979194"/>
                  <a:gd name="connsiteX19" fmla="*/ 886691 w 1432396"/>
                  <a:gd name="connsiteY19" fmla="*/ 632925 h 979194"/>
                  <a:gd name="connsiteX20" fmla="*/ 753688 w 1432396"/>
                  <a:gd name="connsiteY20" fmla="*/ 765929 h 979194"/>
                  <a:gd name="connsiteX21" fmla="*/ 659477 w 1432396"/>
                  <a:gd name="connsiteY21" fmla="*/ 832430 h 979194"/>
                  <a:gd name="connsiteX22" fmla="*/ 454430 w 1432396"/>
                  <a:gd name="connsiteY22" fmla="*/ 765929 h 979194"/>
                  <a:gd name="connsiteX23" fmla="*/ 338051 w 1432396"/>
                  <a:gd name="connsiteY23" fmla="*/ 677260 h 979194"/>
                  <a:gd name="connsiteX24" fmla="*/ 271550 w 1432396"/>
                  <a:gd name="connsiteY24" fmla="*/ 627383 h 979194"/>
                  <a:gd name="connsiteX25" fmla="*/ 199506 w 1432396"/>
                  <a:gd name="connsiteY25" fmla="*/ 621841 h 979194"/>
                  <a:gd name="connsiteX26" fmla="*/ 60961 w 1432396"/>
                  <a:gd name="connsiteY26" fmla="*/ 599674 h 979194"/>
                  <a:gd name="connsiteX27" fmla="*/ 0 w 1432396"/>
                  <a:gd name="connsiteY27" fmla="*/ 544256 h 979194"/>
                  <a:gd name="connsiteX28" fmla="*/ 66502 w 1432396"/>
                  <a:gd name="connsiteY28" fmla="*/ 433418 h 979194"/>
                  <a:gd name="connsiteX29" fmla="*/ 105294 w 1432396"/>
                  <a:gd name="connsiteY29" fmla="*/ 350292 h 979194"/>
                  <a:gd name="connsiteX0" fmla="*/ 105294 w 1432396"/>
                  <a:gd name="connsiteY0" fmla="*/ 344027 h 972929"/>
                  <a:gd name="connsiteX1" fmla="*/ 211177 w 1432396"/>
                  <a:gd name="connsiteY1" fmla="*/ 193696 h 972929"/>
                  <a:gd name="connsiteX2" fmla="*/ 403733 w 1432396"/>
                  <a:gd name="connsiteY2" fmla="*/ 88869 h 972929"/>
                  <a:gd name="connsiteX3" fmla="*/ 636995 w 1432396"/>
                  <a:gd name="connsiteY3" fmla="*/ 31983 h 972929"/>
                  <a:gd name="connsiteX4" fmla="*/ 836815 w 1432396"/>
                  <a:gd name="connsiteY4" fmla="*/ 5976 h 972929"/>
                  <a:gd name="connsiteX5" fmla="*/ 1059099 w 1432396"/>
                  <a:gd name="connsiteY5" fmla="*/ 146052 h 972929"/>
                  <a:gd name="connsiteX6" fmla="*/ 1197033 w 1432396"/>
                  <a:gd name="connsiteY6" fmla="*/ 299693 h 972929"/>
                  <a:gd name="connsiteX7" fmla="*/ 1269077 w 1432396"/>
                  <a:gd name="connsiteY7" fmla="*/ 477031 h 972929"/>
                  <a:gd name="connsiteX8" fmla="*/ 1235826 w 1432396"/>
                  <a:gd name="connsiteY8" fmla="*/ 593409 h 972929"/>
                  <a:gd name="connsiteX9" fmla="*/ 1213659 w 1432396"/>
                  <a:gd name="connsiteY9" fmla="*/ 637744 h 972929"/>
                  <a:gd name="connsiteX10" fmla="*/ 1318953 w 1432396"/>
                  <a:gd name="connsiteY10" fmla="*/ 565700 h 972929"/>
                  <a:gd name="connsiteX11" fmla="*/ 1390997 w 1432396"/>
                  <a:gd name="connsiteY11" fmla="*/ 610035 h 972929"/>
                  <a:gd name="connsiteX12" fmla="*/ 1429790 w 1432396"/>
                  <a:gd name="connsiteY12" fmla="*/ 826165 h 972929"/>
                  <a:gd name="connsiteX13" fmla="*/ 1318953 w 1432396"/>
                  <a:gd name="connsiteY13" fmla="*/ 970253 h 972929"/>
                  <a:gd name="connsiteX14" fmla="*/ 1174866 w 1432396"/>
                  <a:gd name="connsiteY14" fmla="*/ 920376 h 972929"/>
                  <a:gd name="connsiteX15" fmla="*/ 936568 w 1432396"/>
                  <a:gd name="connsiteY15" fmla="*/ 925918 h 972929"/>
                  <a:gd name="connsiteX16" fmla="*/ 786939 w 1432396"/>
                  <a:gd name="connsiteY16" fmla="*/ 881584 h 972929"/>
                  <a:gd name="connsiteX17" fmla="*/ 737062 w 1432396"/>
                  <a:gd name="connsiteY17" fmla="*/ 787373 h 972929"/>
                  <a:gd name="connsiteX18" fmla="*/ 847898 w 1432396"/>
                  <a:gd name="connsiteY18" fmla="*/ 665453 h 972929"/>
                  <a:gd name="connsiteX19" fmla="*/ 886691 w 1432396"/>
                  <a:gd name="connsiteY19" fmla="*/ 626660 h 972929"/>
                  <a:gd name="connsiteX20" fmla="*/ 753688 w 1432396"/>
                  <a:gd name="connsiteY20" fmla="*/ 759664 h 972929"/>
                  <a:gd name="connsiteX21" fmla="*/ 659477 w 1432396"/>
                  <a:gd name="connsiteY21" fmla="*/ 826165 h 972929"/>
                  <a:gd name="connsiteX22" fmla="*/ 454430 w 1432396"/>
                  <a:gd name="connsiteY22" fmla="*/ 759664 h 972929"/>
                  <a:gd name="connsiteX23" fmla="*/ 338051 w 1432396"/>
                  <a:gd name="connsiteY23" fmla="*/ 670995 h 972929"/>
                  <a:gd name="connsiteX24" fmla="*/ 271550 w 1432396"/>
                  <a:gd name="connsiteY24" fmla="*/ 621118 h 972929"/>
                  <a:gd name="connsiteX25" fmla="*/ 199506 w 1432396"/>
                  <a:gd name="connsiteY25" fmla="*/ 615576 h 972929"/>
                  <a:gd name="connsiteX26" fmla="*/ 60961 w 1432396"/>
                  <a:gd name="connsiteY26" fmla="*/ 593409 h 972929"/>
                  <a:gd name="connsiteX27" fmla="*/ 0 w 1432396"/>
                  <a:gd name="connsiteY27" fmla="*/ 537991 h 972929"/>
                  <a:gd name="connsiteX28" fmla="*/ 66502 w 1432396"/>
                  <a:gd name="connsiteY28" fmla="*/ 427153 h 972929"/>
                  <a:gd name="connsiteX29" fmla="*/ 105294 w 1432396"/>
                  <a:gd name="connsiteY29" fmla="*/ 344027 h 972929"/>
                  <a:gd name="connsiteX0" fmla="*/ 105294 w 1432396"/>
                  <a:gd name="connsiteY0" fmla="*/ 319072 h 947974"/>
                  <a:gd name="connsiteX1" fmla="*/ 211177 w 1432396"/>
                  <a:gd name="connsiteY1" fmla="*/ 168741 h 947974"/>
                  <a:gd name="connsiteX2" fmla="*/ 403733 w 1432396"/>
                  <a:gd name="connsiteY2" fmla="*/ 63914 h 947974"/>
                  <a:gd name="connsiteX3" fmla="*/ 636995 w 1432396"/>
                  <a:gd name="connsiteY3" fmla="*/ 7028 h 947974"/>
                  <a:gd name="connsiteX4" fmla="*/ 831392 w 1432396"/>
                  <a:gd name="connsiteY4" fmla="*/ 13566 h 947974"/>
                  <a:gd name="connsiteX5" fmla="*/ 1059099 w 1432396"/>
                  <a:gd name="connsiteY5" fmla="*/ 121097 h 947974"/>
                  <a:gd name="connsiteX6" fmla="*/ 1197033 w 1432396"/>
                  <a:gd name="connsiteY6" fmla="*/ 274738 h 947974"/>
                  <a:gd name="connsiteX7" fmla="*/ 1269077 w 1432396"/>
                  <a:gd name="connsiteY7" fmla="*/ 452076 h 947974"/>
                  <a:gd name="connsiteX8" fmla="*/ 1235826 w 1432396"/>
                  <a:gd name="connsiteY8" fmla="*/ 568454 h 947974"/>
                  <a:gd name="connsiteX9" fmla="*/ 1213659 w 1432396"/>
                  <a:gd name="connsiteY9" fmla="*/ 612789 h 947974"/>
                  <a:gd name="connsiteX10" fmla="*/ 1318953 w 1432396"/>
                  <a:gd name="connsiteY10" fmla="*/ 540745 h 947974"/>
                  <a:gd name="connsiteX11" fmla="*/ 1390997 w 1432396"/>
                  <a:gd name="connsiteY11" fmla="*/ 585080 h 947974"/>
                  <a:gd name="connsiteX12" fmla="*/ 1429790 w 1432396"/>
                  <a:gd name="connsiteY12" fmla="*/ 801210 h 947974"/>
                  <a:gd name="connsiteX13" fmla="*/ 1318953 w 1432396"/>
                  <a:gd name="connsiteY13" fmla="*/ 945298 h 947974"/>
                  <a:gd name="connsiteX14" fmla="*/ 1174866 w 1432396"/>
                  <a:gd name="connsiteY14" fmla="*/ 895421 h 947974"/>
                  <a:gd name="connsiteX15" fmla="*/ 936568 w 1432396"/>
                  <a:gd name="connsiteY15" fmla="*/ 900963 h 947974"/>
                  <a:gd name="connsiteX16" fmla="*/ 786939 w 1432396"/>
                  <a:gd name="connsiteY16" fmla="*/ 856629 h 947974"/>
                  <a:gd name="connsiteX17" fmla="*/ 737062 w 1432396"/>
                  <a:gd name="connsiteY17" fmla="*/ 762418 h 947974"/>
                  <a:gd name="connsiteX18" fmla="*/ 847898 w 1432396"/>
                  <a:gd name="connsiteY18" fmla="*/ 640498 h 947974"/>
                  <a:gd name="connsiteX19" fmla="*/ 886691 w 1432396"/>
                  <a:gd name="connsiteY19" fmla="*/ 601705 h 947974"/>
                  <a:gd name="connsiteX20" fmla="*/ 753688 w 1432396"/>
                  <a:gd name="connsiteY20" fmla="*/ 734709 h 947974"/>
                  <a:gd name="connsiteX21" fmla="*/ 659477 w 1432396"/>
                  <a:gd name="connsiteY21" fmla="*/ 801210 h 947974"/>
                  <a:gd name="connsiteX22" fmla="*/ 454430 w 1432396"/>
                  <a:gd name="connsiteY22" fmla="*/ 734709 h 947974"/>
                  <a:gd name="connsiteX23" fmla="*/ 338051 w 1432396"/>
                  <a:gd name="connsiteY23" fmla="*/ 646040 h 947974"/>
                  <a:gd name="connsiteX24" fmla="*/ 271550 w 1432396"/>
                  <a:gd name="connsiteY24" fmla="*/ 596163 h 947974"/>
                  <a:gd name="connsiteX25" fmla="*/ 199506 w 1432396"/>
                  <a:gd name="connsiteY25" fmla="*/ 590621 h 947974"/>
                  <a:gd name="connsiteX26" fmla="*/ 60961 w 1432396"/>
                  <a:gd name="connsiteY26" fmla="*/ 568454 h 947974"/>
                  <a:gd name="connsiteX27" fmla="*/ 0 w 1432396"/>
                  <a:gd name="connsiteY27" fmla="*/ 513036 h 947974"/>
                  <a:gd name="connsiteX28" fmla="*/ 66502 w 1432396"/>
                  <a:gd name="connsiteY28" fmla="*/ 402198 h 947974"/>
                  <a:gd name="connsiteX29" fmla="*/ 105294 w 1432396"/>
                  <a:gd name="connsiteY29" fmla="*/ 319072 h 947974"/>
                  <a:gd name="connsiteX0" fmla="*/ 105294 w 1432396"/>
                  <a:gd name="connsiteY0" fmla="*/ 326775 h 955677"/>
                  <a:gd name="connsiteX1" fmla="*/ 211177 w 1432396"/>
                  <a:gd name="connsiteY1" fmla="*/ 176444 h 955677"/>
                  <a:gd name="connsiteX2" fmla="*/ 403733 w 1432396"/>
                  <a:gd name="connsiteY2" fmla="*/ 71617 h 955677"/>
                  <a:gd name="connsiteX3" fmla="*/ 615297 w 1432396"/>
                  <a:gd name="connsiteY3" fmla="*/ 3880 h 955677"/>
                  <a:gd name="connsiteX4" fmla="*/ 831392 w 1432396"/>
                  <a:gd name="connsiteY4" fmla="*/ 21269 h 955677"/>
                  <a:gd name="connsiteX5" fmla="*/ 1059099 w 1432396"/>
                  <a:gd name="connsiteY5" fmla="*/ 128800 h 955677"/>
                  <a:gd name="connsiteX6" fmla="*/ 1197033 w 1432396"/>
                  <a:gd name="connsiteY6" fmla="*/ 282441 h 955677"/>
                  <a:gd name="connsiteX7" fmla="*/ 1269077 w 1432396"/>
                  <a:gd name="connsiteY7" fmla="*/ 459779 h 955677"/>
                  <a:gd name="connsiteX8" fmla="*/ 1235826 w 1432396"/>
                  <a:gd name="connsiteY8" fmla="*/ 576157 h 955677"/>
                  <a:gd name="connsiteX9" fmla="*/ 1213659 w 1432396"/>
                  <a:gd name="connsiteY9" fmla="*/ 620492 h 955677"/>
                  <a:gd name="connsiteX10" fmla="*/ 1318953 w 1432396"/>
                  <a:gd name="connsiteY10" fmla="*/ 548448 h 955677"/>
                  <a:gd name="connsiteX11" fmla="*/ 1390997 w 1432396"/>
                  <a:gd name="connsiteY11" fmla="*/ 592783 h 955677"/>
                  <a:gd name="connsiteX12" fmla="*/ 1429790 w 1432396"/>
                  <a:gd name="connsiteY12" fmla="*/ 808913 h 955677"/>
                  <a:gd name="connsiteX13" fmla="*/ 1318953 w 1432396"/>
                  <a:gd name="connsiteY13" fmla="*/ 953001 h 955677"/>
                  <a:gd name="connsiteX14" fmla="*/ 1174866 w 1432396"/>
                  <a:gd name="connsiteY14" fmla="*/ 903124 h 955677"/>
                  <a:gd name="connsiteX15" fmla="*/ 936568 w 1432396"/>
                  <a:gd name="connsiteY15" fmla="*/ 908666 h 955677"/>
                  <a:gd name="connsiteX16" fmla="*/ 786939 w 1432396"/>
                  <a:gd name="connsiteY16" fmla="*/ 864332 h 955677"/>
                  <a:gd name="connsiteX17" fmla="*/ 737062 w 1432396"/>
                  <a:gd name="connsiteY17" fmla="*/ 770121 h 955677"/>
                  <a:gd name="connsiteX18" fmla="*/ 847898 w 1432396"/>
                  <a:gd name="connsiteY18" fmla="*/ 648201 h 955677"/>
                  <a:gd name="connsiteX19" fmla="*/ 886691 w 1432396"/>
                  <a:gd name="connsiteY19" fmla="*/ 609408 h 955677"/>
                  <a:gd name="connsiteX20" fmla="*/ 753688 w 1432396"/>
                  <a:gd name="connsiteY20" fmla="*/ 742412 h 955677"/>
                  <a:gd name="connsiteX21" fmla="*/ 659477 w 1432396"/>
                  <a:gd name="connsiteY21" fmla="*/ 808913 h 955677"/>
                  <a:gd name="connsiteX22" fmla="*/ 454430 w 1432396"/>
                  <a:gd name="connsiteY22" fmla="*/ 742412 h 955677"/>
                  <a:gd name="connsiteX23" fmla="*/ 338051 w 1432396"/>
                  <a:gd name="connsiteY23" fmla="*/ 653743 h 955677"/>
                  <a:gd name="connsiteX24" fmla="*/ 271550 w 1432396"/>
                  <a:gd name="connsiteY24" fmla="*/ 603866 h 955677"/>
                  <a:gd name="connsiteX25" fmla="*/ 199506 w 1432396"/>
                  <a:gd name="connsiteY25" fmla="*/ 598324 h 955677"/>
                  <a:gd name="connsiteX26" fmla="*/ 60961 w 1432396"/>
                  <a:gd name="connsiteY26" fmla="*/ 576157 h 955677"/>
                  <a:gd name="connsiteX27" fmla="*/ 0 w 1432396"/>
                  <a:gd name="connsiteY27" fmla="*/ 520739 h 955677"/>
                  <a:gd name="connsiteX28" fmla="*/ 66502 w 1432396"/>
                  <a:gd name="connsiteY28" fmla="*/ 409901 h 955677"/>
                  <a:gd name="connsiteX29" fmla="*/ 105294 w 1432396"/>
                  <a:gd name="connsiteY29" fmla="*/ 326775 h 955677"/>
                  <a:gd name="connsiteX0" fmla="*/ 105294 w 1432396"/>
                  <a:gd name="connsiteY0" fmla="*/ 325977 h 954879"/>
                  <a:gd name="connsiteX1" fmla="*/ 211177 w 1432396"/>
                  <a:gd name="connsiteY1" fmla="*/ 175646 h 954879"/>
                  <a:gd name="connsiteX2" fmla="*/ 392885 w 1432396"/>
                  <a:gd name="connsiteY2" fmla="*/ 59969 h 954879"/>
                  <a:gd name="connsiteX3" fmla="*/ 615297 w 1432396"/>
                  <a:gd name="connsiteY3" fmla="*/ 3082 h 954879"/>
                  <a:gd name="connsiteX4" fmla="*/ 831392 w 1432396"/>
                  <a:gd name="connsiteY4" fmla="*/ 20471 h 954879"/>
                  <a:gd name="connsiteX5" fmla="*/ 1059099 w 1432396"/>
                  <a:gd name="connsiteY5" fmla="*/ 128002 h 954879"/>
                  <a:gd name="connsiteX6" fmla="*/ 1197033 w 1432396"/>
                  <a:gd name="connsiteY6" fmla="*/ 281643 h 954879"/>
                  <a:gd name="connsiteX7" fmla="*/ 1269077 w 1432396"/>
                  <a:gd name="connsiteY7" fmla="*/ 458981 h 954879"/>
                  <a:gd name="connsiteX8" fmla="*/ 1235826 w 1432396"/>
                  <a:gd name="connsiteY8" fmla="*/ 575359 h 954879"/>
                  <a:gd name="connsiteX9" fmla="*/ 1213659 w 1432396"/>
                  <a:gd name="connsiteY9" fmla="*/ 619694 h 954879"/>
                  <a:gd name="connsiteX10" fmla="*/ 1318953 w 1432396"/>
                  <a:gd name="connsiteY10" fmla="*/ 547650 h 954879"/>
                  <a:gd name="connsiteX11" fmla="*/ 1390997 w 1432396"/>
                  <a:gd name="connsiteY11" fmla="*/ 591985 h 954879"/>
                  <a:gd name="connsiteX12" fmla="*/ 1429790 w 1432396"/>
                  <a:gd name="connsiteY12" fmla="*/ 808115 h 954879"/>
                  <a:gd name="connsiteX13" fmla="*/ 1318953 w 1432396"/>
                  <a:gd name="connsiteY13" fmla="*/ 952203 h 954879"/>
                  <a:gd name="connsiteX14" fmla="*/ 1174866 w 1432396"/>
                  <a:gd name="connsiteY14" fmla="*/ 902326 h 954879"/>
                  <a:gd name="connsiteX15" fmla="*/ 936568 w 1432396"/>
                  <a:gd name="connsiteY15" fmla="*/ 907868 h 954879"/>
                  <a:gd name="connsiteX16" fmla="*/ 786939 w 1432396"/>
                  <a:gd name="connsiteY16" fmla="*/ 863534 h 954879"/>
                  <a:gd name="connsiteX17" fmla="*/ 737062 w 1432396"/>
                  <a:gd name="connsiteY17" fmla="*/ 769323 h 954879"/>
                  <a:gd name="connsiteX18" fmla="*/ 847898 w 1432396"/>
                  <a:gd name="connsiteY18" fmla="*/ 647403 h 954879"/>
                  <a:gd name="connsiteX19" fmla="*/ 886691 w 1432396"/>
                  <a:gd name="connsiteY19" fmla="*/ 608610 h 954879"/>
                  <a:gd name="connsiteX20" fmla="*/ 753688 w 1432396"/>
                  <a:gd name="connsiteY20" fmla="*/ 741614 h 954879"/>
                  <a:gd name="connsiteX21" fmla="*/ 659477 w 1432396"/>
                  <a:gd name="connsiteY21" fmla="*/ 808115 h 954879"/>
                  <a:gd name="connsiteX22" fmla="*/ 454430 w 1432396"/>
                  <a:gd name="connsiteY22" fmla="*/ 741614 h 954879"/>
                  <a:gd name="connsiteX23" fmla="*/ 338051 w 1432396"/>
                  <a:gd name="connsiteY23" fmla="*/ 652945 h 954879"/>
                  <a:gd name="connsiteX24" fmla="*/ 271550 w 1432396"/>
                  <a:gd name="connsiteY24" fmla="*/ 603068 h 954879"/>
                  <a:gd name="connsiteX25" fmla="*/ 199506 w 1432396"/>
                  <a:gd name="connsiteY25" fmla="*/ 597526 h 954879"/>
                  <a:gd name="connsiteX26" fmla="*/ 60961 w 1432396"/>
                  <a:gd name="connsiteY26" fmla="*/ 575359 h 954879"/>
                  <a:gd name="connsiteX27" fmla="*/ 0 w 1432396"/>
                  <a:gd name="connsiteY27" fmla="*/ 519941 h 954879"/>
                  <a:gd name="connsiteX28" fmla="*/ 66502 w 1432396"/>
                  <a:gd name="connsiteY28" fmla="*/ 409103 h 954879"/>
                  <a:gd name="connsiteX29" fmla="*/ 105294 w 1432396"/>
                  <a:gd name="connsiteY29" fmla="*/ 325977 h 954879"/>
                  <a:gd name="connsiteX0" fmla="*/ 105294 w 1432396"/>
                  <a:gd name="connsiteY0" fmla="*/ 325977 h 954879"/>
                  <a:gd name="connsiteX1" fmla="*/ 211177 w 1432396"/>
                  <a:gd name="connsiteY1" fmla="*/ 175646 h 954879"/>
                  <a:gd name="connsiteX2" fmla="*/ 392885 w 1432396"/>
                  <a:gd name="connsiteY2" fmla="*/ 59969 h 954879"/>
                  <a:gd name="connsiteX3" fmla="*/ 615297 w 1432396"/>
                  <a:gd name="connsiteY3" fmla="*/ 3082 h 954879"/>
                  <a:gd name="connsiteX4" fmla="*/ 831392 w 1432396"/>
                  <a:gd name="connsiteY4" fmla="*/ 20471 h 954879"/>
                  <a:gd name="connsiteX5" fmla="*/ 1059099 w 1432396"/>
                  <a:gd name="connsiteY5" fmla="*/ 128002 h 954879"/>
                  <a:gd name="connsiteX6" fmla="*/ 1197033 w 1432396"/>
                  <a:gd name="connsiteY6" fmla="*/ 281643 h 954879"/>
                  <a:gd name="connsiteX7" fmla="*/ 1269077 w 1432396"/>
                  <a:gd name="connsiteY7" fmla="*/ 458981 h 954879"/>
                  <a:gd name="connsiteX8" fmla="*/ 1235826 w 1432396"/>
                  <a:gd name="connsiteY8" fmla="*/ 575359 h 954879"/>
                  <a:gd name="connsiteX9" fmla="*/ 1213659 w 1432396"/>
                  <a:gd name="connsiteY9" fmla="*/ 619694 h 954879"/>
                  <a:gd name="connsiteX10" fmla="*/ 1318953 w 1432396"/>
                  <a:gd name="connsiteY10" fmla="*/ 547650 h 954879"/>
                  <a:gd name="connsiteX11" fmla="*/ 1390997 w 1432396"/>
                  <a:gd name="connsiteY11" fmla="*/ 591985 h 954879"/>
                  <a:gd name="connsiteX12" fmla="*/ 1429790 w 1432396"/>
                  <a:gd name="connsiteY12" fmla="*/ 808115 h 954879"/>
                  <a:gd name="connsiteX13" fmla="*/ 1318953 w 1432396"/>
                  <a:gd name="connsiteY13" fmla="*/ 952203 h 954879"/>
                  <a:gd name="connsiteX14" fmla="*/ 1174866 w 1432396"/>
                  <a:gd name="connsiteY14" fmla="*/ 902326 h 954879"/>
                  <a:gd name="connsiteX15" fmla="*/ 936568 w 1432396"/>
                  <a:gd name="connsiteY15" fmla="*/ 907868 h 954879"/>
                  <a:gd name="connsiteX16" fmla="*/ 786939 w 1432396"/>
                  <a:gd name="connsiteY16" fmla="*/ 863534 h 954879"/>
                  <a:gd name="connsiteX17" fmla="*/ 737062 w 1432396"/>
                  <a:gd name="connsiteY17" fmla="*/ 769323 h 954879"/>
                  <a:gd name="connsiteX18" fmla="*/ 847898 w 1432396"/>
                  <a:gd name="connsiteY18" fmla="*/ 647403 h 954879"/>
                  <a:gd name="connsiteX19" fmla="*/ 886691 w 1432396"/>
                  <a:gd name="connsiteY19" fmla="*/ 608610 h 954879"/>
                  <a:gd name="connsiteX20" fmla="*/ 753688 w 1432396"/>
                  <a:gd name="connsiteY20" fmla="*/ 741614 h 954879"/>
                  <a:gd name="connsiteX21" fmla="*/ 659477 w 1432396"/>
                  <a:gd name="connsiteY21" fmla="*/ 808115 h 954879"/>
                  <a:gd name="connsiteX22" fmla="*/ 454430 w 1432396"/>
                  <a:gd name="connsiteY22" fmla="*/ 741614 h 954879"/>
                  <a:gd name="connsiteX23" fmla="*/ 338051 w 1432396"/>
                  <a:gd name="connsiteY23" fmla="*/ 652945 h 954879"/>
                  <a:gd name="connsiteX24" fmla="*/ 271550 w 1432396"/>
                  <a:gd name="connsiteY24" fmla="*/ 603068 h 954879"/>
                  <a:gd name="connsiteX25" fmla="*/ 199506 w 1432396"/>
                  <a:gd name="connsiteY25" fmla="*/ 597526 h 954879"/>
                  <a:gd name="connsiteX26" fmla="*/ 60961 w 1432396"/>
                  <a:gd name="connsiteY26" fmla="*/ 575359 h 954879"/>
                  <a:gd name="connsiteX27" fmla="*/ 0 w 1432396"/>
                  <a:gd name="connsiteY27" fmla="*/ 519941 h 954879"/>
                  <a:gd name="connsiteX28" fmla="*/ 84873 w 1432396"/>
                  <a:gd name="connsiteY28" fmla="*/ 415226 h 954879"/>
                  <a:gd name="connsiteX29" fmla="*/ 105294 w 1432396"/>
                  <a:gd name="connsiteY29" fmla="*/ 325977 h 954879"/>
                  <a:gd name="connsiteX0" fmla="*/ 129791 w 1432396"/>
                  <a:gd name="connsiteY0" fmla="*/ 301481 h 954879"/>
                  <a:gd name="connsiteX1" fmla="*/ 211177 w 1432396"/>
                  <a:gd name="connsiteY1" fmla="*/ 175646 h 954879"/>
                  <a:gd name="connsiteX2" fmla="*/ 392885 w 1432396"/>
                  <a:gd name="connsiteY2" fmla="*/ 59969 h 954879"/>
                  <a:gd name="connsiteX3" fmla="*/ 615297 w 1432396"/>
                  <a:gd name="connsiteY3" fmla="*/ 3082 h 954879"/>
                  <a:gd name="connsiteX4" fmla="*/ 831392 w 1432396"/>
                  <a:gd name="connsiteY4" fmla="*/ 20471 h 954879"/>
                  <a:gd name="connsiteX5" fmla="*/ 1059099 w 1432396"/>
                  <a:gd name="connsiteY5" fmla="*/ 128002 h 954879"/>
                  <a:gd name="connsiteX6" fmla="*/ 1197033 w 1432396"/>
                  <a:gd name="connsiteY6" fmla="*/ 281643 h 954879"/>
                  <a:gd name="connsiteX7" fmla="*/ 1269077 w 1432396"/>
                  <a:gd name="connsiteY7" fmla="*/ 458981 h 954879"/>
                  <a:gd name="connsiteX8" fmla="*/ 1235826 w 1432396"/>
                  <a:gd name="connsiteY8" fmla="*/ 575359 h 954879"/>
                  <a:gd name="connsiteX9" fmla="*/ 1213659 w 1432396"/>
                  <a:gd name="connsiteY9" fmla="*/ 619694 h 954879"/>
                  <a:gd name="connsiteX10" fmla="*/ 1318953 w 1432396"/>
                  <a:gd name="connsiteY10" fmla="*/ 547650 h 954879"/>
                  <a:gd name="connsiteX11" fmla="*/ 1390997 w 1432396"/>
                  <a:gd name="connsiteY11" fmla="*/ 591985 h 954879"/>
                  <a:gd name="connsiteX12" fmla="*/ 1429790 w 1432396"/>
                  <a:gd name="connsiteY12" fmla="*/ 808115 h 954879"/>
                  <a:gd name="connsiteX13" fmla="*/ 1318953 w 1432396"/>
                  <a:gd name="connsiteY13" fmla="*/ 952203 h 954879"/>
                  <a:gd name="connsiteX14" fmla="*/ 1174866 w 1432396"/>
                  <a:gd name="connsiteY14" fmla="*/ 902326 h 954879"/>
                  <a:gd name="connsiteX15" fmla="*/ 936568 w 1432396"/>
                  <a:gd name="connsiteY15" fmla="*/ 907868 h 954879"/>
                  <a:gd name="connsiteX16" fmla="*/ 786939 w 1432396"/>
                  <a:gd name="connsiteY16" fmla="*/ 863534 h 954879"/>
                  <a:gd name="connsiteX17" fmla="*/ 737062 w 1432396"/>
                  <a:gd name="connsiteY17" fmla="*/ 769323 h 954879"/>
                  <a:gd name="connsiteX18" fmla="*/ 847898 w 1432396"/>
                  <a:gd name="connsiteY18" fmla="*/ 647403 h 954879"/>
                  <a:gd name="connsiteX19" fmla="*/ 886691 w 1432396"/>
                  <a:gd name="connsiteY19" fmla="*/ 608610 h 954879"/>
                  <a:gd name="connsiteX20" fmla="*/ 753688 w 1432396"/>
                  <a:gd name="connsiteY20" fmla="*/ 741614 h 954879"/>
                  <a:gd name="connsiteX21" fmla="*/ 659477 w 1432396"/>
                  <a:gd name="connsiteY21" fmla="*/ 808115 h 954879"/>
                  <a:gd name="connsiteX22" fmla="*/ 454430 w 1432396"/>
                  <a:gd name="connsiteY22" fmla="*/ 741614 h 954879"/>
                  <a:gd name="connsiteX23" fmla="*/ 338051 w 1432396"/>
                  <a:gd name="connsiteY23" fmla="*/ 652945 h 954879"/>
                  <a:gd name="connsiteX24" fmla="*/ 271550 w 1432396"/>
                  <a:gd name="connsiteY24" fmla="*/ 603068 h 954879"/>
                  <a:gd name="connsiteX25" fmla="*/ 199506 w 1432396"/>
                  <a:gd name="connsiteY25" fmla="*/ 597526 h 954879"/>
                  <a:gd name="connsiteX26" fmla="*/ 60961 w 1432396"/>
                  <a:gd name="connsiteY26" fmla="*/ 575359 h 954879"/>
                  <a:gd name="connsiteX27" fmla="*/ 0 w 1432396"/>
                  <a:gd name="connsiteY27" fmla="*/ 519941 h 954879"/>
                  <a:gd name="connsiteX28" fmla="*/ 84873 w 1432396"/>
                  <a:gd name="connsiteY28" fmla="*/ 415226 h 954879"/>
                  <a:gd name="connsiteX29" fmla="*/ 129791 w 1432396"/>
                  <a:gd name="connsiteY29" fmla="*/ 301481 h 95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32396" h="954879">
                    <a:moveTo>
                      <a:pt x="129791" y="301481"/>
                    </a:moveTo>
                    <a:cubicBezTo>
                      <a:pt x="150842" y="261551"/>
                      <a:pt x="167328" y="215898"/>
                      <a:pt x="211177" y="175646"/>
                    </a:cubicBezTo>
                    <a:cubicBezTo>
                      <a:pt x="255026" y="135394"/>
                      <a:pt x="325532" y="88730"/>
                      <a:pt x="392885" y="59969"/>
                    </a:cubicBezTo>
                    <a:cubicBezTo>
                      <a:pt x="460238" y="31208"/>
                      <a:pt x="542213" y="9665"/>
                      <a:pt x="615297" y="3082"/>
                    </a:cubicBezTo>
                    <a:cubicBezTo>
                      <a:pt x="688381" y="-3501"/>
                      <a:pt x="757425" y="-349"/>
                      <a:pt x="831392" y="20471"/>
                    </a:cubicBezTo>
                    <a:cubicBezTo>
                      <a:pt x="905359" y="41291"/>
                      <a:pt x="998159" y="84473"/>
                      <a:pt x="1059099" y="128002"/>
                    </a:cubicBezTo>
                    <a:cubicBezTo>
                      <a:pt x="1120039" y="171531"/>
                      <a:pt x="1162037" y="226480"/>
                      <a:pt x="1197033" y="281643"/>
                    </a:cubicBezTo>
                    <a:cubicBezTo>
                      <a:pt x="1232029" y="336806"/>
                      <a:pt x="1262612" y="410028"/>
                      <a:pt x="1269077" y="458981"/>
                    </a:cubicBezTo>
                    <a:cubicBezTo>
                      <a:pt x="1275543" y="507934"/>
                      <a:pt x="1245062" y="548574"/>
                      <a:pt x="1235826" y="575359"/>
                    </a:cubicBezTo>
                    <a:cubicBezTo>
                      <a:pt x="1226590" y="602144"/>
                      <a:pt x="1199805" y="624312"/>
                      <a:pt x="1213659" y="619694"/>
                    </a:cubicBezTo>
                    <a:cubicBezTo>
                      <a:pt x="1227513" y="615076"/>
                      <a:pt x="1289397" y="552268"/>
                      <a:pt x="1318953" y="547650"/>
                    </a:cubicBezTo>
                    <a:cubicBezTo>
                      <a:pt x="1348509" y="543032"/>
                      <a:pt x="1372524" y="548574"/>
                      <a:pt x="1390997" y="591985"/>
                    </a:cubicBezTo>
                    <a:cubicBezTo>
                      <a:pt x="1409470" y="635396"/>
                      <a:pt x="1441797" y="748079"/>
                      <a:pt x="1429790" y="808115"/>
                    </a:cubicBezTo>
                    <a:cubicBezTo>
                      <a:pt x="1417783" y="868151"/>
                      <a:pt x="1361440" y="936501"/>
                      <a:pt x="1318953" y="952203"/>
                    </a:cubicBezTo>
                    <a:cubicBezTo>
                      <a:pt x="1276466" y="967905"/>
                      <a:pt x="1238597" y="909715"/>
                      <a:pt x="1174866" y="902326"/>
                    </a:cubicBezTo>
                    <a:cubicBezTo>
                      <a:pt x="1111135" y="894937"/>
                      <a:pt x="1001222" y="914333"/>
                      <a:pt x="936568" y="907868"/>
                    </a:cubicBezTo>
                    <a:cubicBezTo>
                      <a:pt x="871914" y="901403"/>
                      <a:pt x="820190" y="886625"/>
                      <a:pt x="786939" y="863534"/>
                    </a:cubicBezTo>
                    <a:cubicBezTo>
                      <a:pt x="753688" y="840443"/>
                      <a:pt x="726902" y="805345"/>
                      <a:pt x="737062" y="769323"/>
                    </a:cubicBezTo>
                    <a:cubicBezTo>
                      <a:pt x="747222" y="733301"/>
                      <a:pt x="822960" y="674189"/>
                      <a:pt x="847898" y="647403"/>
                    </a:cubicBezTo>
                    <a:cubicBezTo>
                      <a:pt x="872836" y="620617"/>
                      <a:pt x="902393" y="592908"/>
                      <a:pt x="886691" y="608610"/>
                    </a:cubicBezTo>
                    <a:cubicBezTo>
                      <a:pt x="870989" y="624312"/>
                      <a:pt x="791557" y="708363"/>
                      <a:pt x="753688" y="741614"/>
                    </a:cubicBezTo>
                    <a:cubicBezTo>
                      <a:pt x="715819" y="774865"/>
                      <a:pt x="709353" y="808115"/>
                      <a:pt x="659477" y="808115"/>
                    </a:cubicBezTo>
                    <a:cubicBezTo>
                      <a:pt x="609601" y="808115"/>
                      <a:pt x="508001" y="767476"/>
                      <a:pt x="454430" y="741614"/>
                    </a:cubicBezTo>
                    <a:cubicBezTo>
                      <a:pt x="400859" y="715752"/>
                      <a:pt x="368531" y="676036"/>
                      <a:pt x="338051" y="652945"/>
                    </a:cubicBezTo>
                    <a:cubicBezTo>
                      <a:pt x="307571" y="629854"/>
                      <a:pt x="294641" y="612304"/>
                      <a:pt x="271550" y="603068"/>
                    </a:cubicBezTo>
                    <a:cubicBezTo>
                      <a:pt x="248459" y="593832"/>
                      <a:pt x="234604" y="602144"/>
                      <a:pt x="199506" y="597526"/>
                    </a:cubicBezTo>
                    <a:cubicBezTo>
                      <a:pt x="164408" y="592908"/>
                      <a:pt x="94212" y="588290"/>
                      <a:pt x="60961" y="575359"/>
                    </a:cubicBezTo>
                    <a:cubicBezTo>
                      <a:pt x="27710" y="562428"/>
                      <a:pt x="0" y="546726"/>
                      <a:pt x="0" y="519941"/>
                    </a:cubicBezTo>
                    <a:cubicBezTo>
                      <a:pt x="0" y="493156"/>
                      <a:pt x="63241" y="451636"/>
                      <a:pt x="84873" y="415226"/>
                    </a:cubicBezTo>
                    <a:cubicBezTo>
                      <a:pt x="106505" y="378816"/>
                      <a:pt x="108740" y="341411"/>
                      <a:pt x="129791" y="301481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44083"/>
                <a:endParaRPr lang="en-GB" sz="1662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4" name="Ellipse 143"/>
            <p:cNvSpPr/>
            <p:nvPr/>
          </p:nvSpPr>
          <p:spPr>
            <a:xfrm>
              <a:off x="902052" y="1837683"/>
              <a:ext cx="30921" cy="30400"/>
            </a:xfrm>
            <a:prstGeom prst="ellipse">
              <a:avLst/>
            </a:prstGeom>
            <a:grpFill/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4083"/>
              <a:endParaRPr lang="en-GB" sz="1662" dirty="0">
                <a:solidFill>
                  <a:prstClr val="white"/>
                </a:solidFill>
              </a:endParaRPr>
            </a:p>
          </p:txBody>
        </p:sp>
      </p:grpSp>
      <p:pic>
        <p:nvPicPr>
          <p:cNvPr id="147" name="Picture 2" descr="C:\Users\duchateau\AppData\Local\Microsoft\Windows\INetCache\IE\DQP4OPLE\mouse-47518_64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2803" y="59467"/>
            <a:ext cx="753013" cy="804293"/>
          </a:xfrm>
          <a:prstGeom prst="rect">
            <a:avLst/>
          </a:prstGeom>
          <a:noFill/>
        </p:spPr>
      </p:pic>
      <p:cxnSp>
        <p:nvCxnSpPr>
          <p:cNvPr id="148" name="Connecteur droit avec flèche 147"/>
          <p:cNvCxnSpPr/>
          <p:nvPr/>
        </p:nvCxnSpPr>
        <p:spPr>
          <a:xfrm>
            <a:off x="3619199" y="454427"/>
            <a:ext cx="2915000" cy="146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7904454" y="276125"/>
            <a:ext cx="927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ADULTE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4097615" y="256874"/>
            <a:ext cx="1760097" cy="369332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Différents stades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1118104" y="276125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2060"/>
                </a:solidFill>
              </a:rPr>
              <a:t>FOETUS</a:t>
            </a:r>
          </a:p>
        </p:txBody>
      </p:sp>
      <p:sp>
        <p:nvSpPr>
          <p:cNvPr id="152" name="ZoneTexte 151"/>
          <p:cNvSpPr txBox="1"/>
          <p:nvPr/>
        </p:nvSpPr>
        <p:spPr>
          <a:xfrm>
            <a:off x="1413891" y="1406394"/>
            <a:ext cx="7151188" cy="954107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fr-FR" sz="2800" b="1" dirty="0">
                <a:solidFill>
                  <a:schemeClr val="bg1"/>
                </a:solidFill>
              </a:rPr>
              <a:t>TOUS LES STADES </a:t>
            </a:r>
            <a:r>
              <a:rPr lang="fr-FR" sz="2800" b="1">
                <a:solidFill>
                  <a:schemeClr val="bg1"/>
                </a:solidFill>
              </a:rPr>
              <a:t>SONT VULNÉRABLES</a:t>
            </a:r>
            <a:endParaRPr lang="fr-FR" sz="2800" b="1" dirty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r>
              <a:rPr lang="fr-FR" sz="2800" b="1" dirty="0">
                <a:solidFill>
                  <a:schemeClr val="bg1"/>
                </a:solidFill>
              </a:rPr>
              <a:t>L’ALCOOL S’ENGOUFFRE DANS LES BRÈCHES</a:t>
            </a:r>
          </a:p>
        </p:txBody>
      </p:sp>
      <p:sp>
        <p:nvSpPr>
          <p:cNvPr id="153" name="ZoneTexte 152"/>
          <p:cNvSpPr txBox="1"/>
          <p:nvPr/>
        </p:nvSpPr>
        <p:spPr>
          <a:xfrm>
            <a:off x="2018203" y="2629688"/>
            <a:ext cx="5902715" cy="403187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chemeClr val="bg1"/>
                </a:solidFill>
              </a:rPr>
              <a:t>Les gènes dont l’expression est touchée sont ceux qui appartiennent au </a:t>
            </a:r>
          </a:p>
          <a:p>
            <a:pPr algn="ctr"/>
            <a:endParaRPr lang="fr-FR" sz="3200" dirty="0">
              <a:solidFill>
                <a:schemeClr val="bg1"/>
              </a:solidFill>
            </a:endParaRPr>
          </a:p>
          <a:p>
            <a:pPr algn="ctr"/>
            <a:r>
              <a:rPr lang="fr-FR" sz="3200" b="1" dirty="0">
                <a:solidFill>
                  <a:schemeClr val="bg1"/>
                </a:solidFill>
              </a:rPr>
              <a:t>PROGRAMME QUI EST OUVERT </a:t>
            </a:r>
          </a:p>
          <a:p>
            <a:pPr algn="ctr"/>
            <a:endParaRPr lang="fr-FR" sz="3200" dirty="0">
              <a:solidFill>
                <a:schemeClr val="bg1"/>
              </a:solidFill>
            </a:endParaRPr>
          </a:p>
          <a:p>
            <a:pPr algn="ctr"/>
            <a:r>
              <a:rPr lang="fr-FR" sz="3200" dirty="0">
                <a:solidFill>
                  <a:schemeClr val="bg1"/>
                </a:solidFill>
              </a:rPr>
              <a:t>à un stade précis du développement du cerveau</a:t>
            </a:r>
          </a:p>
        </p:txBody>
      </p:sp>
      <p:grpSp>
        <p:nvGrpSpPr>
          <p:cNvPr id="16" name="Grouper 15"/>
          <p:cNvGrpSpPr/>
          <p:nvPr/>
        </p:nvGrpSpPr>
        <p:grpSpPr>
          <a:xfrm>
            <a:off x="2884924" y="110780"/>
            <a:ext cx="708955" cy="687294"/>
            <a:chOff x="3268012" y="2779970"/>
            <a:chExt cx="1054801" cy="1022573"/>
          </a:xfrm>
        </p:grpSpPr>
        <p:grpSp>
          <p:nvGrpSpPr>
            <p:cNvPr id="17" name="Grouper 16"/>
            <p:cNvGrpSpPr/>
            <p:nvPr/>
          </p:nvGrpSpPr>
          <p:grpSpPr>
            <a:xfrm>
              <a:off x="3515201" y="2909834"/>
              <a:ext cx="498569" cy="769764"/>
              <a:chOff x="1360311" y="1435100"/>
              <a:chExt cx="1477433" cy="2897717"/>
            </a:xfrm>
          </p:grpSpPr>
          <p:sp>
            <p:nvSpPr>
              <p:cNvPr id="19" name="Forme libre 18"/>
              <p:cNvSpPr/>
              <p:nvPr/>
            </p:nvSpPr>
            <p:spPr>
              <a:xfrm>
                <a:off x="1574376" y="1435100"/>
                <a:ext cx="1232600" cy="286980"/>
              </a:xfrm>
              <a:custGeom>
                <a:avLst/>
                <a:gdLst>
                  <a:gd name="connsiteX0" fmla="*/ 0 w 1232600"/>
                  <a:gd name="connsiteY0" fmla="*/ 319720 h 427764"/>
                  <a:gd name="connsiteX1" fmla="*/ 158761 w 1232600"/>
                  <a:gd name="connsiteY1" fmla="*/ 160963 h 427764"/>
                  <a:gd name="connsiteX2" fmla="*/ 423362 w 1232600"/>
                  <a:gd name="connsiteY2" fmla="*/ 28664 h 427764"/>
                  <a:gd name="connsiteX3" fmla="*/ 687963 w 1232600"/>
                  <a:gd name="connsiteY3" fmla="*/ 2205 h 427764"/>
                  <a:gd name="connsiteX4" fmla="*/ 899643 w 1232600"/>
                  <a:gd name="connsiteY4" fmla="*/ 41894 h 427764"/>
                  <a:gd name="connsiteX5" fmla="*/ 1058404 w 1232600"/>
                  <a:gd name="connsiteY5" fmla="*/ 121273 h 427764"/>
                  <a:gd name="connsiteX6" fmla="*/ 1177474 w 1232600"/>
                  <a:gd name="connsiteY6" fmla="*/ 227112 h 427764"/>
                  <a:gd name="connsiteX7" fmla="*/ 1217165 w 1232600"/>
                  <a:gd name="connsiteY7" fmla="*/ 280031 h 427764"/>
                  <a:gd name="connsiteX8" fmla="*/ 1230395 w 1232600"/>
                  <a:gd name="connsiteY8" fmla="*/ 346180 h 427764"/>
                  <a:gd name="connsiteX9" fmla="*/ 1230395 w 1232600"/>
                  <a:gd name="connsiteY9" fmla="*/ 425559 h 427764"/>
                  <a:gd name="connsiteX10" fmla="*/ 1217165 w 1232600"/>
                  <a:gd name="connsiteY10" fmla="*/ 359410 h 427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32600" h="427764">
                    <a:moveTo>
                      <a:pt x="0" y="319720"/>
                    </a:moveTo>
                    <a:cubicBezTo>
                      <a:pt x="44100" y="264596"/>
                      <a:pt x="88201" y="209472"/>
                      <a:pt x="158761" y="160963"/>
                    </a:cubicBezTo>
                    <a:cubicBezTo>
                      <a:pt x="229321" y="112454"/>
                      <a:pt x="335162" y="55124"/>
                      <a:pt x="423362" y="28664"/>
                    </a:cubicBezTo>
                    <a:cubicBezTo>
                      <a:pt x="511562" y="2204"/>
                      <a:pt x="608583" y="0"/>
                      <a:pt x="687963" y="2205"/>
                    </a:cubicBezTo>
                    <a:cubicBezTo>
                      <a:pt x="767343" y="4410"/>
                      <a:pt x="837903" y="22049"/>
                      <a:pt x="899643" y="41894"/>
                    </a:cubicBezTo>
                    <a:cubicBezTo>
                      <a:pt x="961383" y="61739"/>
                      <a:pt x="1012099" y="90403"/>
                      <a:pt x="1058404" y="121273"/>
                    </a:cubicBezTo>
                    <a:cubicBezTo>
                      <a:pt x="1104709" y="152143"/>
                      <a:pt x="1151014" y="200652"/>
                      <a:pt x="1177474" y="227112"/>
                    </a:cubicBezTo>
                    <a:cubicBezTo>
                      <a:pt x="1203934" y="253572"/>
                      <a:pt x="1208345" y="260186"/>
                      <a:pt x="1217165" y="280031"/>
                    </a:cubicBezTo>
                    <a:cubicBezTo>
                      <a:pt x="1225985" y="299876"/>
                      <a:pt x="1228190" y="321925"/>
                      <a:pt x="1230395" y="346180"/>
                    </a:cubicBezTo>
                    <a:cubicBezTo>
                      <a:pt x="1232600" y="370435"/>
                      <a:pt x="1232600" y="423354"/>
                      <a:pt x="1230395" y="425559"/>
                    </a:cubicBezTo>
                    <a:cubicBezTo>
                      <a:pt x="1228190" y="427764"/>
                      <a:pt x="1217165" y="359410"/>
                      <a:pt x="1217165" y="359410"/>
                    </a:cubicBezTo>
                  </a:path>
                </a:pathLst>
              </a:custGeom>
              <a:ln w="28575" cap="flat" cmpd="sng" algn="ctr">
                <a:solidFill>
                  <a:srgbClr val="40404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Forme libre 19"/>
              <p:cNvSpPr/>
              <p:nvPr/>
            </p:nvSpPr>
            <p:spPr>
              <a:xfrm>
                <a:off x="1499305" y="1591733"/>
                <a:ext cx="1331384" cy="958851"/>
              </a:xfrm>
              <a:custGeom>
                <a:avLst/>
                <a:gdLst>
                  <a:gd name="connsiteX0" fmla="*/ 1303162 w 1331384"/>
                  <a:gd name="connsiteY0" fmla="*/ 127000 h 958851"/>
                  <a:gd name="connsiteX1" fmla="*/ 1205795 w 1331384"/>
                  <a:gd name="connsiteY1" fmla="*/ 148167 h 958851"/>
                  <a:gd name="connsiteX2" fmla="*/ 1027995 w 1331384"/>
                  <a:gd name="connsiteY2" fmla="*/ 169334 h 958851"/>
                  <a:gd name="connsiteX3" fmla="*/ 956028 w 1331384"/>
                  <a:gd name="connsiteY3" fmla="*/ 177800 h 958851"/>
                  <a:gd name="connsiteX4" fmla="*/ 816328 w 1331384"/>
                  <a:gd name="connsiteY4" fmla="*/ 182034 h 958851"/>
                  <a:gd name="connsiteX5" fmla="*/ 604662 w 1331384"/>
                  <a:gd name="connsiteY5" fmla="*/ 173567 h 958851"/>
                  <a:gd name="connsiteX6" fmla="*/ 363362 w 1331384"/>
                  <a:gd name="connsiteY6" fmla="*/ 143934 h 958851"/>
                  <a:gd name="connsiteX7" fmla="*/ 164395 w 1331384"/>
                  <a:gd name="connsiteY7" fmla="*/ 93134 h 958851"/>
                  <a:gd name="connsiteX8" fmla="*/ 58562 w 1331384"/>
                  <a:gd name="connsiteY8" fmla="*/ 50800 h 958851"/>
                  <a:gd name="connsiteX9" fmla="*/ 3528 w 1331384"/>
                  <a:gd name="connsiteY9" fmla="*/ 397934 h 958851"/>
                  <a:gd name="connsiteX10" fmla="*/ 37395 w 1331384"/>
                  <a:gd name="connsiteY10" fmla="*/ 541867 h 958851"/>
                  <a:gd name="connsiteX11" fmla="*/ 126295 w 1331384"/>
                  <a:gd name="connsiteY11" fmla="*/ 681567 h 958851"/>
                  <a:gd name="connsiteX12" fmla="*/ 232128 w 1331384"/>
                  <a:gd name="connsiteY12" fmla="*/ 787400 h 958851"/>
                  <a:gd name="connsiteX13" fmla="*/ 397228 w 1331384"/>
                  <a:gd name="connsiteY13" fmla="*/ 901700 h 958851"/>
                  <a:gd name="connsiteX14" fmla="*/ 503062 w 1331384"/>
                  <a:gd name="connsiteY14" fmla="*/ 948267 h 958851"/>
                  <a:gd name="connsiteX15" fmla="*/ 680862 w 1331384"/>
                  <a:gd name="connsiteY15" fmla="*/ 956734 h 958851"/>
                  <a:gd name="connsiteX16" fmla="*/ 841728 w 1331384"/>
                  <a:gd name="connsiteY16" fmla="*/ 935567 h 958851"/>
                  <a:gd name="connsiteX17" fmla="*/ 1078795 w 1331384"/>
                  <a:gd name="connsiteY17" fmla="*/ 833967 h 958851"/>
                  <a:gd name="connsiteX18" fmla="*/ 1294695 w 1331384"/>
                  <a:gd name="connsiteY18" fmla="*/ 601134 h 958851"/>
                  <a:gd name="connsiteX19" fmla="*/ 1303162 w 1331384"/>
                  <a:gd name="connsiteY19" fmla="*/ 127000 h 9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31384" h="958851">
                    <a:moveTo>
                      <a:pt x="1303162" y="127000"/>
                    </a:moveTo>
                    <a:cubicBezTo>
                      <a:pt x="1288345" y="51506"/>
                      <a:pt x="1251656" y="141111"/>
                      <a:pt x="1205795" y="148167"/>
                    </a:cubicBezTo>
                    <a:cubicBezTo>
                      <a:pt x="1159934" y="155223"/>
                      <a:pt x="1027995" y="169334"/>
                      <a:pt x="1027995" y="169334"/>
                    </a:cubicBezTo>
                    <a:cubicBezTo>
                      <a:pt x="986367" y="174273"/>
                      <a:pt x="991306" y="175683"/>
                      <a:pt x="956028" y="177800"/>
                    </a:cubicBezTo>
                    <a:cubicBezTo>
                      <a:pt x="920750" y="179917"/>
                      <a:pt x="874889" y="182739"/>
                      <a:pt x="816328" y="182034"/>
                    </a:cubicBezTo>
                    <a:cubicBezTo>
                      <a:pt x="757767" y="181329"/>
                      <a:pt x="680156" y="179917"/>
                      <a:pt x="604662" y="173567"/>
                    </a:cubicBezTo>
                    <a:cubicBezTo>
                      <a:pt x="529168" y="167217"/>
                      <a:pt x="436740" y="157339"/>
                      <a:pt x="363362" y="143934"/>
                    </a:cubicBezTo>
                    <a:cubicBezTo>
                      <a:pt x="289984" y="130529"/>
                      <a:pt x="215195" y="108656"/>
                      <a:pt x="164395" y="93134"/>
                    </a:cubicBezTo>
                    <a:cubicBezTo>
                      <a:pt x="113595" y="77612"/>
                      <a:pt x="85373" y="0"/>
                      <a:pt x="58562" y="50800"/>
                    </a:cubicBezTo>
                    <a:cubicBezTo>
                      <a:pt x="31751" y="101600"/>
                      <a:pt x="7056" y="316090"/>
                      <a:pt x="3528" y="397934"/>
                    </a:cubicBezTo>
                    <a:cubicBezTo>
                      <a:pt x="0" y="479778"/>
                      <a:pt x="16934" y="494595"/>
                      <a:pt x="37395" y="541867"/>
                    </a:cubicBezTo>
                    <a:cubicBezTo>
                      <a:pt x="57856" y="589139"/>
                      <a:pt x="93840" y="640645"/>
                      <a:pt x="126295" y="681567"/>
                    </a:cubicBezTo>
                    <a:cubicBezTo>
                      <a:pt x="158751" y="722489"/>
                      <a:pt x="186973" y="750711"/>
                      <a:pt x="232128" y="787400"/>
                    </a:cubicBezTo>
                    <a:cubicBezTo>
                      <a:pt x="277283" y="824089"/>
                      <a:pt x="352072" y="874889"/>
                      <a:pt x="397228" y="901700"/>
                    </a:cubicBezTo>
                    <a:cubicBezTo>
                      <a:pt x="442384" y="928511"/>
                      <a:pt x="455790" y="939095"/>
                      <a:pt x="503062" y="948267"/>
                    </a:cubicBezTo>
                    <a:cubicBezTo>
                      <a:pt x="550334" y="957439"/>
                      <a:pt x="624418" y="958851"/>
                      <a:pt x="680862" y="956734"/>
                    </a:cubicBezTo>
                    <a:cubicBezTo>
                      <a:pt x="737306" y="954617"/>
                      <a:pt x="775406" y="956028"/>
                      <a:pt x="841728" y="935567"/>
                    </a:cubicBezTo>
                    <a:cubicBezTo>
                      <a:pt x="908050" y="915106"/>
                      <a:pt x="1003301" y="889706"/>
                      <a:pt x="1078795" y="833967"/>
                    </a:cubicBezTo>
                    <a:cubicBezTo>
                      <a:pt x="1154289" y="778228"/>
                      <a:pt x="1258006" y="720373"/>
                      <a:pt x="1294695" y="601134"/>
                    </a:cubicBezTo>
                    <a:cubicBezTo>
                      <a:pt x="1331384" y="481895"/>
                      <a:pt x="1317979" y="202495"/>
                      <a:pt x="1303162" y="127000"/>
                    </a:cubicBezTo>
                    <a:close/>
                  </a:path>
                </a:pathLst>
              </a:custGeom>
              <a:solidFill>
                <a:srgbClr val="8F0449"/>
              </a:solidFill>
              <a:ln>
                <a:gradFill flip="none" rotWithShape="1">
                  <a:gsLst>
                    <a:gs pos="0">
                      <a:srgbClr val="8F0449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Forme libre 20"/>
              <p:cNvSpPr/>
              <p:nvPr/>
            </p:nvSpPr>
            <p:spPr>
              <a:xfrm>
                <a:off x="1360311" y="1646767"/>
                <a:ext cx="802922" cy="2679700"/>
              </a:xfrm>
              <a:custGeom>
                <a:avLst/>
                <a:gdLst>
                  <a:gd name="connsiteX0" fmla="*/ 176389 w 802922"/>
                  <a:gd name="connsiteY0" fmla="*/ 0 h 2679700"/>
                  <a:gd name="connsiteX1" fmla="*/ 138289 w 802922"/>
                  <a:gd name="connsiteY1" fmla="*/ 287866 h 2679700"/>
                  <a:gd name="connsiteX2" fmla="*/ 142522 w 802922"/>
                  <a:gd name="connsiteY2" fmla="*/ 419100 h 2679700"/>
                  <a:gd name="connsiteX3" fmla="*/ 231422 w 802922"/>
                  <a:gd name="connsiteY3" fmla="*/ 605366 h 2679700"/>
                  <a:gd name="connsiteX4" fmla="*/ 400756 w 802922"/>
                  <a:gd name="connsiteY4" fmla="*/ 774700 h 2679700"/>
                  <a:gd name="connsiteX5" fmla="*/ 591256 w 802922"/>
                  <a:gd name="connsiteY5" fmla="*/ 893233 h 2679700"/>
                  <a:gd name="connsiteX6" fmla="*/ 701322 w 802922"/>
                  <a:gd name="connsiteY6" fmla="*/ 918633 h 2679700"/>
                  <a:gd name="connsiteX7" fmla="*/ 722489 w 802922"/>
                  <a:gd name="connsiteY7" fmla="*/ 944033 h 2679700"/>
                  <a:gd name="connsiteX8" fmla="*/ 726722 w 802922"/>
                  <a:gd name="connsiteY8" fmla="*/ 927100 h 2679700"/>
                  <a:gd name="connsiteX9" fmla="*/ 726722 w 802922"/>
                  <a:gd name="connsiteY9" fmla="*/ 1003300 h 2679700"/>
                  <a:gd name="connsiteX10" fmla="*/ 709789 w 802922"/>
                  <a:gd name="connsiteY10" fmla="*/ 2252133 h 2679700"/>
                  <a:gd name="connsiteX11" fmla="*/ 167922 w 802922"/>
                  <a:gd name="connsiteY11" fmla="*/ 2506133 h 2679700"/>
                  <a:gd name="connsiteX12" fmla="*/ 104422 w 802922"/>
                  <a:gd name="connsiteY12" fmla="*/ 2599266 h 2679700"/>
                  <a:gd name="connsiteX13" fmla="*/ 794456 w 802922"/>
                  <a:gd name="connsiteY13" fmla="*/ 2679700 h 2679700"/>
                  <a:gd name="connsiteX14" fmla="*/ 794456 w 802922"/>
                  <a:gd name="connsiteY14" fmla="*/ 2679700 h 2679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02922" h="2679700">
                    <a:moveTo>
                      <a:pt x="176389" y="0"/>
                    </a:moveTo>
                    <a:cubicBezTo>
                      <a:pt x="160161" y="109008"/>
                      <a:pt x="143934" y="218016"/>
                      <a:pt x="138289" y="287866"/>
                    </a:cubicBezTo>
                    <a:cubicBezTo>
                      <a:pt x="132645" y="357716"/>
                      <a:pt x="127000" y="366183"/>
                      <a:pt x="142522" y="419100"/>
                    </a:cubicBezTo>
                    <a:cubicBezTo>
                      <a:pt x="158044" y="472017"/>
                      <a:pt x="188383" y="546099"/>
                      <a:pt x="231422" y="605366"/>
                    </a:cubicBezTo>
                    <a:cubicBezTo>
                      <a:pt x="274461" y="664633"/>
                      <a:pt x="340784" y="726722"/>
                      <a:pt x="400756" y="774700"/>
                    </a:cubicBezTo>
                    <a:cubicBezTo>
                      <a:pt x="460728" y="822678"/>
                      <a:pt x="541162" y="869244"/>
                      <a:pt x="591256" y="893233"/>
                    </a:cubicBezTo>
                    <a:cubicBezTo>
                      <a:pt x="641350" y="917222"/>
                      <a:pt x="679450" y="910166"/>
                      <a:pt x="701322" y="918633"/>
                    </a:cubicBezTo>
                    <a:cubicBezTo>
                      <a:pt x="723194" y="927100"/>
                      <a:pt x="718256" y="942622"/>
                      <a:pt x="722489" y="944033"/>
                    </a:cubicBezTo>
                    <a:cubicBezTo>
                      <a:pt x="726722" y="945444"/>
                      <a:pt x="726017" y="917222"/>
                      <a:pt x="726722" y="927100"/>
                    </a:cubicBezTo>
                    <a:cubicBezTo>
                      <a:pt x="727427" y="936978"/>
                      <a:pt x="729544" y="782461"/>
                      <a:pt x="726722" y="1003300"/>
                    </a:cubicBezTo>
                    <a:cubicBezTo>
                      <a:pt x="723900" y="1224139"/>
                      <a:pt x="802922" y="2001661"/>
                      <a:pt x="709789" y="2252133"/>
                    </a:cubicBezTo>
                    <a:cubicBezTo>
                      <a:pt x="616656" y="2502605"/>
                      <a:pt x="268816" y="2448278"/>
                      <a:pt x="167922" y="2506133"/>
                    </a:cubicBezTo>
                    <a:cubicBezTo>
                      <a:pt x="67028" y="2563988"/>
                      <a:pt x="0" y="2570338"/>
                      <a:pt x="104422" y="2599266"/>
                    </a:cubicBezTo>
                    <a:cubicBezTo>
                      <a:pt x="208844" y="2628194"/>
                      <a:pt x="794456" y="2679700"/>
                      <a:pt x="794456" y="2679700"/>
                    </a:cubicBezTo>
                    <a:lnTo>
                      <a:pt x="794456" y="2679700"/>
                    </a:lnTo>
                  </a:path>
                </a:pathLst>
              </a:cu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Forme libre 21"/>
              <p:cNvSpPr/>
              <p:nvPr/>
            </p:nvSpPr>
            <p:spPr>
              <a:xfrm>
                <a:off x="2146300" y="1697567"/>
                <a:ext cx="691444" cy="2635250"/>
              </a:xfrm>
              <a:custGeom>
                <a:avLst/>
                <a:gdLst>
                  <a:gd name="connsiteX0" fmla="*/ 664633 w 691444"/>
                  <a:gd name="connsiteY0" fmla="*/ 0 h 2635250"/>
                  <a:gd name="connsiteX1" fmla="*/ 685800 w 691444"/>
                  <a:gd name="connsiteY1" fmla="*/ 198966 h 2635250"/>
                  <a:gd name="connsiteX2" fmla="*/ 677333 w 691444"/>
                  <a:gd name="connsiteY2" fmla="*/ 444500 h 2635250"/>
                  <a:gd name="connsiteX3" fmla="*/ 601133 w 691444"/>
                  <a:gd name="connsiteY3" fmla="*/ 613833 h 2635250"/>
                  <a:gd name="connsiteX4" fmla="*/ 431800 w 691444"/>
                  <a:gd name="connsiteY4" fmla="*/ 753533 h 2635250"/>
                  <a:gd name="connsiteX5" fmla="*/ 215900 w 691444"/>
                  <a:gd name="connsiteY5" fmla="*/ 842433 h 2635250"/>
                  <a:gd name="connsiteX6" fmla="*/ 80433 w 691444"/>
                  <a:gd name="connsiteY6" fmla="*/ 867833 h 2635250"/>
                  <a:gd name="connsiteX7" fmla="*/ 67733 w 691444"/>
                  <a:gd name="connsiteY7" fmla="*/ 944033 h 2635250"/>
                  <a:gd name="connsiteX8" fmla="*/ 76200 w 691444"/>
                  <a:gd name="connsiteY8" fmla="*/ 1837266 h 2635250"/>
                  <a:gd name="connsiteX9" fmla="*/ 148167 w 691444"/>
                  <a:gd name="connsiteY9" fmla="*/ 2307166 h 2635250"/>
                  <a:gd name="connsiteX10" fmla="*/ 546100 w 691444"/>
                  <a:gd name="connsiteY10" fmla="*/ 2413000 h 2635250"/>
                  <a:gd name="connsiteX11" fmla="*/ 664633 w 691444"/>
                  <a:gd name="connsiteY11" fmla="*/ 2493433 h 2635250"/>
                  <a:gd name="connsiteX12" fmla="*/ 440267 w 691444"/>
                  <a:gd name="connsiteY12" fmla="*/ 2586566 h 2635250"/>
                  <a:gd name="connsiteX13" fmla="*/ 182033 w 691444"/>
                  <a:gd name="connsiteY13" fmla="*/ 2628900 h 2635250"/>
                  <a:gd name="connsiteX14" fmla="*/ 0 w 691444"/>
                  <a:gd name="connsiteY14" fmla="*/ 2624666 h 263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1444" h="2635250">
                    <a:moveTo>
                      <a:pt x="664633" y="0"/>
                    </a:moveTo>
                    <a:cubicBezTo>
                      <a:pt x="674158" y="62441"/>
                      <a:pt x="683683" y="124883"/>
                      <a:pt x="685800" y="198966"/>
                    </a:cubicBezTo>
                    <a:cubicBezTo>
                      <a:pt x="687917" y="273049"/>
                      <a:pt x="691444" y="375356"/>
                      <a:pt x="677333" y="444500"/>
                    </a:cubicBezTo>
                    <a:cubicBezTo>
                      <a:pt x="663222" y="513644"/>
                      <a:pt x="642055" y="562327"/>
                      <a:pt x="601133" y="613833"/>
                    </a:cubicBezTo>
                    <a:cubicBezTo>
                      <a:pt x="560211" y="665339"/>
                      <a:pt x="496006" y="715433"/>
                      <a:pt x="431800" y="753533"/>
                    </a:cubicBezTo>
                    <a:cubicBezTo>
                      <a:pt x="367594" y="791633"/>
                      <a:pt x="274461" y="823383"/>
                      <a:pt x="215900" y="842433"/>
                    </a:cubicBezTo>
                    <a:cubicBezTo>
                      <a:pt x="157339" y="861483"/>
                      <a:pt x="105127" y="850900"/>
                      <a:pt x="80433" y="867833"/>
                    </a:cubicBezTo>
                    <a:cubicBezTo>
                      <a:pt x="55739" y="884766"/>
                      <a:pt x="68438" y="782461"/>
                      <a:pt x="67733" y="944033"/>
                    </a:cubicBezTo>
                    <a:cubicBezTo>
                      <a:pt x="67028" y="1105605"/>
                      <a:pt x="62794" y="1610077"/>
                      <a:pt x="76200" y="1837266"/>
                    </a:cubicBezTo>
                    <a:cubicBezTo>
                      <a:pt x="89606" y="2064455"/>
                      <a:pt x="69850" y="2211210"/>
                      <a:pt x="148167" y="2307166"/>
                    </a:cubicBezTo>
                    <a:cubicBezTo>
                      <a:pt x="226484" y="2403122"/>
                      <a:pt x="460022" y="2381956"/>
                      <a:pt x="546100" y="2413000"/>
                    </a:cubicBezTo>
                    <a:cubicBezTo>
                      <a:pt x="632178" y="2444044"/>
                      <a:pt x="682272" y="2464505"/>
                      <a:pt x="664633" y="2493433"/>
                    </a:cubicBezTo>
                    <a:cubicBezTo>
                      <a:pt x="646994" y="2522361"/>
                      <a:pt x="520700" y="2563988"/>
                      <a:pt x="440267" y="2586566"/>
                    </a:cubicBezTo>
                    <a:cubicBezTo>
                      <a:pt x="359834" y="2609144"/>
                      <a:pt x="255411" y="2622550"/>
                      <a:pt x="182033" y="2628900"/>
                    </a:cubicBezTo>
                    <a:cubicBezTo>
                      <a:pt x="108655" y="2635250"/>
                      <a:pt x="0" y="2624666"/>
                      <a:pt x="0" y="2624666"/>
                    </a:cubicBezTo>
                  </a:path>
                </a:pathLst>
              </a:custGeom>
              <a:ln w="34925" cap="flat" cmpd="sng" algn="ctr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" name="Forme libre 25"/>
              <p:cNvSpPr/>
              <p:nvPr/>
            </p:nvSpPr>
            <p:spPr>
              <a:xfrm>
                <a:off x="1536700" y="1607256"/>
                <a:ext cx="1257300" cy="148872"/>
              </a:xfrm>
              <a:custGeom>
                <a:avLst/>
                <a:gdLst>
                  <a:gd name="connsiteX0" fmla="*/ 0 w 1257300"/>
                  <a:gd name="connsiteY0" fmla="*/ 31044 h 148872"/>
                  <a:gd name="connsiteX1" fmla="*/ 59267 w 1257300"/>
                  <a:gd name="connsiteY1" fmla="*/ 5644 h 148872"/>
                  <a:gd name="connsiteX2" fmla="*/ 118533 w 1257300"/>
                  <a:gd name="connsiteY2" fmla="*/ 64911 h 148872"/>
                  <a:gd name="connsiteX3" fmla="*/ 393700 w 1257300"/>
                  <a:gd name="connsiteY3" fmla="*/ 128411 h 148872"/>
                  <a:gd name="connsiteX4" fmla="*/ 639233 w 1257300"/>
                  <a:gd name="connsiteY4" fmla="*/ 145344 h 148872"/>
                  <a:gd name="connsiteX5" fmla="*/ 889000 w 1257300"/>
                  <a:gd name="connsiteY5" fmla="*/ 145344 h 148872"/>
                  <a:gd name="connsiteX6" fmla="*/ 1058333 w 1257300"/>
                  <a:gd name="connsiteY6" fmla="*/ 124177 h 148872"/>
                  <a:gd name="connsiteX7" fmla="*/ 1164167 w 1257300"/>
                  <a:gd name="connsiteY7" fmla="*/ 107244 h 148872"/>
                  <a:gd name="connsiteX8" fmla="*/ 1257300 w 1257300"/>
                  <a:gd name="connsiteY8" fmla="*/ 22577 h 148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57300" h="148872">
                    <a:moveTo>
                      <a:pt x="0" y="31044"/>
                    </a:moveTo>
                    <a:cubicBezTo>
                      <a:pt x="19756" y="15522"/>
                      <a:pt x="39512" y="0"/>
                      <a:pt x="59267" y="5644"/>
                    </a:cubicBezTo>
                    <a:cubicBezTo>
                      <a:pt x="79023" y="11289"/>
                      <a:pt x="62794" y="44450"/>
                      <a:pt x="118533" y="64911"/>
                    </a:cubicBezTo>
                    <a:cubicBezTo>
                      <a:pt x="174272" y="85372"/>
                      <a:pt x="306917" y="115006"/>
                      <a:pt x="393700" y="128411"/>
                    </a:cubicBezTo>
                    <a:cubicBezTo>
                      <a:pt x="480483" y="141816"/>
                      <a:pt x="556683" y="142522"/>
                      <a:pt x="639233" y="145344"/>
                    </a:cubicBezTo>
                    <a:cubicBezTo>
                      <a:pt x="721783" y="148166"/>
                      <a:pt x="819150" y="148872"/>
                      <a:pt x="889000" y="145344"/>
                    </a:cubicBezTo>
                    <a:cubicBezTo>
                      <a:pt x="958850" y="141816"/>
                      <a:pt x="1012472" y="130527"/>
                      <a:pt x="1058333" y="124177"/>
                    </a:cubicBezTo>
                    <a:cubicBezTo>
                      <a:pt x="1104194" y="117827"/>
                      <a:pt x="1131006" y="124177"/>
                      <a:pt x="1164167" y="107244"/>
                    </a:cubicBezTo>
                    <a:cubicBezTo>
                      <a:pt x="1197328" y="90311"/>
                      <a:pt x="1257300" y="22577"/>
                      <a:pt x="1257300" y="22577"/>
                    </a:cubicBezTo>
                  </a:path>
                </a:pathLst>
              </a:custGeom>
              <a:ln w="19050" cap="flat" cmpd="sng" algn="ctr">
                <a:solidFill>
                  <a:srgbClr val="40404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Forme libre 26"/>
              <p:cNvSpPr/>
              <p:nvPr/>
            </p:nvSpPr>
            <p:spPr>
              <a:xfrm>
                <a:off x="2513189" y="1751895"/>
                <a:ext cx="268817" cy="634294"/>
              </a:xfrm>
              <a:custGeom>
                <a:avLst/>
                <a:gdLst>
                  <a:gd name="connsiteX0" fmla="*/ 81844 w 268817"/>
                  <a:gd name="connsiteY0" fmla="*/ 98072 h 634294"/>
                  <a:gd name="connsiteX1" fmla="*/ 183444 w 268817"/>
                  <a:gd name="connsiteY1" fmla="*/ 85372 h 634294"/>
                  <a:gd name="connsiteX2" fmla="*/ 255411 w 268817"/>
                  <a:gd name="connsiteY2" fmla="*/ 34572 h 634294"/>
                  <a:gd name="connsiteX3" fmla="*/ 263878 w 268817"/>
                  <a:gd name="connsiteY3" fmla="*/ 292805 h 634294"/>
                  <a:gd name="connsiteX4" fmla="*/ 251178 w 268817"/>
                  <a:gd name="connsiteY4" fmla="*/ 394405 h 634294"/>
                  <a:gd name="connsiteX5" fmla="*/ 221544 w 268817"/>
                  <a:gd name="connsiteY5" fmla="*/ 466372 h 634294"/>
                  <a:gd name="connsiteX6" fmla="*/ 162278 w 268817"/>
                  <a:gd name="connsiteY6" fmla="*/ 538338 h 634294"/>
                  <a:gd name="connsiteX7" fmla="*/ 81844 w 268817"/>
                  <a:gd name="connsiteY7" fmla="*/ 593372 h 634294"/>
                  <a:gd name="connsiteX8" fmla="*/ 22578 w 268817"/>
                  <a:gd name="connsiteY8" fmla="*/ 627238 h 634294"/>
                  <a:gd name="connsiteX9" fmla="*/ 5644 w 268817"/>
                  <a:gd name="connsiteY9" fmla="*/ 618772 h 634294"/>
                  <a:gd name="connsiteX10" fmla="*/ 56444 w 268817"/>
                  <a:gd name="connsiteY10" fmla="*/ 534105 h 634294"/>
                  <a:gd name="connsiteX11" fmla="*/ 81844 w 268817"/>
                  <a:gd name="connsiteY11" fmla="*/ 415572 h 634294"/>
                  <a:gd name="connsiteX12" fmla="*/ 81844 w 268817"/>
                  <a:gd name="connsiteY12" fmla="*/ 229305 h 634294"/>
                  <a:gd name="connsiteX13" fmla="*/ 56444 w 268817"/>
                  <a:gd name="connsiteY13" fmla="*/ 148872 h 634294"/>
                  <a:gd name="connsiteX14" fmla="*/ 81844 w 268817"/>
                  <a:gd name="connsiteY14" fmla="*/ 98072 h 634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8817" h="634294">
                    <a:moveTo>
                      <a:pt x="81844" y="98072"/>
                    </a:moveTo>
                    <a:cubicBezTo>
                      <a:pt x="103011" y="87489"/>
                      <a:pt x="154516" y="95955"/>
                      <a:pt x="183444" y="85372"/>
                    </a:cubicBezTo>
                    <a:cubicBezTo>
                      <a:pt x="212372" y="74789"/>
                      <a:pt x="242005" y="0"/>
                      <a:pt x="255411" y="34572"/>
                    </a:cubicBezTo>
                    <a:cubicBezTo>
                      <a:pt x="268817" y="69144"/>
                      <a:pt x="264583" y="232833"/>
                      <a:pt x="263878" y="292805"/>
                    </a:cubicBezTo>
                    <a:cubicBezTo>
                      <a:pt x="263173" y="352777"/>
                      <a:pt x="258234" y="365477"/>
                      <a:pt x="251178" y="394405"/>
                    </a:cubicBezTo>
                    <a:cubicBezTo>
                      <a:pt x="244122" y="423333"/>
                      <a:pt x="236361" y="442383"/>
                      <a:pt x="221544" y="466372"/>
                    </a:cubicBezTo>
                    <a:cubicBezTo>
                      <a:pt x="206727" y="490361"/>
                      <a:pt x="185561" y="517171"/>
                      <a:pt x="162278" y="538338"/>
                    </a:cubicBezTo>
                    <a:cubicBezTo>
                      <a:pt x="138995" y="559505"/>
                      <a:pt x="105127" y="578555"/>
                      <a:pt x="81844" y="593372"/>
                    </a:cubicBezTo>
                    <a:cubicBezTo>
                      <a:pt x="58561" y="608189"/>
                      <a:pt x="35278" y="623005"/>
                      <a:pt x="22578" y="627238"/>
                    </a:cubicBezTo>
                    <a:cubicBezTo>
                      <a:pt x="9878" y="631471"/>
                      <a:pt x="0" y="634294"/>
                      <a:pt x="5644" y="618772"/>
                    </a:cubicBezTo>
                    <a:cubicBezTo>
                      <a:pt x="11288" y="603250"/>
                      <a:pt x="43744" y="567972"/>
                      <a:pt x="56444" y="534105"/>
                    </a:cubicBezTo>
                    <a:cubicBezTo>
                      <a:pt x="69144" y="500238"/>
                      <a:pt x="77611" y="466372"/>
                      <a:pt x="81844" y="415572"/>
                    </a:cubicBezTo>
                    <a:cubicBezTo>
                      <a:pt x="86077" y="364772"/>
                      <a:pt x="86077" y="273755"/>
                      <a:pt x="81844" y="229305"/>
                    </a:cubicBezTo>
                    <a:cubicBezTo>
                      <a:pt x="77611" y="184855"/>
                      <a:pt x="61383" y="166511"/>
                      <a:pt x="56444" y="148872"/>
                    </a:cubicBezTo>
                    <a:cubicBezTo>
                      <a:pt x="51505" y="131233"/>
                      <a:pt x="60677" y="108655"/>
                      <a:pt x="81844" y="98072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8" name="Ellipse 17"/>
            <p:cNvSpPr/>
            <p:nvPr/>
          </p:nvSpPr>
          <p:spPr>
            <a:xfrm>
              <a:off x="3268012" y="2779970"/>
              <a:ext cx="1054801" cy="1022573"/>
            </a:xfrm>
            <a:prstGeom prst="ellips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3396734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rouper 203"/>
          <p:cNvGrpSpPr/>
          <p:nvPr/>
        </p:nvGrpSpPr>
        <p:grpSpPr>
          <a:xfrm>
            <a:off x="5566793" y="564961"/>
            <a:ext cx="4230099" cy="5205330"/>
            <a:chOff x="5682251" y="1414160"/>
            <a:chExt cx="3289471" cy="4047844"/>
          </a:xfrm>
        </p:grpSpPr>
        <p:pic>
          <p:nvPicPr>
            <p:cNvPr id="125" name="Image 1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82251" y="1611913"/>
              <a:ext cx="3152553" cy="3850091"/>
            </a:xfrm>
            <a:prstGeom prst="rect">
              <a:avLst/>
            </a:prstGeom>
            <a:solidFill>
              <a:srgbClr val="F6F2EF"/>
            </a:solidFill>
            <a:ln>
              <a:noFill/>
            </a:ln>
          </p:spPr>
        </p:pic>
        <p:grpSp>
          <p:nvGrpSpPr>
            <p:cNvPr id="126" name="Grouper 41"/>
            <p:cNvGrpSpPr/>
            <p:nvPr/>
          </p:nvGrpSpPr>
          <p:grpSpPr>
            <a:xfrm>
              <a:off x="7417418" y="1973061"/>
              <a:ext cx="171300" cy="233459"/>
              <a:chOff x="5295900" y="1778000"/>
              <a:chExt cx="745488" cy="1016000"/>
            </a:xfrm>
          </p:grpSpPr>
          <p:sp>
            <p:nvSpPr>
              <p:cNvPr id="127" name="Forme libre 126"/>
              <p:cNvSpPr/>
              <p:nvPr/>
            </p:nvSpPr>
            <p:spPr>
              <a:xfrm>
                <a:off x="5295900" y="2280634"/>
                <a:ext cx="686709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8" name="Forme libre 127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9" name="Forme libre 128"/>
              <p:cNvSpPr/>
              <p:nvPr/>
            </p:nvSpPr>
            <p:spPr>
              <a:xfrm>
                <a:off x="5499101" y="2195477"/>
                <a:ext cx="457198" cy="292098"/>
              </a:xfrm>
              <a:custGeom>
                <a:avLst/>
                <a:gdLst>
                  <a:gd name="connsiteX0" fmla="*/ 0 w 457200"/>
                  <a:gd name="connsiteY0" fmla="*/ 0 h 292100"/>
                  <a:gd name="connsiteX1" fmla="*/ 38100 w 457200"/>
                  <a:gd name="connsiteY1" fmla="*/ 127000 h 292100"/>
                  <a:gd name="connsiteX2" fmla="*/ 101600 w 457200"/>
                  <a:gd name="connsiteY2" fmla="*/ 215900 h 292100"/>
                  <a:gd name="connsiteX3" fmla="*/ 165100 w 457200"/>
                  <a:gd name="connsiteY3" fmla="*/ 279400 h 292100"/>
                  <a:gd name="connsiteX4" fmla="*/ 254000 w 457200"/>
                  <a:gd name="connsiteY4" fmla="*/ 292100 h 292100"/>
                  <a:gd name="connsiteX5" fmla="*/ 355600 w 457200"/>
                  <a:gd name="connsiteY5" fmla="*/ 279400 h 292100"/>
                  <a:gd name="connsiteX6" fmla="*/ 457200 w 457200"/>
                  <a:gd name="connsiteY6" fmla="*/ 292100 h 292100"/>
                  <a:gd name="connsiteX7" fmla="*/ 457200 w 457200"/>
                  <a:gd name="connsiteY7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292100">
                    <a:moveTo>
                      <a:pt x="0" y="0"/>
                    </a:moveTo>
                    <a:cubicBezTo>
                      <a:pt x="10583" y="45508"/>
                      <a:pt x="21167" y="91017"/>
                      <a:pt x="38100" y="127000"/>
                    </a:cubicBezTo>
                    <a:cubicBezTo>
                      <a:pt x="55033" y="162983"/>
                      <a:pt x="80433" y="190500"/>
                      <a:pt x="101600" y="215900"/>
                    </a:cubicBezTo>
                    <a:cubicBezTo>
                      <a:pt x="122767" y="241300"/>
                      <a:pt x="139700" y="266700"/>
                      <a:pt x="165100" y="279400"/>
                    </a:cubicBezTo>
                    <a:cubicBezTo>
                      <a:pt x="190500" y="292100"/>
                      <a:pt x="222250" y="292100"/>
                      <a:pt x="254000" y="292100"/>
                    </a:cubicBezTo>
                    <a:cubicBezTo>
                      <a:pt x="285750" y="292100"/>
                      <a:pt x="321733" y="279400"/>
                      <a:pt x="355600" y="279400"/>
                    </a:cubicBezTo>
                    <a:cubicBezTo>
                      <a:pt x="389467" y="279400"/>
                      <a:pt x="457200" y="292100"/>
                      <a:pt x="457200" y="292100"/>
                    </a:cubicBezTo>
                    <a:lnTo>
                      <a:pt x="457200" y="292100"/>
                    </a:lnTo>
                  </a:path>
                </a:pathLst>
              </a:cu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30" name="Rectangle 129"/>
            <p:cNvSpPr/>
            <p:nvPr/>
          </p:nvSpPr>
          <p:spPr>
            <a:xfrm>
              <a:off x="7893519" y="2493760"/>
              <a:ext cx="850900" cy="3774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7647873" y="3612336"/>
              <a:ext cx="1177761" cy="5801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7308497" y="4899423"/>
              <a:ext cx="1490002" cy="5338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33" name="Grouper 65"/>
            <p:cNvGrpSpPr/>
            <p:nvPr/>
          </p:nvGrpSpPr>
          <p:grpSpPr>
            <a:xfrm rot="3751757">
              <a:off x="7830832" y="2634790"/>
              <a:ext cx="171300" cy="233459"/>
              <a:chOff x="5295900" y="1778000"/>
              <a:chExt cx="745488" cy="1016000"/>
            </a:xfrm>
          </p:grpSpPr>
          <p:sp>
            <p:nvSpPr>
              <p:cNvPr id="134" name="Forme libre 133"/>
              <p:cNvSpPr/>
              <p:nvPr/>
            </p:nvSpPr>
            <p:spPr>
              <a:xfrm>
                <a:off x="5295900" y="2280634"/>
                <a:ext cx="686709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5" name="Forme libre 134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6" name="Forme libre 135"/>
              <p:cNvSpPr/>
              <p:nvPr/>
            </p:nvSpPr>
            <p:spPr>
              <a:xfrm>
                <a:off x="5450786" y="2201124"/>
                <a:ext cx="457198" cy="292098"/>
              </a:xfrm>
              <a:custGeom>
                <a:avLst/>
                <a:gdLst>
                  <a:gd name="connsiteX0" fmla="*/ 0 w 457200"/>
                  <a:gd name="connsiteY0" fmla="*/ 0 h 292100"/>
                  <a:gd name="connsiteX1" fmla="*/ 38100 w 457200"/>
                  <a:gd name="connsiteY1" fmla="*/ 127000 h 292100"/>
                  <a:gd name="connsiteX2" fmla="*/ 101600 w 457200"/>
                  <a:gd name="connsiteY2" fmla="*/ 215900 h 292100"/>
                  <a:gd name="connsiteX3" fmla="*/ 165100 w 457200"/>
                  <a:gd name="connsiteY3" fmla="*/ 279400 h 292100"/>
                  <a:gd name="connsiteX4" fmla="*/ 254000 w 457200"/>
                  <a:gd name="connsiteY4" fmla="*/ 292100 h 292100"/>
                  <a:gd name="connsiteX5" fmla="*/ 355600 w 457200"/>
                  <a:gd name="connsiteY5" fmla="*/ 279400 h 292100"/>
                  <a:gd name="connsiteX6" fmla="*/ 457200 w 457200"/>
                  <a:gd name="connsiteY6" fmla="*/ 292100 h 292100"/>
                  <a:gd name="connsiteX7" fmla="*/ 457200 w 457200"/>
                  <a:gd name="connsiteY7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292100">
                    <a:moveTo>
                      <a:pt x="0" y="0"/>
                    </a:moveTo>
                    <a:cubicBezTo>
                      <a:pt x="10583" y="45508"/>
                      <a:pt x="21167" y="91017"/>
                      <a:pt x="38100" y="127000"/>
                    </a:cubicBezTo>
                    <a:cubicBezTo>
                      <a:pt x="55033" y="162983"/>
                      <a:pt x="80433" y="190500"/>
                      <a:pt x="101600" y="215900"/>
                    </a:cubicBezTo>
                    <a:cubicBezTo>
                      <a:pt x="122767" y="241300"/>
                      <a:pt x="139700" y="266700"/>
                      <a:pt x="165100" y="279400"/>
                    </a:cubicBezTo>
                    <a:cubicBezTo>
                      <a:pt x="190500" y="292100"/>
                      <a:pt x="222250" y="292100"/>
                      <a:pt x="254000" y="292100"/>
                    </a:cubicBezTo>
                    <a:cubicBezTo>
                      <a:pt x="285750" y="292100"/>
                      <a:pt x="321733" y="279400"/>
                      <a:pt x="355600" y="279400"/>
                    </a:cubicBezTo>
                    <a:cubicBezTo>
                      <a:pt x="389467" y="279400"/>
                      <a:pt x="457200" y="292100"/>
                      <a:pt x="457200" y="292100"/>
                    </a:cubicBezTo>
                    <a:lnTo>
                      <a:pt x="457200" y="292100"/>
                    </a:lnTo>
                  </a:path>
                </a:pathLst>
              </a:cu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37" name="Grouper 69"/>
            <p:cNvGrpSpPr/>
            <p:nvPr/>
          </p:nvGrpSpPr>
          <p:grpSpPr>
            <a:xfrm rot="4740800">
              <a:off x="7883148" y="3037400"/>
              <a:ext cx="171300" cy="233459"/>
              <a:chOff x="5295900" y="1778000"/>
              <a:chExt cx="745488" cy="1016000"/>
            </a:xfrm>
          </p:grpSpPr>
          <p:sp>
            <p:nvSpPr>
              <p:cNvPr id="138" name="Forme libre 137"/>
              <p:cNvSpPr/>
              <p:nvPr/>
            </p:nvSpPr>
            <p:spPr>
              <a:xfrm>
                <a:off x="5295900" y="2280634"/>
                <a:ext cx="686709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9" name="Forme libre 138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0" name="Forme libre 139"/>
              <p:cNvSpPr/>
              <p:nvPr/>
            </p:nvSpPr>
            <p:spPr>
              <a:xfrm>
                <a:off x="5479141" y="2211016"/>
                <a:ext cx="457198" cy="292098"/>
              </a:xfrm>
              <a:custGeom>
                <a:avLst/>
                <a:gdLst>
                  <a:gd name="connsiteX0" fmla="*/ 0 w 457200"/>
                  <a:gd name="connsiteY0" fmla="*/ 0 h 292100"/>
                  <a:gd name="connsiteX1" fmla="*/ 38100 w 457200"/>
                  <a:gd name="connsiteY1" fmla="*/ 127000 h 292100"/>
                  <a:gd name="connsiteX2" fmla="*/ 101600 w 457200"/>
                  <a:gd name="connsiteY2" fmla="*/ 215900 h 292100"/>
                  <a:gd name="connsiteX3" fmla="*/ 165100 w 457200"/>
                  <a:gd name="connsiteY3" fmla="*/ 279400 h 292100"/>
                  <a:gd name="connsiteX4" fmla="*/ 254000 w 457200"/>
                  <a:gd name="connsiteY4" fmla="*/ 292100 h 292100"/>
                  <a:gd name="connsiteX5" fmla="*/ 355600 w 457200"/>
                  <a:gd name="connsiteY5" fmla="*/ 279400 h 292100"/>
                  <a:gd name="connsiteX6" fmla="*/ 457200 w 457200"/>
                  <a:gd name="connsiteY6" fmla="*/ 292100 h 292100"/>
                  <a:gd name="connsiteX7" fmla="*/ 457200 w 457200"/>
                  <a:gd name="connsiteY7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292100">
                    <a:moveTo>
                      <a:pt x="0" y="0"/>
                    </a:moveTo>
                    <a:cubicBezTo>
                      <a:pt x="10583" y="45508"/>
                      <a:pt x="21167" y="91017"/>
                      <a:pt x="38100" y="127000"/>
                    </a:cubicBezTo>
                    <a:cubicBezTo>
                      <a:pt x="55033" y="162983"/>
                      <a:pt x="80433" y="190500"/>
                      <a:pt x="101600" y="215900"/>
                    </a:cubicBezTo>
                    <a:cubicBezTo>
                      <a:pt x="122767" y="241300"/>
                      <a:pt x="139700" y="266700"/>
                      <a:pt x="165100" y="279400"/>
                    </a:cubicBezTo>
                    <a:cubicBezTo>
                      <a:pt x="190500" y="292100"/>
                      <a:pt x="222250" y="292100"/>
                      <a:pt x="254000" y="292100"/>
                    </a:cubicBezTo>
                    <a:cubicBezTo>
                      <a:pt x="285750" y="292100"/>
                      <a:pt x="321733" y="279400"/>
                      <a:pt x="355600" y="279400"/>
                    </a:cubicBezTo>
                    <a:cubicBezTo>
                      <a:pt x="389467" y="279400"/>
                      <a:pt x="457200" y="292100"/>
                      <a:pt x="457200" y="292100"/>
                    </a:cubicBezTo>
                    <a:lnTo>
                      <a:pt x="457200" y="292100"/>
                    </a:lnTo>
                  </a:path>
                </a:pathLst>
              </a:cu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41" name="Grouper 73"/>
            <p:cNvGrpSpPr/>
            <p:nvPr/>
          </p:nvGrpSpPr>
          <p:grpSpPr>
            <a:xfrm rot="5400000">
              <a:off x="7722745" y="3176327"/>
              <a:ext cx="171300" cy="233459"/>
              <a:chOff x="5295900" y="1778000"/>
              <a:chExt cx="745488" cy="1016000"/>
            </a:xfrm>
          </p:grpSpPr>
          <p:sp>
            <p:nvSpPr>
              <p:cNvPr id="142" name="Forme libre 141"/>
              <p:cNvSpPr/>
              <p:nvPr/>
            </p:nvSpPr>
            <p:spPr>
              <a:xfrm>
                <a:off x="5295900" y="2280634"/>
                <a:ext cx="686709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3" name="Forme libre 142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4" name="Forme libre 143"/>
              <p:cNvSpPr/>
              <p:nvPr/>
            </p:nvSpPr>
            <p:spPr>
              <a:xfrm rot="21251640">
                <a:off x="5457649" y="2233296"/>
                <a:ext cx="457198" cy="292098"/>
              </a:xfrm>
              <a:custGeom>
                <a:avLst/>
                <a:gdLst>
                  <a:gd name="connsiteX0" fmla="*/ 0 w 457200"/>
                  <a:gd name="connsiteY0" fmla="*/ 0 h 292100"/>
                  <a:gd name="connsiteX1" fmla="*/ 38100 w 457200"/>
                  <a:gd name="connsiteY1" fmla="*/ 127000 h 292100"/>
                  <a:gd name="connsiteX2" fmla="*/ 101600 w 457200"/>
                  <a:gd name="connsiteY2" fmla="*/ 215900 h 292100"/>
                  <a:gd name="connsiteX3" fmla="*/ 165100 w 457200"/>
                  <a:gd name="connsiteY3" fmla="*/ 279400 h 292100"/>
                  <a:gd name="connsiteX4" fmla="*/ 254000 w 457200"/>
                  <a:gd name="connsiteY4" fmla="*/ 292100 h 292100"/>
                  <a:gd name="connsiteX5" fmla="*/ 355600 w 457200"/>
                  <a:gd name="connsiteY5" fmla="*/ 279400 h 292100"/>
                  <a:gd name="connsiteX6" fmla="*/ 457200 w 457200"/>
                  <a:gd name="connsiteY6" fmla="*/ 292100 h 292100"/>
                  <a:gd name="connsiteX7" fmla="*/ 457200 w 457200"/>
                  <a:gd name="connsiteY7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292100">
                    <a:moveTo>
                      <a:pt x="0" y="0"/>
                    </a:moveTo>
                    <a:cubicBezTo>
                      <a:pt x="10583" y="45508"/>
                      <a:pt x="21167" y="91017"/>
                      <a:pt x="38100" y="127000"/>
                    </a:cubicBezTo>
                    <a:cubicBezTo>
                      <a:pt x="55033" y="162983"/>
                      <a:pt x="80433" y="190500"/>
                      <a:pt x="101600" y="215900"/>
                    </a:cubicBezTo>
                    <a:cubicBezTo>
                      <a:pt x="122767" y="241300"/>
                      <a:pt x="139700" y="266700"/>
                      <a:pt x="165100" y="279400"/>
                    </a:cubicBezTo>
                    <a:cubicBezTo>
                      <a:pt x="190500" y="292100"/>
                      <a:pt x="222250" y="292100"/>
                      <a:pt x="254000" y="292100"/>
                    </a:cubicBezTo>
                    <a:cubicBezTo>
                      <a:pt x="285750" y="292100"/>
                      <a:pt x="321733" y="279400"/>
                      <a:pt x="355600" y="279400"/>
                    </a:cubicBezTo>
                    <a:cubicBezTo>
                      <a:pt x="389467" y="279400"/>
                      <a:pt x="457200" y="292100"/>
                      <a:pt x="457200" y="292100"/>
                    </a:cubicBezTo>
                    <a:lnTo>
                      <a:pt x="457200" y="292100"/>
                    </a:lnTo>
                  </a:path>
                </a:pathLst>
              </a:cu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45" name="Grouper 77"/>
            <p:cNvGrpSpPr/>
            <p:nvPr/>
          </p:nvGrpSpPr>
          <p:grpSpPr>
            <a:xfrm rot="6219775">
              <a:off x="7539597" y="3256117"/>
              <a:ext cx="171300" cy="233459"/>
              <a:chOff x="5295900" y="1778000"/>
              <a:chExt cx="745488" cy="1016000"/>
            </a:xfrm>
          </p:grpSpPr>
          <p:sp>
            <p:nvSpPr>
              <p:cNvPr id="146" name="Forme libre 145"/>
              <p:cNvSpPr/>
              <p:nvPr/>
            </p:nvSpPr>
            <p:spPr>
              <a:xfrm>
                <a:off x="5295900" y="2280634"/>
                <a:ext cx="686709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7" name="Forme libre 146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8" name="Forme libre 147"/>
              <p:cNvSpPr/>
              <p:nvPr/>
            </p:nvSpPr>
            <p:spPr>
              <a:xfrm>
                <a:off x="5431362" y="2181743"/>
                <a:ext cx="457198" cy="292098"/>
              </a:xfrm>
              <a:custGeom>
                <a:avLst/>
                <a:gdLst>
                  <a:gd name="connsiteX0" fmla="*/ 0 w 457200"/>
                  <a:gd name="connsiteY0" fmla="*/ 0 h 292100"/>
                  <a:gd name="connsiteX1" fmla="*/ 38100 w 457200"/>
                  <a:gd name="connsiteY1" fmla="*/ 127000 h 292100"/>
                  <a:gd name="connsiteX2" fmla="*/ 101600 w 457200"/>
                  <a:gd name="connsiteY2" fmla="*/ 215900 h 292100"/>
                  <a:gd name="connsiteX3" fmla="*/ 165100 w 457200"/>
                  <a:gd name="connsiteY3" fmla="*/ 279400 h 292100"/>
                  <a:gd name="connsiteX4" fmla="*/ 254000 w 457200"/>
                  <a:gd name="connsiteY4" fmla="*/ 292100 h 292100"/>
                  <a:gd name="connsiteX5" fmla="*/ 355600 w 457200"/>
                  <a:gd name="connsiteY5" fmla="*/ 279400 h 292100"/>
                  <a:gd name="connsiteX6" fmla="*/ 457200 w 457200"/>
                  <a:gd name="connsiteY6" fmla="*/ 292100 h 292100"/>
                  <a:gd name="connsiteX7" fmla="*/ 457200 w 457200"/>
                  <a:gd name="connsiteY7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292100">
                    <a:moveTo>
                      <a:pt x="0" y="0"/>
                    </a:moveTo>
                    <a:cubicBezTo>
                      <a:pt x="10583" y="45508"/>
                      <a:pt x="21167" y="91017"/>
                      <a:pt x="38100" y="127000"/>
                    </a:cubicBezTo>
                    <a:cubicBezTo>
                      <a:pt x="55033" y="162983"/>
                      <a:pt x="80433" y="190500"/>
                      <a:pt x="101600" y="215900"/>
                    </a:cubicBezTo>
                    <a:cubicBezTo>
                      <a:pt x="122767" y="241300"/>
                      <a:pt x="139700" y="266700"/>
                      <a:pt x="165100" y="279400"/>
                    </a:cubicBezTo>
                    <a:cubicBezTo>
                      <a:pt x="190500" y="292100"/>
                      <a:pt x="222250" y="292100"/>
                      <a:pt x="254000" y="292100"/>
                    </a:cubicBezTo>
                    <a:cubicBezTo>
                      <a:pt x="285750" y="292100"/>
                      <a:pt x="321733" y="279400"/>
                      <a:pt x="355600" y="279400"/>
                    </a:cubicBezTo>
                    <a:cubicBezTo>
                      <a:pt x="389467" y="279400"/>
                      <a:pt x="457200" y="292100"/>
                      <a:pt x="457200" y="292100"/>
                    </a:cubicBezTo>
                    <a:lnTo>
                      <a:pt x="457200" y="292100"/>
                    </a:lnTo>
                  </a:path>
                </a:pathLst>
              </a:cu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49" name="Grouper 81"/>
            <p:cNvGrpSpPr/>
            <p:nvPr/>
          </p:nvGrpSpPr>
          <p:grpSpPr>
            <a:xfrm rot="7832237">
              <a:off x="7256364" y="3408696"/>
              <a:ext cx="171300" cy="233459"/>
              <a:chOff x="5295900" y="1778000"/>
              <a:chExt cx="745488" cy="1016000"/>
            </a:xfrm>
          </p:grpSpPr>
          <p:sp>
            <p:nvSpPr>
              <p:cNvPr id="150" name="Forme libre 149"/>
              <p:cNvSpPr/>
              <p:nvPr/>
            </p:nvSpPr>
            <p:spPr>
              <a:xfrm>
                <a:off x="5295900" y="2280634"/>
                <a:ext cx="686709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1" name="Forme libre 150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2" name="Forme libre 151"/>
              <p:cNvSpPr/>
              <p:nvPr/>
            </p:nvSpPr>
            <p:spPr>
              <a:xfrm>
                <a:off x="5461383" y="2213433"/>
                <a:ext cx="457198" cy="292098"/>
              </a:xfrm>
              <a:custGeom>
                <a:avLst/>
                <a:gdLst>
                  <a:gd name="connsiteX0" fmla="*/ 0 w 457200"/>
                  <a:gd name="connsiteY0" fmla="*/ 0 h 292100"/>
                  <a:gd name="connsiteX1" fmla="*/ 38100 w 457200"/>
                  <a:gd name="connsiteY1" fmla="*/ 127000 h 292100"/>
                  <a:gd name="connsiteX2" fmla="*/ 101600 w 457200"/>
                  <a:gd name="connsiteY2" fmla="*/ 215900 h 292100"/>
                  <a:gd name="connsiteX3" fmla="*/ 165100 w 457200"/>
                  <a:gd name="connsiteY3" fmla="*/ 279400 h 292100"/>
                  <a:gd name="connsiteX4" fmla="*/ 254000 w 457200"/>
                  <a:gd name="connsiteY4" fmla="*/ 292100 h 292100"/>
                  <a:gd name="connsiteX5" fmla="*/ 355600 w 457200"/>
                  <a:gd name="connsiteY5" fmla="*/ 279400 h 292100"/>
                  <a:gd name="connsiteX6" fmla="*/ 457200 w 457200"/>
                  <a:gd name="connsiteY6" fmla="*/ 292100 h 292100"/>
                  <a:gd name="connsiteX7" fmla="*/ 457200 w 457200"/>
                  <a:gd name="connsiteY7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292100">
                    <a:moveTo>
                      <a:pt x="0" y="0"/>
                    </a:moveTo>
                    <a:cubicBezTo>
                      <a:pt x="10583" y="45508"/>
                      <a:pt x="21167" y="91017"/>
                      <a:pt x="38100" y="127000"/>
                    </a:cubicBezTo>
                    <a:cubicBezTo>
                      <a:pt x="55033" y="162983"/>
                      <a:pt x="80433" y="190500"/>
                      <a:pt x="101600" y="215900"/>
                    </a:cubicBezTo>
                    <a:cubicBezTo>
                      <a:pt x="122767" y="241300"/>
                      <a:pt x="139700" y="266700"/>
                      <a:pt x="165100" y="279400"/>
                    </a:cubicBezTo>
                    <a:cubicBezTo>
                      <a:pt x="190500" y="292100"/>
                      <a:pt x="222250" y="292100"/>
                      <a:pt x="254000" y="292100"/>
                    </a:cubicBezTo>
                    <a:cubicBezTo>
                      <a:pt x="285750" y="292100"/>
                      <a:pt x="321733" y="279400"/>
                      <a:pt x="355600" y="279400"/>
                    </a:cubicBezTo>
                    <a:cubicBezTo>
                      <a:pt x="389467" y="279400"/>
                      <a:pt x="457200" y="292100"/>
                      <a:pt x="457200" y="292100"/>
                    </a:cubicBezTo>
                    <a:lnTo>
                      <a:pt x="457200" y="292100"/>
                    </a:lnTo>
                  </a:path>
                </a:pathLst>
              </a:cu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53" name="Grouper 85"/>
            <p:cNvGrpSpPr/>
            <p:nvPr/>
          </p:nvGrpSpPr>
          <p:grpSpPr>
            <a:xfrm rot="11698318">
              <a:off x="6405758" y="3393631"/>
              <a:ext cx="171300" cy="233459"/>
              <a:chOff x="5295900" y="1778000"/>
              <a:chExt cx="745488" cy="1016000"/>
            </a:xfrm>
          </p:grpSpPr>
          <p:sp>
            <p:nvSpPr>
              <p:cNvPr id="154" name="Forme libre 153"/>
              <p:cNvSpPr/>
              <p:nvPr/>
            </p:nvSpPr>
            <p:spPr>
              <a:xfrm>
                <a:off x="5295900" y="2280634"/>
                <a:ext cx="686709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5" name="Forme libre 154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6" name="Forme libre 155"/>
              <p:cNvSpPr/>
              <p:nvPr/>
            </p:nvSpPr>
            <p:spPr>
              <a:xfrm>
                <a:off x="5463432" y="2189503"/>
                <a:ext cx="457198" cy="292098"/>
              </a:xfrm>
              <a:custGeom>
                <a:avLst/>
                <a:gdLst>
                  <a:gd name="connsiteX0" fmla="*/ 0 w 457200"/>
                  <a:gd name="connsiteY0" fmla="*/ 0 h 292100"/>
                  <a:gd name="connsiteX1" fmla="*/ 38100 w 457200"/>
                  <a:gd name="connsiteY1" fmla="*/ 127000 h 292100"/>
                  <a:gd name="connsiteX2" fmla="*/ 101600 w 457200"/>
                  <a:gd name="connsiteY2" fmla="*/ 215900 h 292100"/>
                  <a:gd name="connsiteX3" fmla="*/ 165100 w 457200"/>
                  <a:gd name="connsiteY3" fmla="*/ 279400 h 292100"/>
                  <a:gd name="connsiteX4" fmla="*/ 254000 w 457200"/>
                  <a:gd name="connsiteY4" fmla="*/ 292100 h 292100"/>
                  <a:gd name="connsiteX5" fmla="*/ 355600 w 457200"/>
                  <a:gd name="connsiteY5" fmla="*/ 279400 h 292100"/>
                  <a:gd name="connsiteX6" fmla="*/ 457200 w 457200"/>
                  <a:gd name="connsiteY6" fmla="*/ 292100 h 292100"/>
                  <a:gd name="connsiteX7" fmla="*/ 457200 w 457200"/>
                  <a:gd name="connsiteY7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292100">
                    <a:moveTo>
                      <a:pt x="0" y="0"/>
                    </a:moveTo>
                    <a:cubicBezTo>
                      <a:pt x="10583" y="45508"/>
                      <a:pt x="21167" y="91017"/>
                      <a:pt x="38100" y="127000"/>
                    </a:cubicBezTo>
                    <a:cubicBezTo>
                      <a:pt x="55033" y="162983"/>
                      <a:pt x="80433" y="190500"/>
                      <a:pt x="101600" y="215900"/>
                    </a:cubicBezTo>
                    <a:cubicBezTo>
                      <a:pt x="122767" y="241300"/>
                      <a:pt x="139700" y="266700"/>
                      <a:pt x="165100" y="279400"/>
                    </a:cubicBezTo>
                    <a:cubicBezTo>
                      <a:pt x="190500" y="292100"/>
                      <a:pt x="222250" y="292100"/>
                      <a:pt x="254000" y="292100"/>
                    </a:cubicBezTo>
                    <a:cubicBezTo>
                      <a:pt x="285750" y="292100"/>
                      <a:pt x="321733" y="279400"/>
                      <a:pt x="355600" y="279400"/>
                    </a:cubicBezTo>
                    <a:cubicBezTo>
                      <a:pt x="389467" y="279400"/>
                      <a:pt x="457200" y="292100"/>
                      <a:pt x="457200" y="292100"/>
                    </a:cubicBezTo>
                    <a:lnTo>
                      <a:pt x="457200" y="292100"/>
                    </a:lnTo>
                  </a:path>
                </a:pathLst>
              </a:cu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57" name="Grouper 89"/>
            <p:cNvGrpSpPr/>
            <p:nvPr/>
          </p:nvGrpSpPr>
          <p:grpSpPr>
            <a:xfrm rot="14342241">
              <a:off x="6192271" y="2978267"/>
              <a:ext cx="171300" cy="233459"/>
              <a:chOff x="5295900" y="1778000"/>
              <a:chExt cx="745488" cy="1016000"/>
            </a:xfrm>
          </p:grpSpPr>
          <p:sp>
            <p:nvSpPr>
              <p:cNvPr id="158" name="Forme libre 157"/>
              <p:cNvSpPr/>
              <p:nvPr/>
            </p:nvSpPr>
            <p:spPr>
              <a:xfrm>
                <a:off x="5295900" y="2280634"/>
                <a:ext cx="686709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9" name="Forme libre 158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0" name="Forme libre 159"/>
              <p:cNvSpPr/>
              <p:nvPr/>
            </p:nvSpPr>
            <p:spPr>
              <a:xfrm>
                <a:off x="5503860" y="2208070"/>
                <a:ext cx="457198" cy="292098"/>
              </a:xfrm>
              <a:custGeom>
                <a:avLst/>
                <a:gdLst>
                  <a:gd name="connsiteX0" fmla="*/ 0 w 457200"/>
                  <a:gd name="connsiteY0" fmla="*/ 0 h 292100"/>
                  <a:gd name="connsiteX1" fmla="*/ 38100 w 457200"/>
                  <a:gd name="connsiteY1" fmla="*/ 127000 h 292100"/>
                  <a:gd name="connsiteX2" fmla="*/ 101600 w 457200"/>
                  <a:gd name="connsiteY2" fmla="*/ 215900 h 292100"/>
                  <a:gd name="connsiteX3" fmla="*/ 165100 w 457200"/>
                  <a:gd name="connsiteY3" fmla="*/ 279400 h 292100"/>
                  <a:gd name="connsiteX4" fmla="*/ 254000 w 457200"/>
                  <a:gd name="connsiteY4" fmla="*/ 292100 h 292100"/>
                  <a:gd name="connsiteX5" fmla="*/ 355600 w 457200"/>
                  <a:gd name="connsiteY5" fmla="*/ 279400 h 292100"/>
                  <a:gd name="connsiteX6" fmla="*/ 457200 w 457200"/>
                  <a:gd name="connsiteY6" fmla="*/ 292100 h 292100"/>
                  <a:gd name="connsiteX7" fmla="*/ 457200 w 457200"/>
                  <a:gd name="connsiteY7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292100">
                    <a:moveTo>
                      <a:pt x="0" y="0"/>
                    </a:moveTo>
                    <a:cubicBezTo>
                      <a:pt x="10583" y="45508"/>
                      <a:pt x="21167" y="91017"/>
                      <a:pt x="38100" y="127000"/>
                    </a:cubicBezTo>
                    <a:cubicBezTo>
                      <a:pt x="55033" y="162983"/>
                      <a:pt x="80433" y="190500"/>
                      <a:pt x="101600" y="215900"/>
                    </a:cubicBezTo>
                    <a:cubicBezTo>
                      <a:pt x="122767" y="241300"/>
                      <a:pt x="139700" y="266700"/>
                      <a:pt x="165100" y="279400"/>
                    </a:cubicBezTo>
                    <a:cubicBezTo>
                      <a:pt x="190500" y="292100"/>
                      <a:pt x="222250" y="292100"/>
                      <a:pt x="254000" y="292100"/>
                    </a:cubicBezTo>
                    <a:cubicBezTo>
                      <a:pt x="285750" y="292100"/>
                      <a:pt x="321733" y="279400"/>
                      <a:pt x="355600" y="279400"/>
                    </a:cubicBezTo>
                    <a:cubicBezTo>
                      <a:pt x="389467" y="279400"/>
                      <a:pt x="457200" y="292100"/>
                      <a:pt x="457200" y="292100"/>
                    </a:cubicBezTo>
                    <a:lnTo>
                      <a:pt x="457200" y="292100"/>
                    </a:lnTo>
                  </a:path>
                </a:pathLst>
              </a:cu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61" name="Grouper 93"/>
            <p:cNvGrpSpPr/>
            <p:nvPr/>
          </p:nvGrpSpPr>
          <p:grpSpPr>
            <a:xfrm rot="14342241">
              <a:off x="5987882" y="2726678"/>
              <a:ext cx="171300" cy="233459"/>
              <a:chOff x="5295900" y="1778000"/>
              <a:chExt cx="745488" cy="1016000"/>
            </a:xfrm>
          </p:grpSpPr>
          <p:sp>
            <p:nvSpPr>
              <p:cNvPr id="162" name="Forme libre 161"/>
              <p:cNvSpPr/>
              <p:nvPr/>
            </p:nvSpPr>
            <p:spPr>
              <a:xfrm>
                <a:off x="5295900" y="2280634"/>
                <a:ext cx="686709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3" name="Forme libre 162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4" name="Forme libre 163"/>
              <p:cNvSpPr/>
              <p:nvPr/>
            </p:nvSpPr>
            <p:spPr>
              <a:xfrm>
                <a:off x="5447554" y="2194117"/>
                <a:ext cx="457198" cy="292098"/>
              </a:xfrm>
              <a:custGeom>
                <a:avLst/>
                <a:gdLst>
                  <a:gd name="connsiteX0" fmla="*/ 0 w 457200"/>
                  <a:gd name="connsiteY0" fmla="*/ 0 h 292100"/>
                  <a:gd name="connsiteX1" fmla="*/ 38100 w 457200"/>
                  <a:gd name="connsiteY1" fmla="*/ 127000 h 292100"/>
                  <a:gd name="connsiteX2" fmla="*/ 101600 w 457200"/>
                  <a:gd name="connsiteY2" fmla="*/ 215900 h 292100"/>
                  <a:gd name="connsiteX3" fmla="*/ 165100 w 457200"/>
                  <a:gd name="connsiteY3" fmla="*/ 279400 h 292100"/>
                  <a:gd name="connsiteX4" fmla="*/ 254000 w 457200"/>
                  <a:gd name="connsiteY4" fmla="*/ 292100 h 292100"/>
                  <a:gd name="connsiteX5" fmla="*/ 355600 w 457200"/>
                  <a:gd name="connsiteY5" fmla="*/ 279400 h 292100"/>
                  <a:gd name="connsiteX6" fmla="*/ 457200 w 457200"/>
                  <a:gd name="connsiteY6" fmla="*/ 292100 h 292100"/>
                  <a:gd name="connsiteX7" fmla="*/ 457200 w 457200"/>
                  <a:gd name="connsiteY7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292100">
                    <a:moveTo>
                      <a:pt x="0" y="0"/>
                    </a:moveTo>
                    <a:cubicBezTo>
                      <a:pt x="10583" y="45508"/>
                      <a:pt x="21167" y="91017"/>
                      <a:pt x="38100" y="127000"/>
                    </a:cubicBezTo>
                    <a:cubicBezTo>
                      <a:pt x="55033" y="162983"/>
                      <a:pt x="80433" y="190500"/>
                      <a:pt x="101600" y="215900"/>
                    </a:cubicBezTo>
                    <a:cubicBezTo>
                      <a:pt x="122767" y="241300"/>
                      <a:pt x="139700" y="266700"/>
                      <a:pt x="165100" y="279400"/>
                    </a:cubicBezTo>
                    <a:cubicBezTo>
                      <a:pt x="190500" y="292100"/>
                      <a:pt x="222250" y="292100"/>
                      <a:pt x="254000" y="292100"/>
                    </a:cubicBezTo>
                    <a:cubicBezTo>
                      <a:pt x="285750" y="292100"/>
                      <a:pt x="321733" y="279400"/>
                      <a:pt x="355600" y="279400"/>
                    </a:cubicBezTo>
                    <a:cubicBezTo>
                      <a:pt x="389467" y="279400"/>
                      <a:pt x="457200" y="292100"/>
                      <a:pt x="457200" y="292100"/>
                    </a:cubicBezTo>
                    <a:lnTo>
                      <a:pt x="457200" y="292100"/>
                    </a:lnTo>
                  </a:path>
                </a:pathLst>
              </a:cu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65" name="Grouper 97"/>
            <p:cNvGrpSpPr/>
            <p:nvPr/>
          </p:nvGrpSpPr>
          <p:grpSpPr>
            <a:xfrm rot="14342241">
              <a:off x="5801689" y="2434148"/>
              <a:ext cx="171300" cy="233459"/>
              <a:chOff x="5295900" y="1778000"/>
              <a:chExt cx="745488" cy="1016000"/>
            </a:xfrm>
          </p:grpSpPr>
          <p:sp>
            <p:nvSpPr>
              <p:cNvPr id="166" name="Forme libre 165"/>
              <p:cNvSpPr/>
              <p:nvPr/>
            </p:nvSpPr>
            <p:spPr>
              <a:xfrm>
                <a:off x="5295900" y="2280634"/>
                <a:ext cx="686709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7" name="Forme libre 166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8" name="Forme libre 167"/>
              <p:cNvSpPr/>
              <p:nvPr/>
            </p:nvSpPr>
            <p:spPr>
              <a:xfrm>
                <a:off x="5447554" y="2194117"/>
                <a:ext cx="457198" cy="292098"/>
              </a:xfrm>
              <a:custGeom>
                <a:avLst/>
                <a:gdLst>
                  <a:gd name="connsiteX0" fmla="*/ 0 w 457200"/>
                  <a:gd name="connsiteY0" fmla="*/ 0 h 292100"/>
                  <a:gd name="connsiteX1" fmla="*/ 38100 w 457200"/>
                  <a:gd name="connsiteY1" fmla="*/ 127000 h 292100"/>
                  <a:gd name="connsiteX2" fmla="*/ 101600 w 457200"/>
                  <a:gd name="connsiteY2" fmla="*/ 215900 h 292100"/>
                  <a:gd name="connsiteX3" fmla="*/ 165100 w 457200"/>
                  <a:gd name="connsiteY3" fmla="*/ 279400 h 292100"/>
                  <a:gd name="connsiteX4" fmla="*/ 254000 w 457200"/>
                  <a:gd name="connsiteY4" fmla="*/ 292100 h 292100"/>
                  <a:gd name="connsiteX5" fmla="*/ 355600 w 457200"/>
                  <a:gd name="connsiteY5" fmla="*/ 279400 h 292100"/>
                  <a:gd name="connsiteX6" fmla="*/ 457200 w 457200"/>
                  <a:gd name="connsiteY6" fmla="*/ 292100 h 292100"/>
                  <a:gd name="connsiteX7" fmla="*/ 457200 w 457200"/>
                  <a:gd name="connsiteY7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292100">
                    <a:moveTo>
                      <a:pt x="0" y="0"/>
                    </a:moveTo>
                    <a:cubicBezTo>
                      <a:pt x="10583" y="45508"/>
                      <a:pt x="21167" y="91017"/>
                      <a:pt x="38100" y="127000"/>
                    </a:cubicBezTo>
                    <a:cubicBezTo>
                      <a:pt x="55033" y="162983"/>
                      <a:pt x="80433" y="190500"/>
                      <a:pt x="101600" y="215900"/>
                    </a:cubicBezTo>
                    <a:cubicBezTo>
                      <a:pt x="122767" y="241300"/>
                      <a:pt x="139700" y="266700"/>
                      <a:pt x="165100" y="279400"/>
                    </a:cubicBezTo>
                    <a:cubicBezTo>
                      <a:pt x="190500" y="292100"/>
                      <a:pt x="222250" y="292100"/>
                      <a:pt x="254000" y="292100"/>
                    </a:cubicBezTo>
                    <a:cubicBezTo>
                      <a:pt x="285750" y="292100"/>
                      <a:pt x="321733" y="279400"/>
                      <a:pt x="355600" y="279400"/>
                    </a:cubicBezTo>
                    <a:cubicBezTo>
                      <a:pt x="389467" y="279400"/>
                      <a:pt x="457200" y="292100"/>
                      <a:pt x="457200" y="292100"/>
                    </a:cubicBezTo>
                    <a:lnTo>
                      <a:pt x="457200" y="292100"/>
                    </a:lnTo>
                  </a:path>
                </a:pathLst>
              </a:cu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69" name="Grouper 101"/>
            <p:cNvGrpSpPr/>
            <p:nvPr/>
          </p:nvGrpSpPr>
          <p:grpSpPr>
            <a:xfrm rot="14342241">
              <a:off x="5957468" y="2631570"/>
              <a:ext cx="172939" cy="236190"/>
              <a:chOff x="5288768" y="1778000"/>
              <a:chExt cx="752620" cy="1027882"/>
            </a:xfrm>
          </p:grpSpPr>
          <p:sp>
            <p:nvSpPr>
              <p:cNvPr id="170" name="Forme libre 169"/>
              <p:cNvSpPr/>
              <p:nvPr/>
            </p:nvSpPr>
            <p:spPr>
              <a:xfrm>
                <a:off x="5288768" y="2292516"/>
                <a:ext cx="686711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1" name="Forme libre 170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2" name="Forme libre 171"/>
              <p:cNvSpPr/>
              <p:nvPr/>
            </p:nvSpPr>
            <p:spPr>
              <a:xfrm rot="20977657">
                <a:off x="5501556" y="2243209"/>
                <a:ext cx="457202" cy="292101"/>
              </a:xfrm>
              <a:custGeom>
                <a:avLst/>
                <a:gdLst>
                  <a:gd name="connsiteX0" fmla="*/ 0 w 457200"/>
                  <a:gd name="connsiteY0" fmla="*/ 0 h 292100"/>
                  <a:gd name="connsiteX1" fmla="*/ 38100 w 457200"/>
                  <a:gd name="connsiteY1" fmla="*/ 127000 h 292100"/>
                  <a:gd name="connsiteX2" fmla="*/ 101600 w 457200"/>
                  <a:gd name="connsiteY2" fmla="*/ 215900 h 292100"/>
                  <a:gd name="connsiteX3" fmla="*/ 165100 w 457200"/>
                  <a:gd name="connsiteY3" fmla="*/ 279400 h 292100"/>
                  <a:gd name="connsiteX4" fmla="*/ 254000 w 457200"/>
                  <a:gd name="connsiteY4" fmla="*/ 292100 h 292100"/>
                  <a:gd name="connsiteX5" fmla="*/ 355600 w 457200"/>
                  <a:gd name="connsiteY5" fmla="*/ 279400 h 292100"/>
                  <a:gd name="connsiteX6" fmla="*/ 457200 w 457200"/>
                  <a:gd name="connsiteY6" fmla="*/ 292100 h 292100"/>
                  <a:gd name="connsiteX7" fmla="*/ 457200 w 457200"/>
                  <a:gd name="connsiteY7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292100">
                    <a:moveTo>
                      <a:pt x="0" y="0"/>
                    </a:moveTo>
                    <a:cubicBezTo>
                      <a:pt x="10583" y="45508"/>
                      <a:pt x="21167" y="91017"/>
                      <a:pt x="38100" y="127000"/>
                    </a:cubicBezTo>
                    <a:cubicBezTo>
                      <a:pt x="55033" y="162983"/>
                      <a:pt x="80433" y="190500"/>
                      <a:pt x="101600" y="215900"/>
                    </a:cubicBezTo>
                    <a:cubicBezTo>
                      <a:pt x="122767" y="241300"/>
                      <a:pt x="139700" y="266700"/>
                      <a:pt x="165100" y="279400"/>
                    </a:cubicBezTo>
                    <a:cubicBezTo>
                      <a:pt x="190500" y="292100"/>
                      <a:pt x="222250" y="292100"/>
                      <a:pt x="254000" y="292100"/>
                    </a:cubicBezTo>
                    <a:cubicBezTo>
                      <a:pt x="285750" y="292100"/>
                      <a:pt x="321733" y="279400"/>
                      <a:pt x="355600" y="279400"/>
                    </a:cubicBezTo>
                    <a:cubicBezTo>
                      <a:pt x="389467" y="279400"/>
                      <a:pt x="457200" y="292100"/>
                      <a:pt x="457200" y="292100"/>
                    </a:cubicBezTo>
                    <a:lnTo>
                      <a:pt x="457200" y="292100"/>
                    </a:lnTo>
                  </a:path>
                </a:pathLst>
              </a:cu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73" name="Grouper 105"/>
            <p:cNvGrpSpPr/>
            <p:nvPr/>
          </p:nvGrpSpPr>
          <p:grpSpPr>
            <a:xfrm rot="14342241">
              <a:off x="5961569" y="2276723"/>
              <a:ext cx="171300" cy="233459"/>
              <a:chOff x="5295900" y="1778000"/>
              <a:chExt cx="745488" cy="1016000"/>
            </a:xfrm>
          </p:grpSpPr>
          <p:sp>
            <p:nvSpPr>
              <p:cNvPr id="174" name="Forme libre 173"/>
              <p:cNvSpPr/>
              <p:nvPr/>
            </p:nvSpPr>
            <p:spPr>
              <a:xfrm>
                <a:off x="5295900" y="2280634"/>
                <a:ext cx="686709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5" name="Forme libre 174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6" name="Forme libre 175"/>
              <p:cNvSpPr/>
              <p:nvPr/>
            </p:nvSpPr>
            <p:spPr>
              <a:xfrm>
                <a:off x="5440190" y="2206391"/>
                <a:ext cx="457198" cy="292098"/>
              </a:xfrm>
              <a:custGeom>
                <a:avLst/>
                <a:gdLst>
                  <a:gd name="connsiteX0" fmla="*/ 0 w 457200"/>
                  <a:gd name="connsiteY0" fmla="*/ 0 h 292100"/>
                  <a:gd name="connsiteX1" fmla="*/ 38100 w 457200"/>
                  <a:gd name="connsiteY1" fmla="*/ 127000 h 292100"/>
                  <a:gd name="connsiteX2" fmla="*/ 101600 w 457200"/>
                  <a:gd name="connsiteY2" fmla="*/ 215900 h 292100"/>
                  <a:gd name="connsiteX3" fmla="*/ 165100 w 457200"/>
                  <a:gd name="connsiteY3" fmla="*/ 279400 h 292100"/>
                  <a:gd name="connsiteX4" fmla="*/ 254000 w 457200"/>
                  <a:gd name="connsiteY4" fmla="*/ 292100 h 292100"/>
                  <a:gd name="connsiteX5" fmla="*/ 355600 w 457200"/>
                  <a:gd name="connsiteY5" fmla="*/ 279400 h 292100"/>
                  <a:gd name="connsiteX6" fmla="*/ 457200 w 457200"/>
                  <a:gd name="connsiteY6" fmla="*/ 292100 h 292100"/>
                  <a:gd name="connsiteX7" fmla="*/ 457200 w 457200"/>
                  <a:gd name="connsiteY7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292100">
                    <a:moveTo>
                      <a:pt x="0" y="0"/>
                    </a:moveTo>
                    <a:cubicBezTo>
                      <a:pt x="10583" y="45508"/>
                      <a:pt x="21167" y="91017"/>
                      <a:pt x="38100" y="127000"/>
                    </a:cubicBezTo>
                    <a:cubicBezTo>
                      <a:pt x="55033" y="162983"/>
                      <a:pt x="80433" y="190500"/>
                      <a:pt x="101600" y="215900"/>
                    </a:cubicBezTo>
                    <a:cubicBezTo>
                      <a:pt x="122767" y="241300"/>
                      <a:pt x="139700" y="266700"/>
                      <a:pt x="165100" y="279400"/>
                    </a:cubicBezTo>
                    <a:cubicBezTo>
                      <a:pt x="190500" y="292100"/>
                      <a:pt x="222250" y="292100"/>
                      <a:pt x="254000" y="292100"/>
                    </a:cubicBezTo>
                    <a:cubicBezTo>
                      <a:pt x="285750" y="292100"/>
                      <a:pt x="321733" y="279400"/>
                      <a:pt x="355600" y="279400"/>
                    </a:cubicBezTo>
                    <a:cubicBezTo>
                      <a:pt x="389467" y="279400"/>
                      <a:pt x="457200" y="292100"/>
                      <a:pt x="457200" y="292100"/>
                    </a:cubicBezTo>
                    <a:lnTo>
                      <a:pt x="457200" y="292100"/>
                    </a:lnTo>
                  </a:path>
                </a:pathLst>
              </a:cu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77" name="Grouper 109"/>
            <p:cNvGrpSpPr/>
            <p:nvPr/>
          </p:nvGrpSpPr>
          <p:grpSpPr>
            <a:xfrm rot="17069695">
              <a:off x="6371331" y="1633900"/>
              <a:ext cx="171300" cy="233459"/>
              <a:chOff x="5295900" y="1778000"/>
              <a:chExt cx="745488" cy="1016000"/>
            </a:xfrm>
          </p:grpSpPr>
          <p:sp>
            <p:nvSpPr>
              <p:cNvPr id="178" name="Forme libre 177"/>
              <p:cNvSpPr/>
              <p:nvPr/>
            </p:nvSpPr>
            <p:spPr>
              <a:xfrm>
                <a:off x="5295900" y="2280634"/>
                <a:ext cx="686709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9" name="Forme libre 178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80" name="Grouper 112"/>
            <p:cNvGrpSpPr/>
            <p:nvPr/>
          </p:nvGrpSpPr>
          <p:grpSpPr>
            <a:xfrm rot="19104160">
              <a:off x="6844783" y="1414160"/>
              <a:ext cx="171300" cy="233459"/>
              <a:chOff x="5295900" y="1778000"/>
              <a:chExt cx="745488" cy="1016000"/>
            </a:xfrm>
          </p:grpSpPr>
          <p:sp>
            <p:nvSpPr>
              <p:cNvPr id="181" name="Forme libre 180"/>
              <p:cNvSpPr/>
              <p:nvPr/>
            </p:nvSpPr>
            <p:spPr>
              <a:xfrm>
                <a:off x="5295900" y="2280634"/>
                <a:ext cx="686709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2" name="Forme libre 181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3" name="Forme libre 182"/>
              <p:cNvSpPr/>
              <p:nvPr/>
            </p:nvSpPr>
            <p:spPr>
              <a:xfrm>
                <a:off x="5504960" y="2206769"/>
                <a:ext cx="457198" cy="292098"/>
              </a:xfrm>
              <a:custGeom>
                <a:avLst/>
                <a:gdLst>
                  <a:gd name="connsiteX0" fmla="*/ 0 w 457200"/>
                  <a:gd name="connsiteY0" fmla="*/ 0 h 292100"/>
                  <a:gd name="connsiteX1" fmla="*/ 38100 w 457200"/>
                  <a:gd name="connsiteY1" fmla="*/ 127000 h 292100"/>
                  <a:gd name="connsiteX2" fmla="*/ 101600 w 457200"/>
                  <a:gd name="connsiteY2" fmla="*/ 215900 h 292100"/>
                  <a:gd name="connsiteX3" fmla="*/ 165100 w 457200"/>
                  <a:gd name="connsiteY3" fmla="*/ 279400 h 292100"/>
                  <a:gd name="connsiteX4" fmla="*/ 254000 w 457200"/>
                  <a:gd name="connsiteY4" fmla="*/ 292100 h 292100"/>
                  <a:gd name="connsiteX5" fmla="*/ 355600 w 457200"/>
                  <a:gd name="connsiteY5" fmla="*/ 279400 h 292100"/>
                  <a:gd name="connsiteX6" fmla="*/ 457200 w 457200"/>
                  <a:gd name="connsiteY6" fmla="*/ 292100 h 292100"/>
                  <a:gd name="connsiteX7" fmla="*/ 457200 w 457200"/>
                  <a:gd name="connsiteY7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292100">
                    <a:moveTo>
                      <a:pt x="0" y="0"/>
                    </a:moveTo>
                    <a:cubicBezTo>
                      <a:pt x="10583" y="45508"/>
                      <a:pt x="21167" y="91017"/>
                      <a:pt x="38100" y="127000"/>
                    </a:cubicBezTo>
                    <a:cubicBezTo>
                      <a:pt x="55033" y="162983"/>
                      <a:pt x="80433" y="190500"/>
                      <a:pt x="101600" y="215900"/>
                    </a:cubicBezTo>
                    <a:cubicBezTo>
                      <a:pt x="122767" y="241300"/>
                      <a:pt x="139700" y="266700"/>
                      <a:pt x="165100" y="279400"/>
                    </a:cubicBezTo>
                    <a:cubicBezTo>
                      <a:pt x="190500" y="292100"/>
                      <a:pt x="222250" y="292100"/>
                      <a:pt x="254000" y="292100"/>
                    </a:cubicBezTo>
                    <a:cubicBezTo>
                      <a:pt x="285750" y="292100"/>
                      <a:pt x="321733" y="279400"/>
                      <a:pt x="355600" y="279400"/>
                    </a:cubicBezTo>
                    <a:cubicBezTo>
                      <a:pt x="389467" y="279400"/>
                      <a:pt x="457200" y="292100"/>
                      <a:pt x="457200" y="292100"/>
                    </a:cubicBezTo>
                    <a:lnTo>
                      <a:pt x="457200" y="292100"/>
                    </a:lnTo>
                  </a:path>
                </a:pathLst>
              </a:custGeom>
              <a:noFill/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84" name="Grouper 116"/>
            <p:cNvGrpSpPr/>
            <p:nvPr/>
          </p:nvGrpSpPr>
          <p:grpSpPr>
            <a:xfrm rot="17034429">
              <a:off x="6581044" y="1501691"/>
              <a:ext cx="171300" cy="233459"/>
              <a:chOff x="5295900" y="1778000"/>
              <a:chExt cx="745488" cy="1016000"/>
            </a:xfrm>
          </p:grpSpPr>
          <p:sp>
            <p:nvSpPr>
              <p:cNvPr id="185" name="Forme libre 184"/>
              <p:cNvSpPr/>
              <p:nvPr/>
            </p:nvSpPr>
            <p:spPr>
              <a:xfrm>
                <a:off x="5295900" y="2280634"/>
                <a:ext cx="686709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6" name="Forme libre 185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7" name="Forme libre 186"/>
              <p:cNvSpPr/>
              <p:nvPr/>
            </p:nvSpPr>
            <p:spPr>
              <a:xfrm>
                <a:off x="5520080" y="2192921"/>
                <a:ext cx="457198" cy="292098"/>
              </a:xfrm>
              <a:custGeom>
                <a:avLst/>
                <a:gdLst>
                  <a:gd name="connsiteX0" fmla="*/ 0 w 457200"/>
                  <a:gd name="connsiteY0" fmla="*/ 0 h 292100"/>
                  <a:gd name="connsiteX1" fmla="*/ 38100 w 457200"/>
                  <a:gd name="connsiteY1" fmla="*/ 127000 h 292100"/>
                  <a:gd name="connsiteX2" fmla="*/ 101600 w 457200"/>
                  <a:gd name="connsiteY2" fmla="*/ 215900 h 292100"/>
                  <a:gd name="connsiteX3" fmla="*/ 165100 w 457200"/>
                  <a:gd name="connsiteY3" fmla="*/ 279400 h 292100"/>
                  <a:gd name="connsiteX4" fmla="*/ 254000 w 457200"/>
                  <a:gd name="connsiteY4" fmla="*/ 292100 h 292100"/>
                  <a:gd name="connsiteX5" fmla="*/ 355600 w 457200"/>
                  <a:gd name="connsiteY5" fmla="*/ 279400 h 292100"/>
                  <a:gd name="connsiteX6" fmla="*/ 457200 w 457200"/>
                  <a:gd name="connsiteY6" fmla="*/ 292100 h 292100"/>
                  <a:gd name="connsiteX7" fmla="*/ 457200 w 457200"/>
                  <a:gd name="connsiteY7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292100">
                    <a:moveTo>
                      <a:pt x="0" y="0"/>
                    </a:moveTo>
                    <a:cubicBezTo>
                      <a:pt x="10583" y="45508"/>
                      <a:pt x="21167" y="91017"/>
                      <a:pt x="38100" y="127000"/>
                    </a:cubicBezTo>
                    <a:cubicBezTo>
                      <a:pt x="55033" y="162983"/>
                      <a:pt x="80433" y="190500"/>
                      <a:pt x="101600" y="215900"/>
                    </a:cubicBezTo>
                    <a:cubicBezTo>
                      <a:pt x="122767" y="241300"/>
                      <a:pt x="139700" y="266700"/>
                      <a:pt x="165100" y="279400"/>
                    </a:cubicBezTo>
                    <a:cubicBezTo>
                      <a:pt x="190500" y="292100"/>
                      <a:pt x="222250" y="292100"/>
                      <a:pt x="254000" y="292100"/>
                    </a:cubicBezTo>
                    <a:cubicBezTo>
                      <a:pt x="285750" y="292100"/>
                      <a:pt x="321733" y="279400"/>
                      <a:pt x="355600" y="279400"/>
                    </a:cubicBezTo>
                    <a:cubicBezTo>
                      <a:pt x="389467" y="279400"/>
                      <a:pt x="457200" y="292100"/>
                      <a:pt x="457200" y="292100"/>
                    </a:cubicBezTo>
                    <a:lnTo>
                      <a:pt x="457200" y="292100"/>
                    </a:lnTo>
                  </a:path>
                </a:pathLst>
              </a:custGeom>
              <a:noFill/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88" name="Grouper 120"/>
            <p:cNvGrpSpPr/>
            <p:nvPr/>
          </p:nvGrpSpPr>
          <p:grpSpPr>
            <a:xfrm>
              <a:off x="7086407" y="1814391"/>
              <a:ext cx="171300" cy="233459"/>
              <a:chOff x="5295900" y="1778000"/>
              <a:chExt cx="745488" cy="1016000"/>
            </a:xfrm>
          </p:grpSpPr>
          <p:sp>
            <p:nvSpPr>
              <p:cNvPr id="189" name="Forme libre 188"/>
              <p:cNvSpPr/>
              <p:nvPr/>
            </p:nvSpPr>
            <p:spPr>
              <a:xfrm>
                <a:off x="5295900" y="2280634"/>
                <a:ext cx="686709" cy="513366"/>
              </a:xfrm>
              <a:custGeom>
                <a:avLst/>
                <a:gdLst>
                  <a:gd name="connsiteX0" fmla="*/ 0 w 686709"/>
                  <a:gd name="connsiteY0" fmla="*/ 462566 h 513366"/>
                  <a:gd name="connsiteX1" fmla="*/ 63500 w 686709"/>
                  <a:gd name="connsiteY1" fmla="*/ 411766 h 513366"/>
                  <a:gd name="connsiteX2" fmla="*/ 63500 w 686709"/>
                  <a:gd name="connsiteY2" fmla="*/ 297466 h 513366"/>
                  <a:gd name="connsiteX3" fmla="*/ 50800 w 686709"/>
                  <a:gd name="connsiteY3" fmla="*/ 183166 h 513366"/>
                  <a:gd name="connsiteX4" fmla="*/ 127000 w 686709"/>
                  <a:gd name="connsiteY4" fmla="*/ 5366 h 513366"/>
                  <a:gd name="connsiteX5" fmla="*/ 254000 w 686709"/>
                  <a:gd name="connsiteY5" fmla="*/ 56166 h 513366"/>
                  <a:gd name="connsiteX6" fmla="*/ 431800 w 686709"/>
                  <a:gd name="connsiteY6" fmla="*/ 157766 h 513366"/>
                  <a:gd name="connsiteX7" fmla="*/ 622300 w 686709"/>
                  <a:gd name="connsiteY7" fmla="*/ 170466 h 513366"/>
                  <a:gd name="connsiteX8" fmla="*/ 685800 w 686709"/>
                  <a:gd name="connsiteY8" fmla="*/ 233966 h 513366"/>
                  <a:gd name="connsiteX9" fmla="*/ 584200 w 686709"/>
                  <a:gd name="connsiteY9" fmla="*/ 475266 h 513366"/>
                  <a:gd name="connsiteX10" fmla="*/ 444500 w 686709"/>
                  <a:gd name="connsiteY10" fmla="*/ 475266 h 513366"/>
                  <a:gd name="connsiteX11" fmla="*/ 292100 w 686709"/>
                  <a:gd name="connsiteY11" fmla="*/ 475266 h 513366"/>
                  <a:gd name="connsiteX12" fmla="*/ 190500 w 686709"/>
                  <a:gd name="connsiteY12" fmla="*/ 475266 h 513366"/>
                  <a:gd name="connsiteX13" fmla="*/ 50800 w 686709"/>
                  <a:gd name="connsiteY13" fmla="*/ 513366 h 513366"/>
                  <a:gd name="connsiteX14" fmla="*/ 50800 w 686709"/>
                  <a:gd name="connsiteY14" fmla="*/ 513366 h 513366"/>
                  <a:gd name="connsiteX15" fmla="*/ 50800 w 686709"/>
                  <a:gd name="connsiteY15" fmla="*/ 513366 h 5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709" h="513366">
                    <a:moveTo>
                      <a:pt x="0" y="462566"/>
                    </a:moveTo>
                    <a:cubicBezTo>
                      <a:pt x="26458" y="450924"/>
                      <a:pt x="52917" y="439283"/>
                      <a:pt x="63500" y="411766"/>
                    </a:cubicBezTo>
                    <a:cubicBezTo>
                      <a:pt x="74083" y="384249"/>
                      <a:pt x="65617" y="335566"/>
                      <a:pt x="63500" y="297466"/>
                    </a:cubicBezTo>
                    <a:cubicBezTo>
                      <a:pt x="61383" y="259366"/>
                      <a:pt x="40217" y="231849"/>
                      <a:pt x="50800" y="183166"/>
                    </a:cubicBezTo>
                    <a:cubicBezTo>
                      <a:pt x="61383" y="134483"/>
                      <a:pt x="93133" y="26533"/>
                      <a:pt x="127000" y="5366"/>
                    </a:cubicBezTo>
                    <a:cubicBezTo>
                      <a:pt x="160867" y="-15801"/>
                      <a:pt x="203200" y="30766"/>
                      <a:pt x="254000" y="56166"/>
                    </a:cubicBezTo>
                    <a:cubicBezTo>
                      <a:pt x="304800" y="81566"/>
                      <a:pt x="370417" y="138716"/>
                      <a:pt x="431800" y="157766"/>
                    </a:cubicBezTo>
                    <a:cubicBezTo>
                      <a:pt x="493183" y="176816"/>
                      <a:pt x="579967" y="157766"/>
                      <a:pt x="622300" y="170466"/>
                    </a:cubicBezTo>
                    <a:cubicBezTo>
                      <a:pt x="664633" y="183166"/>
                      <a:pt x="692150" y="183166"/>
                      <a:pt x="685800" y="233966"/>
                    </a:cubicBezTo>
                    <a:cubicBezTo>
                      <a:pt x="679450" y="284766"/>
                      <a:pt x="624417" y="435049"/>
                      <a:pt x="584200" y="475266"/>
                    </a:cubicBezTo>
                    <a:cubicBezTo>
                      <a:pt x="543983" y="515483"/>
                      <a:pt x="444500" y="475266"/>
                      <a:pt x="444500" y="475266"/>
                    </a:cubicBezTo>
                    <a:lnTo>
                      <a:pt x="292100" y="475266"/>
                    </a:lnTo>
                    <a:cubicBezTo>
                      <a:pt x="249767" y="475266"/>
                      <a:pt x="230717" y="468916"/>
                      <a:pt x="190500" y="475266"/>
                    </a:cubicBezTo>
                    <a:cubicBezTo>
                      <a:pt x="150283" y="481616"/>
                      <a:pt x="50800" y="513366"/>
                      <a:pt x="50800" y="513366"/>
                    </a:cubicBezTo>
                    <a:lnTo>
                      <a:pt x="50800" y="513366"/>
                    </a:lnTo>
                    <a:lnTo>
                      <a:pt x="50800" y="513366"/>
                    </a:lnTo>
                  </a:path>
                </a:pathLst>
              </a:custGeom>
              <a:solidFill>
                <a:srgbClr val="7471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0" name="Forme libre 189"/>
              <p:cNvSpPr/>
              <p:nvPr/>
            </p:nvSpPr>
            <p:spPr>
              <a:xfrm>
                <a:off x="5498449" y="1778000"/>
                <a:ext cx="542939" cy="635237"/>
              </a:xfrm>
              <a:custGeom>
                <a:avLst/>
                <a:gdLst>
                  <a:gd name="connsiteX0" fmla="*/ 457851 w 542939"/>
                  <a:gd name="connsiteY0" fmla="*/ 0 h 635237"/>
                  <a:gd name="connsiteX1" fmla="*/ 343551 w 542939"/>
                  <a:gd name="connsiteY1" fmla="*/ 203200 h 635237"/>
                  <a:gd name="connsiteX2" fmla="*/ 26051 w 542939"/>
                  <a:gd name="connsiteY2" fmla="*/ 292100 h 635237"/>
                  <a:gd name="connsiteX3" fmla="*/ 26051 w 542939"/>
                  <a:gd name="connsiteY3" fmla="*/ 419100 h 635237"/>
                  <a:gd name="connsiteX4" fmla="*/ 89551 w 542939"/>
                  <a:gd name="connsiteY4" fmla="*/ 546100 h 635237"/>
                  <a:gd name="connsiteX5" fmla="*/ 216551 w 542939"/>
                  <a:gd name="connsiteY5" fmla="*/ 622300 h 635237"/>
                  <a:gd name="connsiteX6" fmla="*/ 368951 w 542939"/>
                  <a:gd name="connsiteY6" fmla="*/ 622300 h 635237"/>
                  <a:gd name="connsiteX7" fmla="*/ 483251 w 542939"/>
                  <a:gd name="connsiteY7" fmla="*/ 635000 h 635237"/>
                  <a:gd name="connsiteX8" fmla="*/ 534051 w 542939"/>
                  <a:gd name="connsiteY8" fmla="*/ 609600 h 635237"/>
                  <a:gd name="connsiteX9" fmla="*/ 534051 w 542939"/>
                  <a:gd name="connsiteY9" fmla="*/ 482600 h 635237"/>
                  <a:gd name="connsiteX10" fmla="*/ 445151 w 542939"/>
                  <a:gd name="connsiteY10" fmla="*/ 368300 h 635237"/>
                  <a:gd name="connsiteX11" fmla="*/ 394351 w 542939"/>
                  <a:gd name="connsiteY11" fmla="*/ 292100 h 635237"/>
                  <a:gd name="connsiteX12" fmla="*/ 457851 w 542939"/>
                  <a:gd name="connsiteY12" fmla="*/ 139700 h 635237"/>
                  <a:gd name="connsiteX13" fmla="*/ 521351 w 542939"/>
                  <a:gd name="connsiteY13" fmla="*/ 76200 h 63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2939" h="635237">
                    <a:moveTo>
                      <a:pt x="457851" y="0"/>
                    </a:moveTo>
                    <a:cubicBezTo>
                      <a:pt x="436684" y="77258"/>
                      <a:pt x="415518" y="154517"/>
                      <a:pt x="343551" y="203200"/>
                    </a:cubicBezTo>
                    <a:cubicBezTo>
                      <a:pt x="271584" y="251883"/>
                      <a:pt x="78968" y="256117"/>
                      <a:pt x="26051" y="292100"/>
                    </a:cubicBezTo>
                    <a:cubicBezTo>
                      <a:pt x="-26866" y="328083"/>
                      <a:pt x="15468" y="376767"/>
                      <a:pt x="26051" y="419100"/>
                    </a:cubicBezTo>
                    <a:cubicBezTo>
                      <a:pt x="36634" y="461433"/>
                      <a:pt x="57801" y="512233"/>
                      <a:pt x="89551" y="546100"/>
                    </a:cubicBezTo>
                    <a:cubicBezTo>
                      <a:pt x="121301" y="579967"/>
                      <a:pt x="169984" y="609600"/>
                      <a:pt x="216551" y="622300"/>
                    </a:cubicBezTo>
                    <a:cubicBezTo>
                      <a:pt x="263118" y="635000"/>
                      <a:pt x="324501" y="620183"/>
                      <a:pt x="368951" y="622300"/>
                    </a:cubicBezTo>
                    <a:cubicBezTo>
                      <a:pt x="413401" y="624417"/>
                      <a:pt x="455734" y="637117"/>
                      <a:pt x="483251" y="635000"/>
                    </a:cubicBezTo>
                    <a:cubicBezTo>
                      <a:pt x="510768" y="632883"/>
                      <a:pt x="525584" y="635000"/>
                      <a:pt x="534051" y="609600"/>
                    </a:cubicBezTo>
                    <a:cubicBezTo>
                      <a:pt x="542518" y="584200"/>
                      <a:pt x="548868" y="522817"/>
                      <a:pt x="534051" y="482600"/>
                    </a:cubicBezTo>
                    <a:cubicBezTo>
                      <a:pt x="519234" y="442383"/>
                      <a:pt x="468434" y="400050"/>
                      <a:pt x="445151" y="368300"/>
                    </a:cubicBezTo>
                    <a:cubicBezTo>
                      <a:pt x="421868" y="336550"/>
                      <a:pt x="392234" y="330200"/>
                      <a:pt x="394351" y="292100"/>
                    </a:cubicBezTo>
                    <a:cubicBezTo>
                      <a:pt x="396468" y="254000"/>
                      <a:pt x="436684" y="175683"/>
                      <a:pt x="457851" y="139700"/>
                    </a:cubicBezTo>
                    <a:cubicBezTo>
                      <a:pt x="479018" y="103717"/>
                      <a:pt x="521351" y="76200"/>
                      <a:pt x="521351" y="76200"/>
                    </a:cubicBezTo>
                  </a:path>
                </a:pathLst>
              </a:custGeom>
              <a:solidFill>
                <a:srgbClr val="D9C1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1" name="Forme libre 190"/>
              <p:cNvSpPr/>
              <p:nvPr/>
            </p:nvSpPr>
            <p:spPr>
              <a:xfrm>
                <a:off x="5499101" y="2195477"/>
                <a:ext cx="457198" cy="292098"/>
              </a:xfrm>
              <a:custGeom>
                <a:avLst/>
                <a:gdLst>
                  <a:gd name="connsiteX0" fmla="*/ 0 w 457200"/>
                  <a:gd name="connsiteY0" fmla="*/ 0 h 292100"/>
                  <a:gd name="connsiteX1" fmla="*/ 38100 w 457200"/>
                  <a:gd name="connsiteY1" fmla="*/ 127000 h 292100"/>
                  <a:gd name="connsiteX2" fmla="*/ 101600 w 457200"/>
                  <a:gd name="connsiteY2" fmla="*/ 215900 h 292100"/>
                  <a:gd name="connsiteX3" fmla="*/ 165100 w 457200"/>
                  <a:gd name="connsiteY3" fmla="*/ 279400 h 292100"/>
                  <a:gd name="connsiteX4" fmla="*/ 254000 w 457200"/>
                  <a:gd name="connsiteY4" fmla="*/ 292100 h 292100"/>
                  <a:gd name="connsiteX5" fmla="*/ 355600 w 457200"/>
                  <a:gd name="connsiteY5" fmla="*/ 279400 h 292100"/>
                  <a:gd name="connsiteX6" fmla="*/ 457200 w 457200"/>
                  <a:gd name="connsiteY6" fmla="*/ 292100 h 292100"/>
                  <a:gd name="connsiteX7" fmla="*/ 457200 w 457200"/>
                  <a:gd name="connsiteY7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292100">
                    <a:moveTo>
                      <a:pt x="0" y="0"/>
                    </a:moveTo>
                    <a:cubicBezTo>
                      <a:pt x="10583" y="45508"/>
                      <a:pt x="21167" y="91017"/>
                      <a:pt x="38100" y="127000"/>
                    </a:cubicBezTo>
                    <a:cubicBezTo>
                      <a:pt x="55033" y="162983"/>
                      <a:pt x="80433" y="190500"/>
                      <a:pt x="101600" y="215900"/>
                    </a:cubicBezTo>
                    <a:cubicBezTo>
                      <a:pt x="122767" y="241300"/>
                      <a:pt x="139700" y="266700"/>
                      <a:pt x="165100" y="279400"/>
                    </a:cubicBezTo>
                    <a:cubicBezTo>
                      <a:pt x="190500" y="292100"/>
                      <a:pt x="222250" y="292100"/>
                      <a:pt x="254000" y="292100"/>
                    </a:cubicBezTo>
                    <a:cubicBezTo>
                      <a:pt x="285750" y="292100"/>
                      <a:pt x="321733" y="279400"/>
                      <a:pt x="355600" y="279400"/>
                    </a:cubicBezTo>
                    <a:cubicBezTo>
                      <a:pt x="389467" y="279400"/>
                      <a:pt x="457200" y="292100"/>
                      <a:pt x="457200" y="292100"/>
                    </a:cubicBezTo>
                    <a:lnTo>
                      <a:pt x="457200" y="292100"/>
                    </a:lnTo>
                  </a:path>
                </a:pathLst>
              </a:cu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92" name="Rectangle 191"/>
            <p:cNvSpPr/>
            <p:nvPr/>
          </p:nvSpPr>
          <p:spPr>
            <a:xfrm rot="7524064">
              <a:off x="7548779" y="2017818"/>
              <a:ext cx="850900" cy="3774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7266805" y="1715968"/>
              <a:ext cx="1521128" cy="2592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5684112" y="3684742"/>
              <a:ext cx="850900" cy="3774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6057156" y="3693890"/>
              <a:ext cx="850900" cy="13548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6" name="Rectangle 195"/>
            <p:cNvSpPr/>
            <p:nvPr/>
          </p:nvSpPr>
          <p:spPr>
            <a:xfrm rot="1615930">
              <a:off x="6644038" y="3129154"/>
              <a:ext cx="199981" cy="6843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7" name="Rectangle 196"/>
            <p:cNvSpPr/>
            <p:nvPr/>
          </p:nvSpPr>
          <p:spPr>
            <a:xfrm rot="19546487">
              <a:off x="7492838" y="3930541"/>
              <a:ext cx="442452" cy="113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7639410" y="4169489"/>
              <a:ext cx="442452" cy="113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9" name="Rectangle 198"/>
            <p:cNvSpPr/>
            <p:nvPr/>
          </p:nvSpPr>
          <p:spPr>
            <a:xfrm rot="19546487">
              <a:off x="6019694" y="4472566"/>
              <a:ext cx="442452" cy="113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0" name="Rectangle 199"/>
            <p:cNvSpPr/>
            <p:nvPr/>
          </p:nvSpPr>
          <p:spPr>
            <a:xfrm rot="4578054">
              <a:off x="6714896" y="4817696"/>
              <a:ext cx="442452" cy="113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1" name="Forme libre 200"/>
            <p:cNvSpPr/>
            <p:nvPr/>
          </p:nvSpPr>
          <p:spPr>
            <a:xfrm>
              <a:off x="7351524" y="4121247"/>
              <a:ext cx="323134" cy="249878"/>
            </a:xfrm>
            <a:custGeom>
              <a:avLst/>
              <a:gdLst>
                <a:gd name="connsiteX0" fmla="*/ 0 w 323134"/>
                <a:gd name="connsiteY0" fmla="*/ 0 h 249878"/>
                <a:gd name="connsiteX1" fmla="*/ 48126 w 323134"/>
                <a:gd name="connsiteY1" fmla="*/ 41251 h 249878"/>
                <a:gd name="connsiteX2" fmla="*/ 89377 w 323134"/>
                <a:gd name="connsiteY2" fmla="*/ 89377 h 249878"/>
                <a:gd name="connsiteX3" fmla="*/ 137504 w 323134"/>
                <a:gd name="connsiteY3" fmla="*/ 137504 h 249878"/>
                <a:gd name="connsiteX4" fmla="*/ 199380 w 323134"/>
                <a:gd name="connsiteY4" fmla="*/ 192505 h 249878"/>
                <a:gd name="connsiteX5" fmla="*/ 240632 w 323134"/>
                <a:gd name="connsiteY5" fmla="*/ 247507 h 249878"/>
                <a:gd name="connsiteX6" fmla="*/ 323134 w 323134"/>
                <a:gd name="connsiteY6" fmla="*/ 240631 h 249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3134" h="249878">
                  <a:moveTo>
                    <a:pt x="0" y="0"/>
                  </a:moveTo>
                  <a:cubicBezTo>
                    <a:pt x="16615" y="13177"/>
                    <a:pt x="33230" y="26355"/>
                    <a:pt x="48126" y="41251"/>
                  </a:cubicBezTo>
                  <a:cubicBezTo>
                    <a:pt x="63022" y="56147"/>
                    <a:pt x="74481" y="73335"/>
                    <a:pt x="89377" y="89377"/>
                  </a:cubicBezTo>
                  <a:cubicBezTo>
                    <a:pt x="104273" y="105419"/>
                    <a:pt x="119170" y="120316"/>
                    <a:pt x="137504" y="137504"/>
                  </a:cubicBezTo>
                  <a:cubicBezTo>
                    <a:pt x="155838" y="154692"/>
                    <a:pt x="182192" y="174171"/>
                    <a:pt x="199380" y="192505"/>
                  </a:cubicBezTo>
                  <a:cubicBezTo>
                    <a:pt x="216568" y="210839"/>
                    <a:pt x="220006" y="239486"/>
                    <a:pt x="240632" y="247507"/>
                  </a:cubicBezTo>
                  <a:cubicBezTo>
                    <a:pt x="261258" y="255528"/>
                    <a:pt x="323134" y="240631"/>
                    <a:pt x="323134" y="240631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7639410" y="3476702"/>
              <a:ext cx="1332312" cy="3392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02" name="Connecteur droit avec flèche 201"/>
            <p:cNvCxnSpPr/>
            <p:nvPr/>
          </p:nvCxnSpPr>
          <p:spPr>
            <a:xfrm flipH="1" flipV="1">
              <a:off x="7862129" y="3340262"/>
              <a:ext cx="374624" cy="369421"/>
            </a:xfrm>
            <a:prstGeom prst="straightConnector1">
              <a:avLst/>
            </a:prstGeom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Picture 9" descr="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380" y="2706400"/>
            <a:ext cx="85725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ZoneTexte 28"/>
          <p:cNvSpPr txBox="1"/>
          <p:nvPr/>
        </p:nvSpPr>
        <p:spPr>
          <a:xfrm>
            <a:off x="6818502" y="6068460"/>
            <a:ext cx="2663439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>
                <a:solidFill>
                  <a:schemeClr val="bg1"/>
                </a:solidFill>
              </a:rPr>
              <a:t>Croissance axonale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8009898" y="485094"/>
            <a:ext cx="1691770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fr-FR" sz="2000">
                <a:solidFill>
                  <a:schemeClr val="bg1"/>
                </a:solidFill>
              </a:rPr>
              <a:t>Croissance des dendrites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7857984" y="3524388"/>
            <a:ext cx="1873890" cy="101566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fr-FR" sz="2000" dirty="0" err="1">
                <a:solidFill>
                  <a:schemeClr val="bg1"/>
                </a:solidFill>
              </a:rPr>
              <a:t>Synaptogenèse</a:t>
            </a:r>
            <a:endParaRPr lang="fr-FR" sz="2000" dirty="0">
              <a:solidFill>
                <a:schemeClr val="bg1"/>
              </a:solidFill>
            </a:endParaRPr>
          </a:p>
          <a:p>
            <a:r>
              <a:rPr lang="fr-FR" sz="2000" dirty="0">
                <a:solidFill>
                  <a:schemeClr val="bg1"/>
                </a:solidFill>
              </a:rPr>
              <a:t>Plasticité</a:t>
            </a:r>
          </a:p>
          <a:p>
            <a:r>
              <a:rPr lang="fr-FR" sz="2000" dirty="0">
                <a:solidFill>
                  <a:schemeClr val="bg1"/>
                </a:solidFill>
              </a:rPr>
              <a:t>neuronale</a:t>
            </a:r>
          </a:p>
        </p:txBody>
      </p:sp>
      <p:cxnSp>
        <p:nvCxnSpPr>
          <p:cNvPr id="33" name="Connecteur droit avec flèche 32"/>
          <p:cNvCxnSpPr/>
          <p:nvPr/>
        </p:nvCxnSpPr>
        <p:spPr>
          <a:xfrm flipH="1">
            <a:off x="8053997" y="1158589"/>
            <a:ext cx="971099" cy="10591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 flipH="1" flipV="1">
            <a:off x="7512536" y="4497127"/>
            <a:ext cx="733938" cy="15713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1537144" y="2790592"/>
            <a:ext cx="696396" cy="6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ZoneTexte 38"/>
          <p:cNvSpPr txBox="1"/>
          <p:nvPr/>
        </p:nvSpPr>
        <p:spPr>
          <a:xfrm>
            <a:off x="343871" y="5770204"/>
            <a:ext cx="2723893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>
                <a:solidFill>
                  <a:schemeClr val="bg1"/>
                </a:solidFill>
              </a:rPr>
              <a:t>Division des </a:t>
            </a:r>
          </a:p>
          <a:p>
            <a:pPr algn="ctr"/>
            <a:r>
              <a:rPr lang="fr-FR" sz="2000" dirty="0" err="1">
                <a:solidFill>
                  <a:schemeClr val="bg1"/>
                </a:solidFill>
              </a:rPr>
              <a:t>progéniteurs</a:t>
            </a:r>
            <a:r>
              <a:rPr lang="fr-FR" sz="2000" dirty="0">
                <a:solidFill>
                  <a:schemeClr val="bg1"/>
                </a:solidFill>
              </a:rPr>
              <a:t> neuraux</a:t>
            </a:r>
          </a:p>
        </p:txBody>
      </p:sp>
      <p:pic>
        <p:nvPicPr>
          <p:cNvPr id="41" name="Picture 9" descr="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380" y="900448"/>
            <a:ext cx="85725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9" descr="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93" y="4282167"/>
            <a:ext cx="85725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9" descr="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131" y="4280449"/>
            <a:ext cx="85725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2" name="Grouper 4"/>
          <p:cNvGrpSpPr>
            <a:grpSpLocks/>
          </p:cNvGrpSpPr>
          <p:nvPr/>
        </p:nvGrpSpPr>
        <p:grpSpPr bwMode="auto">
          <a:xfrm>
            <a:off x="4314454" y="727272"/>
            <a:ext cx="1522510" cy="3400634"/>
            <a:chOff x="6462337" y="2827314"/>
            <a:chExt cx="715683" cy="1598399"/>
          </a:xfrm>
        </p:grpSpPr>
        <p:grpSp>
          <p:nvGrpSpPr>
            <p:cNvPr id="213" name="Group 7"/>
            <p:cNvGrpSpPr>
              <a:grpSpLocks/>
            </p:cNvGrpSpPr>
            <p:nvPr/>
          </p:nvGrpSpPr>
          <p:grpSpPr bwMode="auto">
            <a:xfrm>
              <a:off x="6462337" y="2827314"/>
              <a:ext cx="715683" cy="1598399"/>
              <a:chOff x="144" y="1056"/>
              <a:chExt cx="1248" cy="2784"/>
            </a:xfrm>
          </p:grpSpPr>
          <p:pic>
            <p:nvPicPr>
              <p:cNvPr id="215" name="Picture 64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5400000">
                <a:off x="-623" y="1967"/>
                <a:ext cx="2755" cy="9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6" name="Rectangle 67"/>
              <p:cNvSpPr>
                <a:spLocks noChangeArrowheads="1"/>
              </p:cNvSpPr>
              <p:nvPr/>
            </p:nvSpPr>
            <p:spPr bwMode="auto">
              <a:xfrm>
                <a:off x="863" y="1104"/>
                <a:ext cx="529" cy="48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1" hangingPunct="1"/>
                <a:endParaRPr lang="fr-FR">
                  <a:latin typeface="Calibri" charset="0"/>
                </a:endParaRPr>
              </a:p>
            </p:txBody>
          </p:sp>
          <p:sp>
            <p:nvSpPr>
              <p:cNvPr id="217" name="Rectangle 68"/>
              <p:cNvSpPr>
                <a:spLocks noChangeArrowheads="1"/>
              </p:cNvSpPr>
              <p:nvPr/>
            </p:nvSpPr>
            <p:spPr bwMode="auto">
              <a:xfrm>
                <a:off x="912" y="2016"/>
                <a:ext cx="288" cy="62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1" hangingPunct="1"/>
                <a:endParaRPr lang="fr-FR">
                  <a:latin typeface="Calibri" charset="0"/>
                </a:endParaRPr>
              </a:p>
            </p:txBody>
          </p:sp>
          <p:sp>
            <p:nvSpPr>
              <p:cNvPr id="218" name="Rectangle 69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88" cy="62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1" hangingPunct="1"/>
                <a:endParaRPr lang="fr-FR">
                  <a:latin typeface="Calibri" charset="0"/>
                </a:endParaRPr>
              </a:p>
            </p:txBody>
          </p:sp>
          <p:sp>
            <p:nvSpPr>
              <p:cNvPr id="219" name="Rectangle 70"/>
              <p:cNvSpPr>
                <a:spLocks noChangeArrowheads="1"/>
              </p:cNvSpPr>
              <p:nvPr/>
            </p:nvSpPr>
            <p:spPr bwMode="auto">
              <a:xfrm>
                <a:off x="144" y="1104"/>
                <a:ext cx="288" cy="62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1" hangingPunct="1"/>
                <a:endParaRPr lang="fr-FR">
                  <a:latin typeface="Calibri" charset="0"/>
                </a:endParaRPr>
              </a:p>
            </p:txBody>
          </p:sp>
        </p:grpSp>
        <p:sp>
          <p:nvSpPr>
            <p:cNvPr id="214" name="Rectangle 213"/>
            <p:cNvSpPr/>
            <p:nvPr/>
          </p:nvSpPr>
          <p:spPr>
            <a:xfrm>
              <a:off x="6887424" y="3454346"/>
              <a:ext cx="77801" cy="2190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endParaRPr lang="fr-FR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220" name="ZoneTexte 219"/>
          <p:cNvSpPr txBox="1"/>
          <p:nvPr/>
        </p:nvSpPr>
        <p:spPr>
          <a:xfrm>
            <a:off x="3511084" y="6051017"/>
            <a:ext cx="2723893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>
                <a:solidFill>
                  <a:schemeClr val="bg1"/>
                </a:solidFill>
              </a:rPr>
              <a:t>Migration neuronale</a:t>
            </a:r>
            <a:endParaRPr lang="fr-FR" sz="2000" dirty="0">
              <a:solidFill>
                <a:schemeClr val="bg1"/>
              </a:solidFill>
            </a:endParaRPr>
          </a:p>
        </p:txBody>
      </p:sp>
      <p:grpSp>
        <p:nvGrpSpPr>
          <p:cNvPr id="221" name="Grouper 220"/>
          <p:cNvGrpSpPr/>
          <p:nvPr/>
        </p:nvGrpSpPr>
        <p:grpSpPr>
          <a:xfrm>
            <a:off x="4119673" y="4099590"/>
            <a:ext cx="1453650" cy="1767721"/>
            <a:chOff x="2209800" y="4076701"/>
            <a:chExt cx="1344612" cy="1635125"/>
          </a:xfrm>
        </p:grpSpPr>
        <p:pic>
          <p:nvPicPr>
            <p:cNvPr id="222" name="Image 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209800" y="4076701"/>
              <a:ext cx="1344612" cy="1635125"/>
            </a:xfrm>
            <a:prstGeom prst="rect">
              <a:avLst/>
            </a:prstGeom>
            <a:solidFill>
              <a:srgbClr val="4372C4"/>
            </a:solidFill>
            <a:ln w="9525">
              <a:noFill/>
              <a:miter lim="800000"/>
              <a:headEnd/>
              <a:tailEnd/>
            </a:ln>
          </p:spPr>
        </p:pic>
        <p:cxnSp>
          <p:nvCxnSpPr>
            <p:cNvPr id="223" name="Connecteur droit 222"/>
            <p:cNvCxnSpPr/>
            <p:nvPr/>
          </p:nvCxnSpPr>
          <p:spPr>
            <a:xfrm rot="16200000" flipV="1">
              <a:off x="2853531" y="4315619"/>
              <a:ext cx="133350" cy="61912"/>
            </a:xfrm>
            <a:prstGeom prst="line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cteur droit 223"/>
            <p:cNvCxnSpPr/>
            <p:nvPr/>
          </p:nvCxnSpPr>
          <p:spPr>
            <a:xfrm rot="10800000">
              <a:off x="2341562" y="4868863"/>
              <a:ext cx="179388" cy="114300"/>
            </a:xfrm>
            <a:prstGeom prst="line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necteur droit 224"/>
            <p:cNvCxnSpPr/>
            <p:nvPr/>
          </p:nvCxnSpPr>
          <p:spPr>
            <a:xfrm rot="10800000">
              <a:off x="2451100" y="4660900"/>
              <a:ext cx="158750" cy="115888"/>
            </a:xfrm>
            <a:prstGeom prst="line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cteur droit 225"/>
            <p:cNvCxnSpPr/>
            <p:nvPr/>
          </p:nvCxnSpPr>
          <p:spPr>
            <a:xfrm rot="10800000">
              <a:off x="2570163" y="4508500"/>
              <a:ext cx="149225" cy="120650"/>
            </a:xfrm>
            <a:prstGeom prst="line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necteur droit 226"/>
            <p:cNvCxnSpPr/>
            <p:nvPr/>
          </p:nvCxnSpPr>
          <p:spPr>
            <a:xfrm rot="16200000" flipV="1">
              <a:off x="2717800" y="4373563"/>
              <a:ext cx="139700" cy="130175"/>
            </a:xfrm>
            <a:prstGeom prst="line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8" name="ZoneTexte 227"/>
          <p:cNvSpPr txBox="1"/>
          <p:nvPr/>
        </p:nvSpPr>
        <p:spPr>
          <a:xfrm>
            <a:off x="4142200" y="4092483"/>
            <a:ext cx="59279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/>
              <a:t>Cortex</a:t>
            </a:r>
          </a:p>
        </p:txBody>
      </p:sp>
      <p:sp>
        <p:nvSpPr>
          <p:cNvPr id="229" name="Rectangle 228"/>
          <p:cNvSpPr/>
          <p:nvPr/>
        </p:nvSpPr>
        <p:spPr>
          <a:xfrm>
            <a:off x="4101175" y="4092483"/>
            <a:ext cx="1472148" cy="1771546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0" name="ZoneTexte 229"/>
          <p:cNvSpPr txBox="1"/>
          <p:nvPr/>
        </p:nvSpPr>
        <p:spPr>
          <a:xfrm>
            <a:off x="314589" y="-32530"/>
            <a:ext cx="9327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>
                <a:solidFill>
                  <a:srgbClr val="002060"/>
                </a:solidFill>
                <a:cs typeface="ＭＳ Ｐゴシック" charset="-128"/>
              </a:rPr>
              <a:t>L’expression des </a:t>
            </a:r>
            <a:r>
              <a:rPr lang="fr-FR" sz="2800" dirty="0">
                <a:solidFill>
                  <a:srgbClr val="002060"/>
                </a:solidFill>
                <a:cs typeface="ＭＳ Ｐゴシック" charset="-128"/>
              </a:rPr>
              <a:t>mêmes gènes impliqués tout au long de la vie </a:t>
            </a:r>
          </a:p>
        </p:txBody>
      </p:sp>
      <p:cxnSp>
        <p:nvCxnSpPr>
          <p:cNvPr id="236" name="Connecteur droit avec flèche 235"/>
          <p:cNvCxnSpPr/>
          <p:nvPr/>
        </p:nvCxnSpPr>
        <p:spPr>
          <a:xfrm>
            <a:off x="1907343" y="1816947"/>
            <a:ext cx="0" cy="79200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Connecteur droit avec flèche 236"/>
          <p:cNvCxnSpPr/>
          <p:nvPr/>
        </p:nvCxnSpPr>
        <p:spPr>
          <a:xfrm>
            <a:off x="1987569" y="3623375"/>
            <a:ext cx="390187" cy="657074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Connecteur droit avec flèche 238"/>
          <p:cNvCxnSpPr/>
          <p:nvPr/>
        </p:nvCxnSpPr>
        <p:spPr>
          <a:xfrm flipH="1">
            <a:off x="1394029" y="3623375"/>
            <a:ext cx="390187" cy="657074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Connecteur droit avec flèche 239"/>
          <p:cNvCxnSpPr/>
          <p:nvPr/>
        </p:nvCxnSpPr>
        <p:spPr>
          <a:xfrm flipV="1">
            <a:off x="4262119" y="1024639"/>
            <a:ext cx="0" cy="126000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Rectangle 240"/>
          <p:cNvSpPr/>
          <p:nvPr/>
        </p:nvSpPr>
        <p:spPr>
          <a:xfrm>
            <a:off x="240632" y="448596"/>
            <a:ext cx="9553528" cy="6240961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62"/>
          </a:p>
        </p:txBody>
      </p:sp>
    </p:spTree>
    <p:extLst>
      <p:ext uri="{BB962C8B-B14F-4D97-AF65-F5344CB8AC3E}">
        <p14:creationId xmlns:p14="http://schemas.microsoft.com/office/powerpoint/2010/main" val="5454483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669830" y="919417"/>
            <a:ext cx="8569325" cy="1671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4161750" indent="-24161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lvl="1"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altLang="fr-FR" sz="2800" dirty="0">
                <a:solidFill>
                  <a:srgbClr val="002060"/>
                </a:solidFill>
                <a:ea typeface="Arial" charset="0"/>
                <a:cs typeface="Arial" charset="0"/>
              </a:rPr>
              <a:t>Impact de l’exposition prénatale à l’alcool </a:t>
            </a:r>
          </a:p>
          <a:p>
            <a:pPr lvl="1"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endParaRPr lang="fr-FR" altLang="fr-FR" sz="2800" dirty="0">
              <a:solidFill>
                <a:srgbClr val="002060"/>
              </a:solidFill>
              <a:ea typeface="Arial" charset="0"/>
              <a:cs typeface="Arial" charset="0"/>
            </a:endParaRPr>
          </a:p>
          <a:p>
            <a:pPr lvl="1"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altLang="fr-FR" sz="2800" dirty="0">
                <a:solidFill>
                  <a:srgbClr val="002060"/>
                </a:solidFill>
                <a:ea typeface="Arial" charset="0"/>
                <a:cs typeface="Arial" charset="0"/>
              </a:rPr>
              <a:t>sur la méthylation de l’ADN</a:t>
            </a:r>
          </a:p>
        </p:txBody>
      </p:sp>
      <p:pic>
        <p:nvPicPr>
          <p:cNvPr id="3" name="Image 2" descr="souris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119" y="4842969"/>
            <a:ext cx="2251761" cy="1692574"/>
          </a:xfrm>
          <a:prstGeom prst="rect">
            <a:avLst/>
          </a:prstGeom>
        </p:spPr>
      </p:pic>
      <p:pic>
        <p:nvPicPr>
          <p:cNvPr id="6" name="Picture 2" descr="C:\Users\duchateau\AppData\Local\Microsoft\Windows\INetCache\IE\DQP4OPLE\mouse-47518_64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8704" y="3440228"/>
            <a:ext cx="1422747" cy="1402741"/>
          </a:xfrm>
          <a:prstGeom prst="rect">
            <a:avLst/>
          </a:prstGeom>
          <a:noFill/>
        </p:spPr>
      </p:pic>
      <p:grpSp>
        <p:nvGrpSpPr>
          <p:cNvPr id="7" name="Grouper 6"/>
          <p:cNvGrpSpPr/>
          <p:nvPr/>
        </p:nvGrpSpPr>
        <p:grpSpPr>
          <a:xfrm flipV="1">
            <a:off x="4728640" y="3703949"/>
            <a:ext cx="533855" cy="422039"/>
            <a:chOff x="1819874" y="5734984"/>
            <a:chExt cx="653608" cy="516709"/>
          </a:xfrm>
        </p:grpSpPr>
        <p:grpSp>
          <p:nvGrpSpPr>
            <p:cNvPr id="8" name="Groupe 89"/>
            <p:cNvGrpSpPr/>
            <p:nvPr/>
          </p:nvGrpSpPr>
          <p:grpSpPr>
            <a:xfrm rot="4500000" flipH="1">
              <a:off x="2032142" y="5679821"/>
              <a:ext cx="245251" cy="355578"/>
              <a:chOff x="3517058" y="2429899"/>
              <a:chExt cx="1033791" cy="1498844"/>
            </a:xfrm>
          </p:grpSpPr>
          <p:sp>
            <p:nvSpPr>
              <p:cNvPr id="19" name="Forme libre 18"/>
              <p:cNvSpPr/>
              <p:nvPr/>
            </p:nvSpPr>
            <p:spPr>
              <a:xfrm>
                <a:off x="3592989" y="3263218"/>
                <a:ext cx="221756" cy="334946"/>
              </a:xfrm>
              <a:custGeom>
                <a:avLst/>
                <a:gdLst>
                  <a:gd name="connsiteX0" fmla="*/ 4459 w 208140"/>
                  <a:gd name="connsiteY0" fmla="*/ 135986 h 333228"/>
                  <a:gd name="connsiteX1" fmla="*/ 125 w 208140"/>
                  <a:gd name="connsiteY1" fmla="*/ 83982 h 333228"/>
                  <a:gd name="connsiteX2" fmla="*/ 8793 w 208140"/>
                  <a:gd name="connsiteY2" fmla="*/ 1642 h 333228"/>
                  <a:gd name="connsiteX3" fmla="*/ 47795 w 208140"/>
                  <a:gd name="connsiteY3" fmla="*/ 36312 h 333228"/>
                  <a:gd name="connsiteX4" fmla="*/ 73797 w 208140"/>
                  <a:gd name="connsiteY4" fmla="*/ 122985 h 333228"/>
                  <a:gd name="connsiteX5" fmla="*/ 86798 w 208140"/>
                  <a:gd name="connsiteY5" fmla="*/ 174988 h 333228"/>
                  <a:gd name="connsiteX6" fmla="*/ 143136 w 208140"/>
                  <a:gd name="connsiteY6" fmla="*/ 261661 h 333228"/>
                  <a:gd name="connsiteX7" fmla="*/ 195139 w 208140"/>
                  <a:gd name="connsiteY7" fmla="*/ 326666 h 333228"/>
                  <a:gd name="connsiteX8" fmla="*/ 208140 w 208140"/>
                  <a:gd name="connsiteY8" fmla="*/ 331000 h 333228"/>
                  <a:gd name="connsiteX9" fmla="*/ 208140 w 208140"/>
                  <a:gd name="connsiteY9" fmla="*/ 331000 h 333228"/>
                  <a:gd name="connsiteX0" fmla="*/ 4459 w 208140"/>
                  <a:gd name="connsiteY0" fmla="*/ 135986 h 333228"/>
                  <a:gd name="connsiteX1" fmla="*/ 125 w 208140"/>
                  <a:gd name="connsiteY1" fmla="*/ 83982 h 333228"/>
                  <a:gd name="connsiteX2" fmla="*/ 8793 w 208140"/>
                  <a:gd name="connsiteY2" fmla="*/ 1642 h 333228"/>
                  <a:gd name="connsiteX3" fmla="*/ 47795 w 208140"/>
                  <a:gd name="connsiteY3" fmla="*/ 36312 h 333228"/>
                  <a:gd name="connsiteX4" fmla="*/ 73797 w 208140"/>
                  <a:gd name="connsiteY4" fmla="*/ 122985 h 333228"/>
                  <a:gd name="connsiteX5" fmla="*/ 86798 w 208140"/>
                  <a:gd name="connsiteY5" fmla="*/ 174988 h 333228"/>
                  <a:gd name="connsiteX6" fmla="*/ 130821 w 208140"/>
                  <a:gd name="connsiteY6" fmla="*/ 261661 h 333228"/>
                  <a:gd name="connsiteX7" fmla="*/ 195139 w 208140"/>
                  <a:gd name="connsiteY7" fmla="*/ 326666 h 333228"/>
                  <a:gd name="connsiteX8" fmla="*/ 208140 w 208140"/>
                  <a:gd name="connsiteY8" fmla="*/ 331000 h 333228"/>
                  <a:gd name="connsiteX9" fmla="*/ 208140 w 208140"/>
                  <a:gd name="connsiteY9" fmla="*/ 331000 h 333228"/>
                  <a:gd name="connsiteX0" fmla="*/ 19422 w 208531"/>
                  <a:gd name="connsiteY0" fmla="*/ 157844 h 333228"/>
                  <a:gd name="connsiteX1" fmla="*/ 516 w 208531"/>
                  <a:gd name="connsiteY1" fmla="*/ 83982 h 333228"/>
                  <a:gd name="connsiteX2" fmla="*/ 9184 w 208531"/>
                  <a:gd name="connsiteY2" fmla="*/ 1642 h 333228"/>
                  <a:gd name="connsiteX3" fmla="*/ 48186 w 208531"/>
                  <a:gd name="connsiteY3" fmla="*/ 36312 h 333228"/>
                  <a:gd name="connsiteX4" fmla="*/ 74188 w 208531"/>
                  <a:gd name="connsiteY4" fmla="*/ 122985 h 333228"/>
                  <a:gd name="connsiteX5" fmla="*/ 87189 w 208531"/>
                  <a:gd name="connsiteY5" fmla="*/ 174988 h 333228"/>
                  <a:gd name="connsiteX6" fmla="*/ 131212 w 208531"/>
                  <a:gd name="connsiteY6" fmla="*/ 261661 h 333228"/>
                  <a:gd name="connsiteX7" fmla="*/ 195530 w 208531"/>
                  <a:gd name="connsiteY7" fmla="*/ 326666 h 333228"/>
                  <a:gd name="connsiteX8" fmla="*/ 208531 w 208531"/>
                  <a:gd name="connsiteY8" fmla="*/ 331000 h 333228"/>
                  <a:gd name="connsiteX9" fmla="*/ 208531 w 208531"/>
                  <a:gd name="connsiteY9" fmla="*/ 331000 h 333228"/>
                  <a:gd name="connsiteX0" fmla="*/ 27416 w 209030"/>
                  <a:gd name="connsiteY0" fmla="*/ 157844 h 333228"/>
                  <a:gd name="connsiteX1" fmla="*/ 1015 w 209030"/>
                  <a:gd name="connsiteY1" fmla="*/ 83982 h 333228"/>
                  <a:gd name="connsiteX2" fmla="*/ 9683 w 209030"/>
                  <a:gd name="connsiteY2" fmla="*/ 1642 h 333228"/>
                  <a:gd name="connsiteX3" fmla="*/ 48685 w 209030"/>
                  <a:gd name="connsiteY3" fmla="*/ 36312 h 333228"/>
                  <a:gd name="connsiteX4" fmla="*/ 74687 w 209030"/>
                  <a:gd name="connsiteY4" fmla="*/ 122985 h 333228"/>
                  <a:gd name="connsiteX5" fmla="*/ 87688 w 209030"/>
                  <a:gd name="connsiteY5" fmla="*/ 174988 h 333228"/>
                  <a:gd name="connsiteX6" fmla="*/ 131711 w 209030"/>
                  <a:gd name="connsiteY6" fmla="*/ 261661 h 333228"/>
                  <a:gd name="connsiteX7" fmla="*/ 196029 w 209030"/>
                  <a:gd name="connsiteY7" fmla="*/ 326666 h 333228"/>
                  <a:gd name="connsiteX8" fmla="*/ 209030 w 209030"/>
                  <a:gd name="connsiteY8" fmla="*/ 331000 h 333228"/>
                  <a:gd name="connsiteX9" fmla="*/ 209030 w 209030"/>
                  <a:gd name="connsiteY9" fmla="*/ 331000 h 333228"/>
                  <a:gd name="connsiteX0" fmla="*/ 27416 w 209030"/>
                  <a:gd name="connsiteY0" fmla="*/ 157844 h 332995"/>
                  <a:gd name="connsiteX1" fmla="*/ 1015 w 209030"/>
                  <a:gd name="connsiteY1" fmla="*/ 83982 h 332995"/>
                  <a:gd name="connsiteX2" fmla="*/ 9683 w 209030"/>
                  <a:gd name="connsiteY2" fmla="*/ 1642 h 332995"/>
                  <a:gd name="connsiteX3" fmla="*/ 48685 w 209030"/>
                  <a:gd name="connsiteY3" fmla="*/ 36312 h 332995"/>
                  <a:gd name="connsiteX4" fmla="*/ 74687 w 209030"/>
                  <a:gd name="connsiteY4" fmla="*/ 122985 h 332995"/>
                  <a:gd name="connsiteX5" fmla="*/ 87688 w 209030"/>
                  <a:gd name="connsiteY5" fmla="*/ 174988 h 332995"/>
                  <a:gd name="connsiteX6" fmla="*/ 131711 w 209030"/>
                  <a:gd name="connsiteY6" fmla="*/ 261661 h 332995"/>
                  <a:gd name="connsiteX7" fmla="*/ 196029 w 209030"/>
                  <a:gd name="connsiteY7" fmla="*/ 326666 h 332995"/>
                  <a:gd name="connsiteX8" fmla="*/ 209030 w 209030"/>
                  <a:gd name="connsiteY8" fmla="*/ 331000 h 332995"/>
                  <a:gd name="connsiteX9" fmla="*/ 209030 w 209030"/>
                  <a:gd name="connsiteY9" fmla="*/ 331000 h 332995"/>
                  <a:gd name="connsiteX0" fmla="*/ 77935 w 212415"/>
                  <a:gd name="connsiteY0" fmla="*/ 308673 h 332995"/>
                  <a:gd name="connsiteX1" fmla="*/ 4400 w 212415"/>
                  <a:gd name="connsiteY1" fmla="*/ 83982 h 332995"/>
                  <a:gd name="connsiteX2" fmla="*/ 13068 w 212415"/>
                  <a:gd name="connsiteY2" fmla="*/ 1642 h 332995"/>
                  <a:gd name="connsiteX3" fmla="*/ 52070 w 212415"/>
                  <a:gd name="connsiteY3" fmla="*/ 36312 h 332995"/>
                  <a:gd name="connsiteX4" fmla="*/ 78072 w 212415"/>
                  <a:gd name="connsiteY4" fmla="*/ 122985 h 332995"/>
                  <a:gd name="connsiteX5" fmla="*/ 91073 w 212415"/>
                  <a:gd name="connsiteY5" fmla="*/ 174988 h 332995"/>
                  <a:gd name="connsiteX6" fmla="*/ 135096 w 212415"/>
                  <a:gd name="connsiteY6" fmla="*/ 261661 h 332995"/>
                  <a:gd name="connsiteX7" fmla="*/ 199414 w 212415"/>
                  <a:gd name="connsiteY7" fmla="*/ 326666 h 332995"/>
                  <a:gd name="connsiteX8" fmla="*/ 212415 w 212415"/>
                  <a:gd name="connsiteY8" fmla="*/ 331000 h 332995"/>
                  <a:gd name="connsiteX9" fmla="*/ 212415 w 212415"/>
                  <a:gd name="connsiteY9" fmla="*/ 331000 h 332995"/>
                  <a:gd name="connsiteX0" fmla="*/ 77650 w 212130"/>
                  <a:gd name="connsiteY0" fmla="*/ 307679 h 332001"/>
                  <a:gd name="connsiteX1" fmla="*/ 4115 w 212130"/>
                  <a:gd name="connsiteY1" fmla="*/ 82988 h 332001"/>
                  <a:gd name="connsiteX2" fmla="*/ 12783 w 212130"/>
                  <a:gd name="connsiteY2" fmla="*/ 648 h 332001"/>
                  <a:gd name="connsiteX3" fmla="*/ 41773 w 212130"/>
                  <a:gd name="connsiteY3" fmla="*/ 48667 h 332001"/>
                  <a:gd name="connsiteX4" fmla="*/ 77787 w 212130"/>
                  <a:gd name="connsiteY4" fmla="*/ 121991 h 332001"/>
                  <a:gd name="connsiteX5" fmla="*/ 90788 w 212130"/>
                  <a:gd name="connsiteY5" fmla="*/ 173994 h 332001"/>
                  <a:gd name="connsiteX6" fmla="*/ 134811 w 212130"/>
                  <a:gd name="connsiteY6" fmla="*/ 260667 h 332001"/>
                  <a:gd name="connsiteX7" fmla="*/ 199129 w 212130"/>
                  <a:gd name="connsiteY7" fmla="*/ 325672 h 332001"/>
                  <a:gd name="connsiteX8" fmla="*/ 212130 w 212130"/>
                  <a:gd name="connsiteY8" fmla="*/ 330006 h 332001"/>
                  <a:gd name="connsiteX9" fmla="*/ 212130 w 212130"/>
                  <a:gd name="connsiteY9" fmla="*/ 330006 h 332001"/>
                  <a:gd name="connsiteX0" fmla="*/ 77650 w 212130"/>
                  <a:gd name="connsiteY0" fmla="*/ 307697 h 332019"/>
                  <a:gd name="connsiteX1" fmla="*/ 4115 w 212130"/>
                  <a:gd name="connsiteY1" fmla="*/ 83006 h 332019"/>
                  <a:gd name="connsiteX2" fmla="*/ 12783 w 212130"/>
                  <a:gd name="connsiteY2" fmla="*/ 666 h 332019"/>
                  <a:gd name="connsiteX3" fmla="*/ 41773 w 212130"/>
                  <a:gd name="connsiteY3" fmla="*/ 48685 h 332019"/>
                  <a:gd name="connsiteX4" fmla="*/ 61101 w 212130"/>
                  <a:gd name="connsiteY4" fmla="*/ 128684 h 332019"/>
                  <a:gd name="connsiteX5" fmla="*/ 90788 w 212130"/>
                  <a:gd name="connsiteY5" fmla="*/ 174012 h 332019"/>
                  <a:gd name="connsiteX6" fmla="*/ 134811 w 212130"/>
                  <a:gd name="connsiteY6" fmla="*/ 260685 h 332019"/>
                  <a:gd name="connsiteX7" fmla="*/ 199129 w 212130"/>
                  <a:gd name="connsiteY7" fmla="*/ 325690 h 332019"/>
                  <a:gd name="connsiteX8" fmla="*/ 212130 w 212130"/>
                  <a:gd name="connsiteY8" fmla="*/ 330024 h 332019"/>
                  <a:gd name="connsiteX9" fmla="*/ 212130 w 212130"/>
                  <a:gd name="connsiteY9" fmla="*/ 330024 h 332019"/>
                  <a:gd name="connsiteX0" fmla="*/ 77650 w 212130"/>
                  <a:gd name="connsiteY0" fmla="*/ 307697 h 332019"/>
                  <a:gd name="connsiteX1" fmla="*/ 4115 w 212130"/>
                  <a:gd name="connsiteY1" fmla="*/ 83006 h 332019"/>
                  <a:gd name="connsiteX2" fmla="*/ 12783 w 212130"/>
                  <a:gd name="connsiteY2" fmla="*/ 666 h 332019"/>
                  <a:gd name="connsiteX3" fmla="*/ 41773 w 212130"/>
                  <a:gd name="connsiteY3" fmla="*/ 48685 h 332019"/>
                  <a:gd name="connsiteX4" fmla="*/ 61101 w 212130"/>
                  <a:gd name="connsiteY4" fmla="*/ 128684 h 332019"/>
                  <a:gd name="connsiteX5" fmla="*/ 80777 w 212130"/>
                  <a:gd name="connsiteY5" fmla="*/ 187361 h 332019"/>
                  <a:gd name="connsiteX6" fmla="*/ 134811 w 212130"/>
                  <a:gd name="connsiteY6" fmla="*/ 260685 h 332019"/>
                  <a:gd name="connsiteX7" fmla="*/ 199129 w 212130"/>
                  <a:gd name="connsiteY7" fmla="*/ 325690 h 332019"/>
                  <a:gd name="connsiteX8" fmla="*/ 212130 w 212130"/>
                  <a:gd name="connsiteY8" fmla="*/ 330024 h 332019"/>
                  <a:gd name="connsiteX9" fmla="*/ 212130 w 212130"/>
                  <a:gd name="connsiteY9" fmla="*/ 330024 h 332019"/>
                  <a:gd name="connsiteX0" fmla="*/ 77312 w 211792"/>
                  <a:gd name="connsiteY0" fmla="*/ 307697 h 332019"/>
                  <a:gd name="connsiteX1" fmla="*/ 3777 w 211792"/>
                  <a:gd name="connsiteY1" fmla="*/ 83006 h 332019"/>
                  <a:gd name="connsiteX2" fmla="*/ 12445 w 211792"/>
                  <a:gd name="connsiteY2" fmla="*/ 666 h 332019"/>
                  <a:gd name="connsiteX3" fmla="*/ 28086 w 211792"/>
                  <a:gd name="connsiteY3" fmla="*/ 48685 h 332019"/>
                  <a:gd name="connsiteX4" fmla="*/ 60763 w 211792"/>
                  <a:gd name="connsiteY4" fmla="*/ 128684 h 332019"/>
                  <a:gd name="connsiteX5" fmla="*/ 80439 w 211792"/>
                  <a:gd name="connsiteY5" fmla="*/ 187361 h 332019"/>
                  <a:gd name="connsiteX6" fmla="*/ 134473 w 211792"/>
                  <a:gd name="connsiteY6" fmla="*/ 260685 h 332019"/>
                  <a:gd name="connsiteX7" fmla="*/ 198791 w 211792"/>
                  <a:gd name="connsiteY7" fmla="*/ 325690 h 332019"/>
                  <a:gd name="connsiteX8" fmla="*/ 211792 w 211792"/>
                  <a:gd name="connsiteY8" fmla="*/ 330024 h 332019"/>
                  <a:gd name="connsiteX9" fmla="*/ 211792 w 211792"/>
                  <a:gd name="connsiteY9" fmla="*/ 330024 h 332019"/>
                  <a:gd name="connsiteX0" fmla="*/ 77312 w 211792"/>
                  <a:gd name="connsiteY0" fmla="*/ 307706 h 332028"/>
                  <a:gd name="connsiteX1" fmla="*/ 3777 w 211792"/>
                  <a:gd name="connsiteY1" fmla="*/ 83015 h 332028"/>
                  <a:gd name="connsiteX2" fmla="*/ 12445 w 211792"/>
                  <a:gd name="connsiteY2" fmla="*/ 675 h 332028"/>
                  <a:gd name="connsiteX3" fmla="*/ 28086 w 211792"/>
                  <a:gd name="connsiteY3" fmla="*/ 48694 h 332028"/>
                  <a:gd name="connsiteX4" fmla="*/ 50752 w 211792"/>
                  <a:gd name="connsiteY4" fmla="*/ 132030 h 332028"/>
                  <a:gd name="connsiteX5" fmla="*/ 80439 w 211792"/>
                  <a:gd name="connsiteY5" fmla="*/ 187370 h 332028"/>
                  <a:gd name="connsiteX6" fmla="*/ 134473 w 211792"/>
                  <a:gd name="connsiteY6" fmla="*/ 260694 h 332028"/>
                  <a:gd name="connsiteX7" fmla="*/ 198791 w 211792"/>
                  <a:gd name="connsiteY7" fmla="*/ 325699 h 332028"/>
                  <a:gd name="connsiteX8" fmla="*/ 211792 w 211792"/>
                  <a:gd name="connsiteY8" fmla="*/ 330033 h 332028"/>
                  <a:gd name="connsiteX9" fmla="*/ 211792 w 211792"/>
                  <a:gd name="connsiteY9" fmla="*/ 330033 h 332028"/>
                  <a:gd name="connsiteX0" fmla="*/ 61485 w 210761"/>
                  <a:gd name="connsiteY0" fmla="*/ 313624 h 332028"/>
                  <a:gd name="connsiteX1" fmla="*/ 2746 w 210761"/>
                  <a:gd name="connsiteY1" fmla="*/ 83015 h 332028"/>
                  <a:gd name="connsiteX2" fmla="*/ 11414 w 210761"/>
                  <a:gd name="connsiteY2" fmla="*/ 675 h 332028"/>
                  <a:gd name="connsiteX3" fmla="*/ 27055 w 210761"/>
                  <a:gd name="connsiteY3" fmla="*/ 48694 h 332028"/>
                  <a:gd name="connsiteX4" fmla="*/ 49721 w 210761"/>
                  <a:gd name="connsiteY4" fmla="*/ 132030 h 332028"/>
                  <a:gd name="connsiteX5" fmla="*/ 79408 w 210761"/>
                  <a:gd name="connsiteY5" fmla="*/ 187370 h 332028"/>
                  <a:gd name="connsiteX6" fmla="*/ 133442 w 210761"/>
                  <a:gd name="connsiteY6" fmla="*/ 260694 h 332028"/>
                  <a:gd name="connsiteX7" fmla="*/ 197760 w 210761"/>
                  <a:gd name="connsiteY7" fmla="*/ 325699 h 332028"/>
                  <a:gd name="connsiteX8" fmla="*/ 210761 w 210761"/>
                  <a:gd name="connsiteY8" fmla="*/ 330033 h 332028"/>
                  <a:gd name="connsiteX9" fmla="*/ 210761 w 210761"/>
                  <a:gd name="connsiteY9" fmla="*/ 330033 h 332028"/>
                  <a:gd name="connsiteX0" fmla="*/ 61485 w 210761"/>
                  <a:gd name="connsiteY0" fmla="*/ 313624 h 332028"/>
                  <a:gd name="connsiteX1" fmla="*/ 2746 w 210761"/>
                  <a:gd name="connsiteY1" fmla="*/ 83015 h 332028"/>
                  <a:gd name="connsiteX2" fmla="*/ 11414 w 210761"/>
                  <a:gd name="connsiteY2" fmla="*/ 675 h 332028"/>
                  <a:gd name="connsiteX3" fmla="*/ 27055 w 210761"/>
                  <a:gd name="connsiteY3" fmla="*/ 48694 h 332028"/>
                  <a:gd name="connsiteX4" fmla="*/ 49721 w 210761"/>
                  <a:gd name="connsiteY4" fmla="*/ 132030 h 332028"/>
                  <a:gd name="connsiteX5" fmla="*/ 79408 w 210761"/>
                  <a:gd name="connsiteY5" fmla="*/ 187370 h 332028"/>
                  <a:gd name="connsiteX6" fmla="*/ 133442 w 210761"/>
                  <a:gd name="connsiteY6" fmla="*/ 260694 h 332028"/>
                  <a:gd name="connsiteX7" fmla="*/ 197760 w 210761"/>
                  <a:gd name="connsiteY7" fmla="*/ 325699 h 332028"/>
                  <a:gd name="connsiteX8" fmla="*/ 210761 w 210761"/>
                  <a:gd name="connsiteY8" fmla="*/ 330033 h 332028"/>
                  <a:gd name="connsiteX9" fmla="*/ 210761 w 210761"/>
                  <a:gd name="connsiteY9" fmla="*/ 330033 h 332028"/>
                  <a:gd name="connsiteX0" fmla="*/ 59621 w 208897"/>
                  <a:gd name="connsiteY0" fmla="*/ 316542 h 334946"/>
                  <a:gd name="connsiteX1" fmla="*/ 882 w 208897"/>
                  <a:gd name="connsiteY1" fmla="*/ 85933 h 334946"/>
                  <a:gd name="connsiteX2" fmla="*/ 24346 w 208897"/>
                  <a:gd name="connsiteY2" fmla="*/ 633 h 334946"/>
                  <a:gd name="connsiteX3" fmla="*/ 25191 w 208897"/>
                  <a:gd name="connsiteY3" fmla="*/ 51612 h 334946"/>
                  <a:gd name="connsiteX4" fmla="*/ 47857 w 208897"/>
                  <a:gd name="connsiteY4" fmla="*/ 134948 h 334946"/>
                  <a:gd name="connsiteX5" fmla="*/ 77544 w 208897"/>
                  <a:gd name="connsiteY5" fmla="*/ 190288 h 334946"/>
                  <a:gd name="connsiteX6" fmla="*/ 131578 w 208897"/>
                  <a:gd name="connsiteY6" fmla="*/ 263612 h 334946"/>
                  <a:gd name="connsiteX7" fmla="*/ 195896 w 208897"/>
                  <a:gd name="connsiteY7" fmla="*/ 328617 h 334946"/>
                  <a:gd name="connsiteX8" fmla="*/ 208897 w 208897"/>
                  <a:gd name="connsiteY8" fmla="*/ 332951 h 334946"/>
                  <a:gd name="connsiteX9" fmla="*/ 208897 w 208897"/>
                  <a:gd name="connsiteY9" fmla="*/ 332951 h 334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8897" h="334946">
                    <a:moveTo>
                      <a:pt x="59621" y="316542"/>
                    </a:moveTo>
                    <a:cubicBezTo>
                      <a:pt x="57093" y="301735"/>
                      <a:pt x="6761" y="138584"/>
                      <a:pt x="882" y="85933"/>
                    </a:cubicBezTo>
                    <a:cubicBezTo>
                      <a:pt x="-4997" y="33282"/>
                      <a:pt x="20295" y="6353"/>
                      <a:pt x="24346" y="633"/>
                    </a:cubicBezTo>
                    <a:cubicBezTo>
                      <a:pt x="28397" y="-5087"/>
                      <a:pt x="21273" y="29226"/>
                      <a:pt x="25191" y="51612"/>
                    </a:cubicBezTo>
                    <a:cubicBezTo>
                      <a:pt x="29109" y="73998"/>
                      <a:pt x="39132" y="111835"/>
                      <a:pt x="47857" y="134948"/>
                    </a:cubicBezTo>
                    <a:cubicBezTo>
                      <a:pt x="56583" y="158061"/>
                      <a:pt x="63591" y="168844"/>
                      <a:pt x="77544" y="190288"/>
                    </a:cubicBezTo>
                    <a:cubicBezTo>
                      <a:pt x="91497" y="211732"/>
                      <a:pt x="111853" y="240557"/>
                      <a:pt x="131578" y="263612"/>
                    </a:cubicBezTo>
                    <a:cubicBezTo>
                      <a:pt x="151303" y="286667"/>
                      <a:pt x="183010" y="317061"/>
                      <a:pt x="195896" y="328617"/>
                    </a:cubicBezTo>
                    <a:cubicBezTo>
                      <a:pt x="208782" y="340173"/>
                      <a:pt x="206730" y="332229"/>
                      <a:pt x="208897" y="332951"/>
                    </a:cubicBezTo>
                    <a:lnTo>
                      <a:pt x="208897" y="332951"/>
                    </a:lnTo>
                  </a:path>
                </a:pathLst>
              </a:custGeom>
              <a:solidFill>
                <a:srgbClr val="FBC5FC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orme libre 19"/>
              <p:cNvSpPr/>
              <p:nvPr/>
            </p:nvSpPr>
            <p:spPr>
              <a:xfrm>
                <a:off x="3517058" y="2429899"/>
                <a:ext cx="1033791" cy="1498844"/>
              </a:xfrm>
              <a:custGeom>
                <a:avLst/>
                <a:gdLst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320690 w 1032458"/>
                  <a:gd name="connsiteY25" fmla="*/ 1164564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73346 w 1032458"/>
                  <a:gd name="connsiteY55" fmla="*/ 410509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320690 w 1032458"/>
                  <a:gd name="connsiteY25" fmla="*/ 1164564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94363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94363 w 1032458"/>
                  <a:gd name="connsiteY27" fmla="*/ 1034555 h 1489730"/>
                  <a:gd name="connsiteX28" fmla="*/ 416031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79405 w 1033791"/>
                  <a:gd name="connsiteY3" fmla="*/ 384508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82013 w 1033791"/>
                  <a:gd name="connsiteY55" fmla="*/ 393174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82013 w 1033791"/>
                  <a:gd name="connsiteY55" fmla="*/ 393174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376007 w 1033791"/>
                  <a:gd name="connsiteY40" fmla="*/ 743514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47947 w 1033791"/>
                  <a:gd name="connsiteY31" fmla="*/ 872955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376007 w 1033791"/>
                  <a:gd name="connsiteY40" fmla="*/ 743514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25813 h 1499396"/>
                  <a:gd name="connsiteX1" fmla="*/ 849395 w 1033791"/>
                  <a:gd name="connsiteY1" fmla="*/ 147156 h 1499396"/>
                  <a:gd name="connsiteX2" fmla="*/ 927401 w 1033791"/>
                  <a:gd name="connsiteY2" fmla="*/ 290166 h 1499396"/>
                  <a:gd name="connsiteX3" fmla="*/ 957854 w 1033791"/>
                  <a:gd name="connsiteY3" fmla="*/ 397253 h 1499396"/>
                  <a:gd name="connsiteX4" fmla="*/ 991267 w 1033791"/>
                  <a:gd name="connsiteY4" fmla="*/ 558852 h 1499396"/>
                  <a:gd name="connsiteX5" fmla="*/ 1031409 w 1033791"/>
                  <a:gd name="connsiteY5" fmla="*/ 736532 h 1499396"/>
                  <a:gd name="connsiteX6" fmla="*/ 1027075 w 1033791"/>
                  <a:gd name="connsiteY6" fmla="*/ 875209 h 1499396"/>
                  <a:gd name="connsiteX7" fmla="*/ 1009740 w 1033791"/>
                  <a:gd name="connsiteY7" fmla="*/ 1130894 h 1499396"/>
                  <a:gd name="connsiteX8" fmla="*/ 884065 w 1033791"/>
                  <a:gd name="connsiteY8" fmla="*/ 1338909 h 1499396"/>
                  <a:gd name="connsiteX9" fmla="*/ 667382 w 1033791"/>
                  <a:gd name="connsiteY9" fmla="*/ 1464585 h 1499396"/>
                  <a:gd name="connsiteX10" fmla="*/ 541706 w 1033791"/>
                  <a:gd name="connsiteY10" fmla="*/ 1499254 h 1499396"/>
                  <a:gd name="connsiteX11" fmla="*/ 368360 w 1033791"/>
                  <a:gd name="connsiteY11" fmla="*/ 1455918 h 1499396"/>
                  <a:gd name="connsiteX12" fmla="*/ 242685 w 1033791"/>
                  <a:gd name="connsiteY12" fmla="*/ 1390913 h 1499396"/>
                  <a:gd name="connsiteX13" fmla="*/ 143011 w 1033791"/>
                  <a:gd name="connsiteY13" fmla="*/ 1273904 h 1499396"/>
                  <a:gd name="connsiteX14" fmla="*/ 43337 w 1033791"/>
                  <a:gd name="connsiteY14" fmla="*/ 1195899 h 1499396"/>
                  <a:gd name="connsiteX15" fmla="*/ 8668 w 1033791"/>
                  <a:gd name="connsiteY15" fmla="*/ 1122227 h 1499396"/>
                  <a:gd name="connsiteX16" fmla="*/ 30336 w 1033791"/>
                  <a:gd name="connsiteY16" fmla="*/ 1091891 h 1499396"/>
                  <a:gd name="connsiteX17" fmla="*/ 17335 w 1033791"/>
                  <a:gd name="connsiteY17" fmla="*/ 1074556 h 1499396"/>
                  <a:gd name="connsiteX18" fmla="*/ 34669 w 1033791"/>
                  <a:gd name="connsiteY18" fmla="*/ 1065889 h 1499396"/>
                  <a:gd name="connsiteX19" fmla="*/ 0 w 1033791"/>
                  <a:gd name="connsiteY19" fmla="*/ 1018219 h 1499396"/>
                  <a:gd name="connsiteX20" fmla="*/ 34669 w 1033791"/>
                  <a:gd name="connsiteY20" fmla="*/ 1009552 h 1499396"/>
                  <a:gd name="connsiteX21" fmla="*/ 82340 w 1033791"/>
                  <a:gd name="connsiteY21" fmla="*/ 1026886 h 1499396"/>
                  <a:gd name="connsiteX22" fmla="*/ 60671 w 1033791"/>
                  <a:gd name="connsiteY22" fmla="*/ 979216 h 1499396"/>
                  <a:gd name="connsiteX23" fmla="*/ 104008 w 1033791"/>
                  <a:gd name="connsiteY23" fmla="*/ 987883 h 1499396"/>
                  <a:gd name="connsiteX24" fmla="*/ 177680 w 1033791"/>
                  <a:gd name="connsiteY24" fmla="*/ 1113559 h 1499396"/>
                  <a:gd name="connsiteX25" fmla="*/ 299021 w 1033791"/>
                  <a:gd name="connsiteY25" fmla="*/ 1169897 h 1499396"/>
                  <a:gd name="connsiteX26" fmla="*/ 368360 w 1033791"/>
                  <a:gd name="connsiteY26" fmla="*/ 1113559 h 1499396"/>
                  <a:gd name="connsiteX27" fmla="*/ 394363 w 1033791"/>
                  <a:gd name="connsiteY27" fmla="*/ 1044221 h 1499396"/>
                  <a:gd name="connsiteX28" fmla="*/ 416031 w 1033791"/>
                  <a:gd name="connsiteY28" fmla="*/ 935880 h 1499396"/>
                  <a:gd name="connsiteX29" fmla="*/ 450700 w 1033791"/>
                  <a:gd name="connsiteY29" fmla="*/ 862208 h 1499396"/>
                  <a:gd name="connsiteX30" fmla="*/ 372694 w 1033791"/>
                  <a:gd name="connsiteY30" fmla="*/ 888210 h 1499396"/>
                  <a:gd name="connsiteX31" fmla="*/ 347947 w 1033791"/>
                  <a:gd name="connsiteY31" fmla="*/ 882621 h 1499396"/>
                  <a:gd name="connsiteX32" fmla="*/ 268686 w 1033791"/>
                  <a:gd name="connsiteY32" fmla="*/ 901210 h 1499396"/>
                  <a:gd name="connsiteX33" fmla="*/ 255686 w 1033791"/>
                  <a:gd name="connsiteY33" fmla="*/ 892543 h 1499396"/>
                  <a:gd name="connsiteX34" fmla="*/ 268686 w 1033791"/>
                  <a:gd name="connsiteY34" fmla="*/ 875209 h 1499396"/>
                  <a:gd name="connsiteX35" fmla="*/ 203682 w 1033791"/>
                  <a:gd name="connsiteY35" fmla="*/ 883876 h 1499396"/>
                  <a:gd name="connsiteX36" fmla="*/ 190681 w 1033791"/>
                  <a:gd name="connsiteY36" fmla="*/ 857874 h 1499396"/>
                  <a:gd name="connsiteX37" fmla="*/ 212349 w 1033791"/>
                  <a:gd name="connsiteY37" fmla="*/ 814538 h 1499396"/>
                  <a:gd name="connsiteX38" fmla="*/ 212349 w 1033791"/>
                  <a:gd name="connsiteY38" fmla="*/ 792869 h 1499396"/>
                  <a:gd name="connsiteX39" fmla="*/ 260019 w 1033791"/>
                  <a:gd name="connsiteY39" fmla="*/ 771770 h 1499396"/>
                  <a:gd name="connsiteX40" fmla="*/ 376007 w 1033791"/>
                  <a:gd name="connsiteY40" fmla="*/ 753180 h 1499396"/>
                  <a:gd name="connsiteX41" fmla="*/ 494036 w 1033791"/>
                  <a:gd name="connsiteY41" fmla="*/ 732198 h 1499396"/>
                  <a:gd name="connsiteX42" fmla="*/ 515704 w 1033791"/>
                  <a:gd name="connsiteY42" fmla="*/ 688862 h 1499396"/>
                  <a:gd name="connsiteX43" fmla="*/ 507037 w 1033791"/>
                  <a:gd name="connsiteY43" fmla="*/ 645525 h 1499396"/>
                  <a:gd name="connsiteX44" fmla="*/ 468034 w 1033791"/>
                  <a:gd name="connsiteY44" fmla="*/ 645525 h 1499396"/>
                  <a:gd name="connsiteX45" fmla="*/ 342358 w 1033791"/>
                  <a:gd name="connsiteY45" fmla="*/ 684528 h 1499396"/>
                  <a:gd name="connsiteX46" fmla="*/ 251352 w 1033791"/>
                  <a:gd name="connsiteY46" fmla="*/ 688862 h 1499396"/>
                  <a:gd name="connsiteX47" fmla="*/ 238351 w 1033791"/>
                  <a:gd name="connsiteY47" fmla="*/ 658526 h 1499396"/>
                  <a:gd name="connsiteX48" fmla="*/ 260019 w 1033791"/>
                  <a:gd name="connsiteY48" fmla="*/ 645525 h 1499396"/>
                  <a:gd name="connsiteX49" fmla="*/ 212349 w 1033791"/>
                  <a:gd name="connsiteY49" fmla="*/ 645525 h 1499396"/>
                  <a:gd name="connsiteX50" fmla="*/ 156012 w 1033791"/>
                  <a:gd name="connsiteY50" fmla="*/ 610856 h 1499396"/>
                  <a:gd name="connsiteX51" fmla="*/ 156012 w 1033791"/>
                  <a:gd name="connsiteY51" fmla="*/ 589188 h 1499396"/>
                  <a:gd name="connsiteX52" fmla="*/ 121342 w 1033791"/>
                  <a:gd name="connsiteY52" fmla="*/ 571853 h 1499396"/>
                  <a:gd name="connsiteX53" fmla="*/ 108341 w 1033791"/>
                  <a:gd name="connsiteY53" fmla="*/ 550185 h 1499396"/>
                  <a:gd name="connsiteX54" fmla="*/ 104008 w 1033791"/>
                  <a:gd name="connsiteY54" fmla="*/ 476513 h 1499396"/>
                  <a:gd name="connsiteX55" fmla="*/ 175855 w 1033791"/>
                  <a:gd name="connsiteY55" fmla="*/ 390525 h 1499396"/>
                  <a:gd name="connsiteX56" fmla="*/ 213604 w 1033791"/>
                  <a:gd name="connsiteY56" fmla="*/ 247515 h 1499396"/>
                  <a:gd name="connsiteX57" fmla="*/ 281687 w 1033791"/>
                  <a:gd name="connsiteY57" fmla="*/ 112486 h 1499396"/>
                  <a:gd name="connsiteX58" fmla="*/ 411697 w 1033791"/>
                  <a:gd name="connsiteY58" fmla="*/ 38814 h 1499396"/>
                  <a:gd name="connsiteX59" fmla="*/ 535135 w 1033791"/>
                  <a:gd name="connsiteY59" fmla="*/ 859 h 1499396"/>
                  <a:gd name="connsiteX60" fmla="*/ 702051 w 1033791"/>
                  <a:gd name="connsiteY60" fmla="*/ 25813 h 1499396"/>
                  <a:gd name="connsiteX0" fmla="*/ 719980 w 1033791"/>
                  <a:gd name="connsiteY0" fmla="*/ 36909 h 1498539"/>
                  <a:gd name="connsiteX1" fmla="*/ 849395 w 1033791"/>
                  <a:gd name="connsiteY1" fmla="*/ 146299 h 1498539"/>
                  <a:gd name="connsiteX2" fmla="*/ 927401 w 1033791"/>
                  <a:gd name="connsiteY2" fmla="*/ 289309 h 1498539"/>
                  <a:gd name="connsiteX3" fmla="*/ 957854 w 1033791"/>
                  <a:gd name="connsiteY3" fmla="*/ 396396 h 1498539"/>
                  <a:gd name="connsiteX4" fmla="*/ 991267 w 1033791"/>
                  <a:gd name="connsiteY4" fmla="*/ 557995 h 1498539"/>
                  <a:gd name="connsiteX5" fmla="*/ 1031409 w 1033791"/>
                  <a:gd name="connsiteY5" fmla="*/ 735675 h 1498539"/>
                  <a:gd name="connsiteX6" fmla="*/ 1027075 w 1033791"/>
                  <a:gd name="connsiteY6" fmla="*/ 874352 h 1498539"/>
                  <a:gd name="connsiteX7" fmla="*/ 1009740 w 1033791"/>
                  <a:gd name="connsiteY7" fmla="*/ 1130037 h 1498539"/>
                  <a:gd name="connsiteX8" fmla="*/ 884065 w 1033791"/>
                  <a:gd name="connsiteY8" fmla="*/ 1338052 h 1498539"/>
                  <a:gd name="connsiteX9" fmla="*/ 667382 w 1033791"/>
                  <a:gd name="connsiteY9" fmla="*/ 1463728 h 1498539"/>
                  <a:gd name="connsiteX10" fmla="*/ 541706 w 1033791"/>
                  <a:gd name="connsiteY10" fmla="*/ 1498397 h 1498539"/>
                  <a:gd name="connsiteX11" fmla="*/ 368360 w 1033791"/>
                  <a:gd name="connsiteY11" fmla="*/ 1455061 h 1498539"/>
                  <a:gd name="connsiteX12" fmla="*/ 242685 w 1033791"/>
                  <a:gd name="connsiteY12" fmla="*/ 1390056 h 1498539"/>
                  <a:gd name="connsiteX13" fmla="*/ 143011 w 1033791"/>
                  <a:gd name="connsiteY13" fmla="*/ 1273047 h 1498539"/>
                  <a:gd name="connsiteX14" fmla="*/ 43337 w 1033791"/>
                  <a:gd name="connsiteY14" fmla="*/ 1195042 h 1498539"/>
                  <a:gd name="connsiteX15" fmla="*/ 8668 w 1033791"/>
                  <a:gd name="connsiteY15" fmla="*/ 1121370 h 1498539"/>
                  <a:gd name="connsiteX16" fmla="*/ 30336 w 1033791"/>
                  <a:gd name="connsiteY16" fmla="*/ 1091034 h 1498539"/>
                  <a:gd name="connsiteX17" fmla="*/ 17335 w 1033791"/>
                  <a:gd name="connsiteY17" fmla="*/ 1073699 h 1498539"/>
                  <a:gd name="connsiteX18" fmla="*/ 34669 w 1033791"/>
                  <a:gd name="connsiteY18" fmla="*/ 1065032 h 1498539"/>
                  <a:gd name="connsiteX19" fmla="*/ 0 w 1033791"/>
                  <a:gd name="connsiteY19" fmla="*/ 1017362 h 1498539"/>
                  <a:gd name="connsiteX20" fmla="*/ 34669 w 1033791"/>
                  <a:gd name="connsiteY20" fmla="*/ 1008695 h 1498539"/>
                  <a:gd name="connsiteX21" fmla="*/ 82340 w 1033791"/>
                  <a:gd name="connsiteY21" fmla="*/ 1026029 h 1498539"/>
                  <a:gd name="connsiteX22" fmla="*/ 60671 w 1033791"/>
                  <a:gd name="connsiteY22" fmla="*/ 978359 h 1498539"/>
                  <a:gd name="connsiteX23" fmla="*/ 104008 w 1033791"/>
                  <a:gd name="connsiteY23" fmla="*/ 987026 h 1498539"/>
                  <a:gd name="connsiteX24" fmla="*/ 177680 w 1033791"/>
                  <a:gd name="connsiteY24" fmla="*/ 1112702 h 1498539"/>
                  <a:gd name="connsiteX25" fmla="*/ 299021 w 1033791"/>
                  <a:gd name="connsiteY25" fmla="*/ 1169040 h 1498539"/>
                  <a:gd name="connsiteX26" fmla="*/ 368360 w 1033791"/>
                  <a:gd name="connsiteY26" fmla="*/ 1112702 h 1498539"/>
                  <a:gd name="connsiteX27" fmla="*/ 394363 w 1033791"/>
                  <a:gd name="connsiteY27" fmla="*/ 1043364 h 1498539"/>
                  <a:gd name="connsiteX28" fmla="*/ 416031 w 1033791"/>
                  <a:gd name="connsiteY28" fmla="*/ 935023 h 1498539"/>
                  <a:gd name="connsiteX29" fmla="*/ 450700 w 1033791"/>
                  <a:gd name="connsiteY29" fmla="*/ 861351 h 1498539"/>
                  <a:gd name="connsiteX30" fmla="*/ 372694 w 1033791"/>
                  <a:gd name="connsiteY30" fmla="*/ 887353 h 1498539"/>
                  <a:gd name="connsiteX31" fmla="*/ 347947 w 1033791"/>
                  <a:gd name="connsiteY31" fmla="*/ 881764 h 1498539"/>
                  <a:gd name="connsiteX32" fmla="*/ 268686 w 1033791"/>
                  <a:gd name="connsiteY32" fmla="*/ 900353 h 1498539"/>
                  <a:gd name="connsiteX33" fmla="*/ 255686 w 1033791"/>
                  <a:gd name="connsiteY33" fmla="*/ 891686 h 1498539"/>
                  <a:gd name="connsiteX34" fmla="*/ 268686 w 1033791"/>
                  <a:gd name="connsiteY34" fmla="*/ 874352 h 1498539"/>
                  <a:gd name="connsiteX35" fmla="*/ 203682 w 1033791"/>
                  <a:gd name="connsiteY35" fmla="*/ 883019 h 1498539"/>
                  <a:gd name="connsiteX36" fmla="*/ 190681 w 1033791"/>
                  <a:gd name="connsiteY36" fmla="*/ 857017 h 1498539"/>
                  <a:gd name="connsiteX37" fmla="*/ 212349 w 1033791"/>
                  <a:gd name="connsiteY37" fmla="*/ 813681 h 1498539"/>
                  <a:gd name="connsiteX38" fmla="*/ 212349 w 1033791"/>
                  <a:gd name="connsiteY38" fmla="*/ 792012 h 1498539"/>
                  <a:gd name="connsiteX39" fmla="*/ 260019 w 1033791"/>
                  <a:gd name="connsiteY39" fmla="*/ 770913 h 1498539"/>
                  <a:gd name="connsiteX40" fmla="*/ 376007 w 1033791"/>
                  <a:gd name="connsiteY40" fmla="*/ 752323 h 1498539"/>
                  <a:gd name="connsiteX41" fmla="*/ 494036 w 1033791"/>
                  <a:gd name="connsiteY41" fmla="*/ 731341 h 1498539"/>
                  <a:gd name="connsiteX42" fmla="*/ 515704 w 1033791"/>
                  <a:gd name="connsiteY42" fmla="*/ 688005 h 1498539"/>
                  <a:gd name="connsiteX43" fmla="*/ 507037 w 1033791"/>
                  <a:gd name="connsiteY43" fmla="*/ 644668 h 1498539"/>
                  <a:gd name="connsiteX44" fmla="*/ 468034 w 1033791"/>
                  <a:gd name="connsiteY44" fmla="*/ 644668 h 1498539"/>
                  <a:gd name="connsiteX45" fmla="*/ 342358 w 1033791"/>
                  <a:gd name="connsiteY45" fmla="*/ 683671 h 1498539"/>
                  <a:gd name="connsiteX46" fmla="*/ 251352 w 1033791"/>
                  <a:gd name="connsiteY46" fmla="*/ 688005 h 1498539"/>
                  <a:gd name="connsiteX47" fmla="*/ 238351 w 1033791"/>
                  <a:gd name="connsiteY47" fmla="*/ 657669 h 1498539"/>
                  <a:gd name="connsiteX48" fmla="*/ 260019 w 1033791"/>
                  <a:gd name="connsiteY48" fmla="*/ 644668 h 1498539"/>
                  <a:gd name="connsiteX49" fmla="*/ 212349 w 1033791"/>
                  <a:gd name="connsiteY49" fmla="*/ 644668 h 1498539"/>
                  <a:gd name="connsiteX50" fmla="*/ 156012 w 1033791"/>
                  <a:gd name="connsiteY50" fmla="*/ 609999 h 1498539"/>
                  <a:gd name="connsiteX51" fmla="*/ 156012 w 1033791"/>
                  <a:gd name="connsiteY51" fmla="*/ 588331 h 1498539"/>
                  <a:gd name="connsiteX52" fmla="*/ 121342 w 1033791"/>
                  <a:gd name="connsiteY52" fmla="*/ 570996 h 1498539"/>
                  <a:gd name="connsiteX53" fmla="*/ 108341 w 1033791"/>
                  <a:gd name="connsiteY53" fmla="*/ 549328 h 1498539"/>
                  <a:gd name="connsiteX54" fmla="*/ 104008 w 1033791"/>
                  <a:gd name="connsiteY54" fmla="*/ 475656 h 1498539"/>
                  <a:gd name="connsiteX55" fmla="*/ 175855 w 1033791"/>
                  <a:gd name="connsiteY55" fmla="*/ 389668 h 1498539"/>
                  <a:gd name="connsiteX56" fmla="*/ 213604 w 1033791"/>
                  <a:gd name="connsiteY56" fmla="*/ 246658 h 1498539"/>
                  <a:gd name="connsiteX57" fmla="*/ 281687 w 1033791"/>
                  <a:gd name="connsiteY57" fmla="*/ 111629 h 1498539"/>
                  <a:gd name="connsiteX58" fmla="*/ 411697 w 1033791"/>
                  <a:gd name="connsiteY58" fmla="*/ 37957 h 1498539"/>
                  <a:gd name="connsiteX59" fmla="*/ 535135 w 1033791"/>
                  <a:gd name="connsiteY59" fmla="*/ 2 h 1498539"/>
                  <a:gd name="connsiteX60" fmla="*/ 719980 w 1033791"/>
                  <a:gd name="connsiteY60" fmla="*/ 36909 h 1498539"/>
                  <a:gd name="connsiteX0" fmla="*/ 719980 w 1033791"/>
                  <a:gd name="connsiteY0" fmla="*/ 37214 h 1498844"/>
                  <a:gd name="connsiteX1" fmla="*/ 849395 w 1033791"/>
                  <a:gd name="connsiteY1" fmla="*/ 146604 h 1498844"/>
                  <a:gd name="connsiteX2" fmla="*/ 927401 w 1033791"/>
                  <a:gd name="connsiteY2" fmla="*/ 289614 h 1498844"/>
                  <a:gd name="connsiteX3" fmla="*/ 957854 w 1033791"/>
                  <a:gd name="connsiteY3" fmla="*/ 396701 h 1498844"/>
                  <a:gd name="connsiteX4" fmla="*/ 991267 w 1033791"/>
                  <a:gd name="connsiteY4" fmla="*/ 558300 h 1498844"/>
                  <a:gd name="connsiteX5" fmla="*/ 1031409 w 1033791"/>
                  <a:gd name="connsiteY5" fmla="*/ 735980 h 1498844"/>
                  <a:gd name="connsiteX6" fmla="*/ 1027075 w 1033791"/>
                  <a:gd name="connsiteY6" fmla="*/ 874657 h 1498844"/>
                  <a:gd name="connsiteX7" fmla="*/ 1009740 w 1033791"/>
                  <a:gd name="connsiteY7" fmla="*/ 1130342 h 1498844"/>
                  <a:gd name="connsiteX8" fmla="*/ 884065 w 1033791"/>
                  <a:gd name="connsiteY8" fmla="*/ 1338357 h 1498844"/>
                  <a:gd name="connsiteX9" fmla="*/ 667382 w 1033791"/>
                  <a:gd name="connsiteY9" fmla="*/ 1464033 h 1498844"/>
                  <a:gd name="connsiteX10" fmla="*/ 541706 w 1033791"/>
                  <a:gd name="connsiteY10" fmla="*/ 1498702 h 1498844"/>
                  <a:gd name="connsiteX11" fmla="*/ 368360 w 1033791"/>
                  <a:gd name="connsiteY11" fmla="*/ 1455366 h 1498844"/>
                  <a:gd name="connsiteX12" fmla="*/ 242685 w 1033791"/>
                  <a:gd name="connsiteY12" fmla="*/ 1390361 h 1498844"/>
                  <a:gd name="connsiteX13" fmla="*/ 143011 w 1033791"/>
                  <a:gd name="connsiteY13" fmla="*/ 1273352 h 1498844"/>
                  <a:gd name="connsiteX14" fmla="*/ 43337 w 1033791"/>
                  <a:gd name="connsiteY14" fmla="*/ 1195347 h 1498844"/>
                  <a:gd name="connsiteX15" fmla="*/ 8668 w 1033791"/>
                  <a:gd name="connsiteY15" fmla="*/ 1121675 h 1498844"/>
                  <a:gd name="connsiteX16" fmla="*/ 30336 w 1033791"/>
                  <a:gd name="connsiteY16" fmla="*/ 1091339 h 1498844"/>
                  <a:gd name="connsiteX17" fmla="*/ 17335 w 1033791"/>
                  <a:gd name="connsiteY17" fmla="*/ 1074004 h 1498844"/>
                  <a:gd name="connsiteX18" fmla="*/ 34669 w 1033791"/>
                  <a:gd name="connsiteY18" fmla="*/ 1065337 h 1498844"/>
                  <a:gd name="connsiteX19" fmla="*/ 0 w 1033791"/>
                  <a:gd name="connsiteY19" fmla="*/ 1017667 h 1498844"/>
                  <a:gd name="connsiteX20" fmla="*/ 34669 w 1033791"/>
                  <a:gd name="connsiteY20" fmla="*/ 1009000 h 1498844"/>
                  <a:gd name="connsiteX21" fmla="*/ 82340 w 1033791"/>
                  <a:gd name="connsiteY21" fmla="*/ 1026334 h 1498844"/>
                  <a:gd name="connsiteX22" fmla="*/ 60671 w 1033791"/>
                  <a:gd name="connsiteY22" fmla="*/ 978664 h 1498844"/>
                  <a:gd name="connsiteX23" fmla="*/ 104008 w 1033791"/>
                  <a:gd name="connsiteY23" fmla="*/ 987331 h 1498844"/>
                  <a:gd name="connsiteX24" fmla="*/ 177680 w 1033791"/>
                  <a:gd name="connsiteY24" fmla="*/ 1113007 h 1498844"/>
                  <a:gd name="connsiteX25" fmla="*/ 299021 w 1033791"/>
                  <a:gd name="connsiteY25" fmla="*/ 1169345 h 1498844"/>
                  <a:gd name="connsiteX26" fmla="*/ 368360 w 1033791"/>
                  <a:gd name="connsiteY26" fmla="*/ 1113007 h 1498844"/>
                  <a:gd name="connsiteX27" fmla="*/ 394363 w 1033791"/>
                  <a:gd name="connsiteY27" fmla="*/ 1043669 h 1498844"/>
                  <a:gd name="connsiteX28" fmla="*/ 416031 w 1033791"/>
                  <a:gd name="connsiteY28" fmla="*/ 935328 h 1498844"/>
                  <a:gd name="connsiteX29" fmla="*/ 450700 w 1033791"/>
                  <a:gd name="connsiteY29" fmla="*/ 861656 h 1498844"/>
                  <a:gd name="connsiteX30" fmla="*/ 372694 w 1033791"/>
                  <a:gd name="connsiteY30" fmla="*/ 887658 h 1498844"/>
                  <a:gd name="connsiteX31" fmla="*/ 347947 w 1033791"/>
                  <a:gd name="connsiteY31" fmla="*/ 882069 h 1498844"/>
                  <a:gd name="connsiteX32" fmla="*/ 268686 w 1033791"/>
                  <a:gd name="connsiteY32" fmla="*/ 900658 h 1498844"/>
                  <a:gd name="connsiteX33" fmla="*/ 255686 w 1033791"/>
                  <a:gd name="connsiteY33" fmla="*/ 891991 h 1498844"/>
                  <a:gd name="connsiteX34" fmla="*/ 268686 w 1033791"/>
                  <a:gd name="connsiteY34" fmla="*/ 874657 h 1498844"/>
                  <a:gd name="connsiteX35" fmla="*/ 203682 w 1033791"/>
                  <a:gd name="connsiteY35" fmla="*/ 883324 h 1498844"/>
                  <a:gd name="connsiteX36" fmla="*/ 190681 w 1033791"/>
                  <a:gd name="connsiteY36" fmla="*/ 857322 h 1498844"/>
                  <a:gd name="connsiteX37" fmla="*/ 212349 w 1033791"/>
                  <a:gd name="connsiteY37" fmla="*/ 813986 h 1498844"/>
                  <a:gd name="connsiteX38" fmla="*/ 212349 w 1033791"/>
                  <a:gd name="connsiteY38" fmla="*/ 792317 h 1498844"/>
                  <a:gd name="connsiteX39" fmla="*/ 260019 w 1033791"/>
                  <a:gd name="connsiteY39" fmla="*/ 771218 h 1498844"/>
                  <a:gd name="connsiteX40" fmla="*/ 376007 w 1033791"/>
                  <a:gd name="connsiteY40" fmla="*/ 752628 h 1498844"/>
                  <a:gd name="connsiteX41" fmla="*/ 494036 w 1033791"/>
                  <a:gd name="connsiteY41" fmla="*/ 731646 h 1498844"/>
                  <a:gd name="connsiteX42" fmla="*/ 515704 w 1033791"/>
                  <a:gd name="connsiteY42" fmla="*/ 688310 h 1498844"/>
                  <a:gd name="connsiteX43" fmla="*/ 507037 w 1033791"/>
                  <a:gd name="connsiteY43" fmla="*/ 644973 h 1498844"/>
                  <a:gd name="connsiteX44" fmla="*/ 468034 w 1033791"/>
                  <a:gd name="connsiteY44" fmla="*/ 644973 h 1498844"/>
                  <a:gd name="connsiteX45" fmla="*/ 342358 w 1033791"/>
                  <a:gd name="connsiteY45" fmla="*/ 683976 h 1498844"/>
                  <a:gd name="connsiteX46" fmla="*/ 251352 w 1033791"/>
                  <a:gd name="connsiteY46" fmla="*/ 688310 h 1498844"/>
                  <a:gd name="connsiteX47" fmla="*/ 238351 w 1033791"/>
                  <a:gd name="connsiteY47" fmla="*/ 657974 h 1498844"/>
                  <a:gd name="connsiteX48" fmla="*/ 260019 w 1033791"/>
                  <a:gd name="connsiteY48" fmla="*/ 644973 h 1498844"/>
                  <a:gd name="connsiteX49" fmla="*/ 212349 w 1033791"/>
                  <a:gd name="connsiteY49" fmla="*/ 644973 h 1498844"/>
                  <a:gd name="connsiteX50" fmla="*/ 156012 w 1033791"/>
                  <a:gd name="connsiteY50" fmla="*/ 610304 h 1498844"/>
                  <a:gd name="connsiteX51" fmla="*/ 156012 w 1033791"/>
                  <a:gd name="connsiteY51" fmla="*/ 588636 h 1498844"/>
                  <a:gd name="connsiteX52" fmla="*/ 121342 w 1033791"/>
                  <a:gd name="connsiteY52" fmla="*/ 571301 h 1498844"/>
                  <a:gd name="connsiteX53" fmla="*/ 108341 w 1033791"/>
                  <a:gd name="connsiteY53" fmla="*/ 549633 h 1498844"/>
                  <a:gd name="connsiteX54" fmla="*/ 104008 w 1033791"/>
                  <a:gd name="connsiteY54" fmla="*/ 475961 h 1498844"/>
                  <a:gd name="connsiteX55" fmla="*/ 175855 w 1033791"/>
                  <a:gd name="connsiteY55" fmla="*/ 389973 h 1498844"/>
                  <a:gd name="connsiteX56" fmla="*/ 213604 w 1033791"/>
                  <a:gd name="connsiteY56" fmla="*/ 246963 h 1498844"/>
                  <a:gd name="connsiteX57" fmla="*/ 281687 w 1033791"/>
                  <a:gd name="connsiteY57" fmla="*/ 111934 h 1498844"/>
                  <a:gd name="connsiteX58" fmla="*/ 390596 w 1033791"/>
                  <a:gd name="connsiteY58" fmla="*/ 24194 h 1498844"/>
                  <a:gd name="connsiteX59" fmla="*/ 535135 w 1033791"/>
                  <a:gd name="connsiteY59" fmla="*/ 307 h 1498844"/>
                  <a:gd name="connsiteX60" fmla="*/ 719980 w 1033791"/>
                  <a:gd name="connsiteY60" fmla="*/ 37214 h 1498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033791" h="1498844">
                    <a:moveTo>
                      <a:pt x="719980" y="37214"/>
                    </a:moveTo>
                    <a:cubicBezTo>
                      <a:pt x="772357" y="61597"/>
                      <a:pt x="814825" y="104537"/>
                      <a:pt x="849395" y="146604"/>
                    </a:cubicBezTo>
                    <a:cubicBezTo>
                      <a:pt x="883965" y="188671"/>
                      <a:pt x="909325" y="247931"/>
                      <a:pt x="927401" y="289614"/>
                    </a:cubicBezTo>
                    <a:cubicBezTo>
                      <a:pt x="945477" y="331297"/>
                      <a:pt x="947210" y="351920"/>
                      <a:pt x="957854" y="396701"/>
                    </a:cubicBezTo>
                    <a:cubicBezTo>
                      <a:pt x="968498" y="441482"/>
                      <a:pt x="979008" y="501754"/>
                      <a:pt x="991267" y="558300"/>
                    </a:cubicBezTo>
                    <a:cubicBezTo>
                      <a:pt x="1003526" y="614846"/>
                      <a:pt x="1025441" y="683254"/>
                      <a:pt x="1031409" y="735980"/>
                    </a:cubicBezTo>
                    <a:cubicBezTo>
                      <a:pt x="1037377" y="788706"/>
                      <a:pt x="1030686" y="808930"/>
                      <a:pt x="1027075" y="874657"/>
                    </a:cubicBezTo>
                    <a:cubicBezTo>
                      <a:pt x="1023464" y="940384"/>
                      <a:pt x="1033575" y="1053059"/>
                      <a:pt x="1009740" y="1130342"/>
                    </a:cubicBezTo>
                    <a:cubicBezTo>
                      <a:pt x="985905" y="1207625"/>
                      <a:pt x="941125" y="1282742"/>
                      <a:pt x="884065" y="1338357"/>
                    </a:cubicBezTo>
                    <a:cubicBezTo>
                      <a:pt x="827005" y="1393972"/>
                      <a:pt x="724442" y="1437309"/>
                      <a:pt x="667382" y="1464033"/>
                    </a:cubicBezTo>
                    <a:cubicBezTo>
                      <a:pt x="610322" y="1490757"/>
                      <a:pt x="591543" y="1500146"/>
                      <a:pt x="541706" y="1498702"/>
                    </a:cubicBezTo>
                    <a:cubicBezTo>
                      <a:pt x="491869" y="1497258"/>
                      <a:pt x="418197" y="1473423"/>
                      <a:pt x="368360" y="1455366"/>
                    </a:cubicBezTo>
                    <a:cubicBezTo>
                      <a:pt x="318523" y="1437309"/>
                      <a:pt x="280243" y="1420697"/>
                      <a:pt x="242685" y="1390361"/>
                    </a:cubicBezTo>
                    <a:cubicBezTo>
                      <a:pt x="205127" y="1360025"/>
                      <a:pt x="176236" y="1305854"/>
                      <a:pt x="143011" y="1273352"/>
                    </a:cubicBezTo>
                    <a:cubicBezTo>
                      <a:pt x="109786" y="1240850"/>
                      <a:pt x="65727" y="1220626"/>
                      <a:pt x="43337" y="1195347"/>
                    </a:cubicBezTo>
                    <a:cubicBezTo>
                      <a:pt x="20947" y="1170068"/>
                      <a:pt x="10835" y="1139010"/>
                      <a:pt x="8668" y="1121675"/>
                    </a:cubicBezTo>
                    <a:cubicBezTo>
                      <a:pt x="6501" y="1104340"/>
                      <a:pt x="28891" y="1099284"/>
                      <a:pt x="30336" y="1091339"/>
                    </a:cubicBezTo>
                    <a:cubicBezTo>
                      <a:pt x="31780" y="1083394"/>
                      <a:pt x="16613" y="1078338"/>
                      <a:pt x="17335" y="1074004"/>
                    </a:cubicBezTo>
                    <a:cubicBezTo>
                      <a:pt x="18057" y="1069670"/>
                      <a:pt x="37558" y="1074726"/>
                      <a:pt x="34669" y="1065337"/>
                    </a:cubicBezTo>
                    <a:cubicBezTo>
                      <a:pt x="31780" y="1055948"/>
                      <a:pt x="0" y="1027056"/>
                      <a:pt x="0" y="1017667"/>
                    </a:cubicBezTo>
                    <a:cubicBezTo>
                      <a:pt x="0" y="1008278"/>
                      <a:pt x="20946" y="1007556"/>
                      <a:pt x="34669" y="1009000"/>
                    </a:cubicBezTo>
                    <a:cubicBezTo>
                      <a:pt x="48392" y="1010444"/>
                      <a:pt x="78006" y="1031390"/>
                      <a:pt x="82340" y="1026334"/>
                    </a:cubicBezTo>
                    <a:cubicBezTo>
                      <a:pt x="86674" y="1021278"/>
                      <a:pt x="57060" y="985164"/>
                      <a:pt x="60671" y="978664"/>
                    </a:cubicBezTo>
                    <a:cubicBezTo>
                      <a:pt x="64282" y="972164"/>
                      <a:pt x="84507" y="964941"/>
                      <a:pt x="104008" y="987331"/>
                    </a:cubicBezTo>
                    <a:cubicBezTo>
                      <a:pt x="123509" y="1009721"/>
                      <a:pt x="145178" y="1082671"/>
                      <a:pt x="177680" y="1113007"/>
                    </a:cubicBezTo>
                    <a:cubicBezTo>
                      <a:pt x="210182" y="1143343"/>
                      <a:pt x="267241" y="1169345"/>
                      <a:pt x="299021" y="1169345"/>
                    </a:cubicBezTo>
                    <a:cubicBezTo>
                      <a:pt x="330801" y="1169345"/>
                      <a:pt x="352470" y="1133953"/>
                      <a:pt x="368360" y="1113007"/>
                    </a:cubicBezTo>
                    <a:cubicBezTo>
                      <a:pt x="384250" y="1092061"/>
                      <a:pt x="386418" y="1073282"/>
                      <a:pt x="394363" y="1043669"/>
                    </a:cubicBezTo>
                    <a:cubicBezTo>
                      <a:pt x="402308" y="1014056"/>
                      <a:pt x="406642" y="965663"/>
                      <a:pt x="416031" y="935328"/>
                    </a:cubicBezTo>
                    <a:cubicBezTo>
                      <a:pt x="425420" y="904993"/>
                      <a:pt x="457923" y="869601"/>
                      <a:pt x="450700" y="861656"/>
                    </a:cubicBezTo>
                    <a:cubicBezTo>
                      <a:pt x="443477" y="853711"/>
                      <a:pt x="389819" y="884256"/>
                      <a:pt x="372694" y="887658"/>
                    </a:cubicBezTo>
                    <a:cubicBezTo>
                      <a:pt x="355569" y="891060"/>
                      <a:pt x="365282" y="879902"/>
                      <a:pt x="347947" y="882069"/>
                    </a:cubicBezTo>
                    <a:cubicBezTo>
                      <a:pt x="330612" y="884236"/>
                      <a:pt x="284063" y="899004"/>
                      <a:pt x="268686" y="900658"/>
                    </a:cubicBezTo>
                    <a:cubicBezTo>
                      <a:pt x="253309" y="902312"/>
                      <a:pt x="255686" y="896324"/>
                      <a:pt x="255686" y="891991"/>
                    </a:cubicBezTo>
                    <a:cubicBezTo>
                      <a:pt x="255686" y="887658"/>
                      <a:pt x="277353" y="876102"/>
                      <a:pt x="268686" y="874657"/>
                    </a:cubicBezTo>
                    <a:cubicBezTo>
                      <a:pt x="260019" y="873213"/>
                      <a:pt x="216683" y="886213"/>
                      <a:pt x="203682" y="883324"/>
                    </a:cubicBezTo>
                    <a:cubicBezTo>
                      <a:pt x="190681" y="880435"/>
                      <a:pt x="189237" y="868878"/>
                      <a:pt x="190681" y="857322"/>
                    </a:cubicBezTo>
                    <a:cubicBezTo>
                      <a:pt x="192125" y="845766"/>
                      <a:pt x="208738" y="824820"/>
                      <a:pt x="212349" y="813986"/>
                    </a:cubicBezTo>
                    <a:cubicBezTo>
                      <a:pt x="215960" y="803152"/>
                      <a:pt x="204404" y="799445"/>
                      <a:pt x="212349" y="792317"/>
                    </a:cubicBezTo>
                    <a:cubicBezTo>
                      <a:pt x="220294" y="785189"/>
                      <a:pt x="232743" y="777833"/>
                      <a:pt x="260019" y="771218"/>
                    </a:cubicBezTo>
                    <a:cubicBezTo>
                      <a:pt x="287295" y="764603"/>
                      <a:pt x="337004" y="759223"/>
                      <a:pt x="376007" y="752628"/>
                    </a:cubicBezTo>
                    <a:cubicBezTo>
                      <a:pt x="415010" y="746033"/>
                      <a:pt x="470753" y="742366"/>
                      <a:pt x="494036" y="731646"/>
                    </a:cubicBezTo>
                    <a:cubicBezTo>
                      <a:pt x="517319" y="720926"/>
                      <a:pt x="513537" y="702755"/>
                      <a:pt x="515704" y="688310"/>
                    </a:cubicBezTo>
                    <a:cubicBezTo>
                      <a:pt x="517871" y="673865"/>
                      <a:pt x="514982" y="652196"/>
                      <a:pt x="507037" y="644973"/>
                    </a:cubicBezTo>
                    <a:cubicBezTo>
                      <a:pt x="499092" y="637750"/>
                      <a:pt x="495480" y="638473"/>
                      <a:pt x="468034" y="644973"/>
                    </a:cubicBezTo>
                    <a:cubicBezTo>
                      <a:pt x="440587" y="651474"/>
                      <a:pt x="378472" y="676753"/>
                      <a:pt x="342358" y="683976"/>
                    </a:cubicBezTo>
                    <a:cubicBezTo>
                      <a:pt x="306244" y="691199"/>
                      <a:pt x="268687" y="692644"/>
                      <a:pt x="251352" y="688310"/>
                    </a:cubicBezTo>
                    <a:cubicBezTo>
                      <a:pt x="234017" y="683976"/>
                      <a:pt x="236907" y="665197"/>
                      <a:pt x="238351" y="657974"/>
                    </a:cubicBezTo>
                    <a:cubicBezTo>
                      <a:pt x="239795" y="650751"/>
                      <a:pt x="264353" y="647140"/>
                      <a:pt x="260019" y="644973"/>
                    </a:cubicBezTo>
                    <a:cubicBezTo>
                      <a:pt x="255685" y="642806"/>
                      <a:pt x="229683" y="650751"/>
                      <a:pt x="212349" y="644973"/>
                    </a:cubicBezTo>
                    <a:cubicBezTo>
                      <a:pt x="195014" y="639195"/>
                      <a:pt x="165401" y="619693"/>
                      <a:pt x="156012" y="610304"/>
                    </a:cubicBezTo>
                    <a:cubicBezTo>
                      <a:pt x="146623" y="600915"/>
                      <a:pt x="161790" y="595136"/>
                      <a:pt x="156012" y="588636"/>
                    </a:cubicBezTo>
                    <a:cubicBezTo>
                      <a:pt x="150234" y="582136"/>
                      <a:pt x="129287" y="577801"/>
                      <a:pt x="121342" y="571301"/>
                    </a:cubicBezTo>
                    <a:cubicBezTo>
                      <a:pt x="113397" y="564801"/>
                      <a:pt x="111230" y="565523"/>
                      <a:pt x="108341" y="549633"/>
                    </a:cubicBezTo>
                    <a:cubicBezTo>
                      <a:pt x="105452" y="533743"/>
                      <a:pt x="92756" y="502571"/>
                      <a:pt x="104008" y="475961"/>
                    </a:cubicBezTo>
                    <a:cubicBezTo>
                      <a:pt x="115260" y="449351"/>
                      <a:pt x="157589" y="428139"/>
                      <a:pt x="175855" y="389973"/>
                    </a:cubicBezTo>
                    <a:cubicBezTo>
                      <a:pt x="194121" y="351807"/>
                      <a:pt x="195965" y="293303"/>
                      <a:pt x="213604" y="246963"/>
                    </a:cubicBezTo>
                    <a:cubicBezTo>
                      <a:pt x="231243" y="200623"/>
                      <a:pt x="252188" y="149062"/>
                      <a:pt x="281687" y="111934"/>
                    </a:cubicBezTo>
                    <a:cubicBezTo>
                      <a:pt x="311186" y="74806"/>
                      <a:pt x="344370" y="40806"/>
                      <a:pt x="390596" y="24194"/>
                    </a:cubicBezTo>
                    <a:cubicBezTo>
                      <a:pt x="436822" y="7582"/>
                      <a:pt x="480238" y="-1863"/>
                      <a:pt x="535135" y="307"/>
                    </a:cubicBezTo>
                    <a:cubicBezTo>
                      <a:pt x="590032" y="2477"/>
                      <a:pt x="667603" y="12831"/>
                      <a:pt x="719980" y="37214"/>
                    </a:cubicBezTo>
                    <a:close/>
                  </a:path>
                </a:pathLst>
              </a:custGeom>
              <a:solidFill>
                <a:srgbClr val="FBC5FC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orme libre 20"/>
              <p:cNvSpPr/>
              <p:nvPr/>
            </p:nvSpPr>
            <p:spPr>
              <a:xfrm>
                <a:off x="3963929" y="3239551"/>
                <a:ext cx="334691" cy="53881"/>
              </a:xfrm>
              <a:custGeom>
                <a:avLst/>
                <a:gdLst>
                  <a:gd name="connsiteX0" fmla="*/ 0 w 309193"/>
                  <a:gd name="connsiteY0" fmla="*/ 60671 h 69588"/>
                  <a:gd name="connsiteX1" fmla="*/ 156011 w 309193"/>
                  <a:gd name="connsiteY1" fmla="*/ 69338 h 69588"/>
                  <a:gd name="connsiteX2" fmla="*/ 242684 w 309193"/>
                  <a:gd name="connsiteY2" fmla="*/ 52004 h 69588"/>
                  <a:gd name="connsiteX3" fmla="*/ 303355 w 309193"/>
                  <a:gd name="connsiteY3" fmla="*/ 17334 h 69588"/>
                  <a:gd name="connsiteX4" fmla="*/ 303355 w 309193"/>
                  <a:gd name="connsiteY4" fmla="*/ 0 h 69588"/>
                  <a:gd name="connsiteX0" fmla="*/ 0 w 300889"/>
                  <a:gd name="connsiteY0" fmla="*/ 68911 h 72100"/>
                  <a:gd name="connsiteX1" fmla="*/ 147707 w 300889"/>
                  <a:gd name="connsiteY1" fmla="*/ 69338 h 72100"/>
                  <a:gd name="connsiteX2" fmla="*/ 234380 w 300889"/>
                  <a:gd name="connsiteY2" fmla="*/ 52004 h 72100"/>
                  <a:gd name="connsiteX3" fmla="*/ 295051 w 300889"/>
                  <a:gd name="connsiteY3" fmla="*/ 17334 h 72100"/>
                  <a:gd name="connsiteX4" fmla="*/ 295051 w 300889"/>
                  <a:gd name="connsiteY4" fmla="*/ 0 h 7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889" h="72100">
                    <a:moveTo>
                      <a:pt x="0" y="68911"/>
                    </a:moveTo>
                    <a:cubicBezTo>
                      <a:pt x="57782" y="73966"/>
                      <a:pt x="108644" y="72156"/>
                      <a:pt x="147707" y="69338"/>
                    </a:cubicBezTo>
                    <a:cubicBezTo>
                      <a:pt x="186770" y="66520"/>
                      <a:pt x="209823" y="60671"/>
                      <a:pt x="234380" y="52004"/>
                    </a:cubicBezTo>
                    <a:cubicBezTo>
                      <a:pt x="258937" y="43337"/>
                      <a:pt x="284939" y="26001"/>
                      <a:pt x="295051" y="17334"/>
                    </a:cubicBezTo>
                    <a:cubicBezTo>
                      <a:pt x="305163" y="8667"/>
                      <a:pt x="300107" y="4333"/>
                      <a:pt x="295051" y="0"/>
                    </a:cubicBezTo>
                  </a:path>
                </a:pathLst>
              </a:cu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Ellipse 21"/>
              <p:cNvSpPr/>
              <p:nvPr/>
            </p:nvSpPr>
            <p:spPr>
              <a:xfrm>
                <a:off x="3843081" y="2837840"/>
                <a:ext cx="61217" cy="6018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e 100"/>
            <p:cNvGrpSpPr/>
            <p:nvPr/>
          </p:nvGrpSpPr>
          <p:grpSpPr>
            <a:xfrm rot="14400000" flipH="1">
              <a:off x="2173067" y="5923997"/>
              <a:ext cx="245251" cy="355578"/>
              <a:chOff x="3517058" y="2429899"/>
              <a:chExt cx="1033791" cy="1498844"/>
            </a:xfrm>
          </p:grpSpPr>
          <p:sp>
            <p:nvSpPr>
              <p:cNvPr id="15" name="Forme libre 14"/>
              <p:cNvSpPr/>
              <p:nvPr/>
            </p:nvSpPr>
            <p:spPr>
              <a:xfrm>
                <a:off x="3592989" y="3263218"/>
                <a:ext cx="221756" cy="334946"/>
              </a:xfrm>
              <a:custGeom>
                <a:avLst/>
                <a:gdLst>
                  <a:gd name="connsiteX0" fmla="*/ 4459 w 208140"/>
                  <a:gd name="connsiteY0" fmla="*/ 135986 h 333228"/>
                  <a:gd name="connsiteX1" fmla="*/ 125 w 208140"/>
                  <a:gd name="connsiteY1" fmla="*/ 83982 h 333228"/>
                  <a:gd name="connsiteX2" fmla="*/ 8793 w 208140"/>
                  <a:gd name="connsiteY2" fmla="*/ 1642 h 333228"/>
                  <a:gd name="connsiteX3" fmla="*/ 47795 w 208140"/>
                  <a:gd name="connsiteY3" fmla="*/ 36312 h 333228"/>
                  <a:gd name="connsiteX4" fmla="*/ 73797 w 208140"/>
                  <a:gd name="connsiteY4" fmla="*/ 122985 h 333228"/>
                  <a:gd name="connsiteX5" fmla="*/ 86798 w 208140"/>
                  <a:gd name="connsiteY5" fmla="*/ 174988 h 333228"/>
                  <a:gd name="connsiteX6" fmla="*/ 143136 w 208140"/>
                  <a:gd name="connsiteY6" fmla="*/ 261661 h 333228"/>
                  <a:gd name="connsiteX7" fmla="*/ 195139 w 208140"/>
                  <a:gd name="connsiteY7" fmla="*/ 326666 h 333228"/>
                  <a:gd name="connsiteX8" fmla="*/ 208140 w 208140"/>
                  <a:gd name="connsiteY8" fmla="*/ 331000 h 333228"/>
                  <a:gd name="connsiteX9" fmla="*/ 208140 w 208140"/>
                  <a:gd name="connsiteY9" fmla="*/ 331000 h 333228"/>
                  <a:gd name="connsiteX0" fmla="*/ 4459 w 208140"/>
                  <a:gd name="connsiteY0" fmla="*/ 135986 h 333228"/>
                  <a:gd name="connsiteX1" fmla="*/ 125 w 208140"/>
                  <a:gd name="connsiteY1" fmla="*/ 83982 h 333228"/>
                  <a:gd name="connsiteX2" fmla="*/ 8793 w 208140"/>
                  <a:gd name="connsiteY2" fmla="*/ 1642 h 333228"/>
                  <a:gd name="connsiteX3" fmla="*/ 47795 w 208140"/>
                  <a:gd name="connsiteY3" fmla="*/ 36312 h 333228"/>
                  <a:gd name="connsiteX4" fmla="*/ 73797 w 208140"/>
                  <a:gd name="connsiteY4" fmla="*/ 122985 h 333228"/>
                  <a:gd name="connsiteX5" fmla="*/ 86798 w 208140"/>
                  <a:gd name="connsiteY5" fmla="*/ 174988 h 333228"/>
                  <a:gd name="connsiteX6" fmla="*/ 130821 w 208140"/>
                  <a:gd name="connsiteY6" fmla="*/ 261661 h 333228"/>
                  <a:gd name="connsiteX7" fmla="*/ 195139 w 208140"/>
                  <a:gd name="connsiteY7" fmla="*/ 326666 h 333228"/>
                  <a:gd name="connsiteX8" fmla="*/ 208140 w 208140"/>
                  <a:gd name="connsiteY8" fmla="*/ 331000 h 333228"/>
                  <a:gd name="connsiteX9" fmla="*/ 208140 w 208140"/>
                  <a:gd name="connsiteY9" fmla="*/ 331000 h 333228"/>
                  <a:gd name="connsiteX0" fmla="*/ 19422 w 208531"/>
                  <a:gd name="connsiteY0" fmla="*/ 157844 h 333228"/>
                  <a:gd name="connsiteX1" fmla="*/ 516 w 208531"/>
                  <a:gd name="connsiteY1" fmla="*/ 83982 h 333228"/>
                  <a:gd name="connsiteX2" fmla="*/ 9184 w 208531"/>
                  <a:gd name="connsiteY2" fmla="*/ 1642 h 333228"/>
                  <a:gd name="connsiteX3" fmla="*/ 48186 w 208531"/>
                  <a:gd name="connsiteY3" fmla="*/ 36312 h 333228"/>
                  <a:gd name="connsiteX4" fmla="*/ 74188 w 208531"/>
                  <a:gd name="connsiteY4" fmla="*/ 122985 h 333228"/>
                  <a:gd name="connsiteX5" fmla="*/ 87189 w 208531"/>
                  <a:gd name="connsiteY5" fmla="*/ 174988 h 333228"/>
                  <a:gd name="connsiteX6" fmla="*/ 131212 w 208531"/>
                  <a:gd name="connsiteY6" fmla="*/ 261661 h 333228"/>
                  <a:gd name="connsiteX7" fmla="*/ 195530 w 208531"/>
                  <a:gd name="connsiteY7" fmla="*/ 326666 h 333228"/>
                  <a:gd name="connsiteX8" fmla="*/ 208531 w 208531"/>
                  <a:gd name="connsiteY8" fmla="*/ 331000 h 333228"/>
                  <a:gd name="connsiteX9" fmla="*/ 208531 w 208531"/>
                  <a:gd name="connsiteY9" fmla="*/ 331000 h 333228"/>
                  <a:gd name="connsiteX0" fmla="*/ 27416 w 209030"/>
                  <a:gd name="connsiteY0" fmla="*/ 157844 h 333228"/>
                  <a:gd name="connsiteX1" fmla="*/ 1015 w 209030"/>
                  <a:gd name="connsiteY1" fmla="*/ 83982 h 333228"/>
                  <a:gd name="connsiteX2" fmla="*/ 9683 w 209030"/>
                  <a:gd name="connsiteY2" fmla="*/ 1642 h 333228"/>
                  <a:gd name="connsiteX3" fmla="*/ 48685 w 209030"/>
                  <a:gd name="connsiteY3" fmla="*/ 36312 h 333228"/>
                  <a:gd name="connsiteX4" fmla="*/ 74687 w 209030"/>
                  <a:gd name="connsiteY4" fmla="*/ 122985 h 333228"/>
                  <a:gd name="connsiteX5" fmla="*/ 87688 w 209030"/>
                  <a:gd name="connsiteY5" fmla="*/ 174988 h 333228"/>
                  <a:gd name="connsiteX6" fmla="*/ 131711 w 209030"/>
                  <a:gd name="connsiteY6" fmla="*/ 261661 h 333228"/>
                  <a:gd name="connsiteX7" fmla="*/ 196029 w 209030"/>
                  <a:gd name="connsiteY7" fmla="*/ 326666 h 333228"/>
                  <a:gd name="connsiteX8" fmla="*/ 209030 w 209030"/>
                  <a:gd name="connsiteY8" fmla="*/ 331000 h 333228"/>
                  <a:gd name="connsiteX9" fmla="*/ 209030 w 209030"/>
                  <a:gd name="connsiteY9" fmla="*/ 331000 h 333228"/>
                  <a:gd name="connsiteX0" fmla="*/ 27416 w 209030"/>
                  <a:gd name="connsiteY0" fmla="*/ 157844 h 332995"/>
                  <a:gd name="connsiteX1" fmla="*/ 1015 w 209030"/>
                  <a:gd name="connsiteY1" fmla="*/ 83982 h 332995"/>
                  <a:gd name="connsiteX2" fmla="*/ 9683 w 209030"/>
                  <a:gd name="connsiteY2" fmla="*/ 1642 h 332995"/>
                  <a:gd name="connsiteX3" fmla="*/ 48685 w 209030"/>
                  <a:gd name="connsiteY3" fmla="*/ 36312 h 332995"/>
                  <a:gd name="connsiteX4" fmla="*/ 74687 w 209030"/>
                  <a:gd name="connsiteY4" fmla="*/ 122985 h 332995"/>
                  <a:gd name="connsiteX5" fmla="*/ 87688 w 209030"/>
                  <a:gd name="connsiteY5" fmla="*/ 174988 h 332995"/>
                  <a:gd name="connsiteX6" fmla="*/ 131711 w 209030"/>
                  <a:gd name="connsiteY6" fmla="*/ 261661 h 332995"/>
                  <a:gd name="connsiteX7" fmla="*/ 196029 w 209030"/>
                  <a:gd name="connsiteY7" fmla="*/ 326666 h 332995"/>
                  <a:gd name="connsiteX8" fmla="*/ 209030 w 209030"/>
                  <a:gd name="connsiteY8" fmla="*/ 331000 h 332995"/>
                  <a:gd name="connsiteX9" fmla="*/ 209030 w 209030"/>
                  <a:gd name="connsiteY9" fmla="*/ 331000 h 332995"/>
                  <a:gd name="connsiteX0" fmla="*/ 77935 w 212415"/>
                  <a:gd name="connsiteY0" fmla="*/ 308673 h 332995"/>
                  <a:gd name="connsiteX1" fmla="*/ 4400 w 212415"/>
                  <a:gd name="connsiteY1" fmla="*/ 83982 h 332995"/>
                  <a:gd name="connsiteX2" fmla="*/ 13068 w 212415"/>
                  <a:gd name="connsiteY2" fmla="*/ 1642 h 332995"/>
                  <a:gd name="connsiteX3" fmla="*/ 52070 w 212415"/>
                  <a:gd name="connsiteY3" fmla="*/ 36312 h 332995"/>
                  <a:gd name="connsiteX4" fmla="*/ 78072 w 212415"/>
                  <a:gd name="connsiteY4" fmla="*/ 122985 h 332995"/>
                  <a:gd name="connsiteX5" fmla="*/ 91073 w 212415"/>
                  <a:gd name="connsiteY5" fmla="*/ 174988 h 332995"/>
                  <a:gd name="connsiteX6" fmla="*/ 135096 w 212415"/>
                  <a:gd name="connsiteY6" fmla="*/ 261661 h 332995"/>
                  <a:gd name="connsiteX7" fmla="*/ 199414 w 212415"/>
                  <a:gd name="connsiteY7" fmla="*/ 326666 h 332995"/>
                  <a:gd name="connsiteX8" fmla="*/ 212415 w 212415"/>
                  <a:gd name="connsiteY8" fmla="*/ 331000 h 332995"/>
                  <a:gd name="connsiteX9" fmla="*/ 212415 w 212415"/>
                  <a:gd name="connsiteY9" fmla="*/ 331000 h 332995"/>
                  <a:gd name="connsiteX0" fmla="*/ 77650 w 212130"/>
                  <a:gd name="connsiteY0" fmla="*/ 307679 h 332001"/>
                  <a:gd name="connsiteX1" fmla="*/ 4115 w 212130"/>
                  <a:gd name="connsiteY1" fmla="*/ 82988 h 332001"/>
                  <a:gd name="connsiteX2" fmla="*/ 12783 w 212130"/>
                  <a:gd name="connsiteY2" fmla="*/ 648 h 332001"/>
                  <a:gd name="connsiteX3" fmla="*/ 41773 w 212130"/>
                  <a:gd name="connsiteY3" fmla="*/ 48667 h 332001"/>
                  <a:gd name="connsiteX4" fmla="*/ 77787 w 212130"/>
                  <a:gd name="connsiteY4" fmla="*/ 121991 h 332001"/>
                  <a:gd name="connsiteX5" fmla="*/ 90788 w 212130"/>
                  <a:gd name="connsiteY5" fmla="*/ 173994 h 332001"/>
                  <a:gd name="connsiteX6" fmla="*/ 134811 w 212130"/>
                  <a:gd name="connsiteY6" fmla="*/ 260667 h 332001"/>
                  <a:gd name="connsiteX7" fmla="*/ 199129 w 212130"/>
                  <a:gd name="connsiteY7" fmla="*/ 325672 h 332001"/>
                  <a:gd name="connsiteX8" fmla="*/ 212130 w 212130"/>
                  <a:gd name="connsiteY8" fmla="*/ 330006 h 332001"/>
                  <a:gd name="connsiteX9" fmla="*/ 212130 w 212130"/>
                  <a:gd name="connsiteY9" fmla="*/ 330006 h 332001"/>
                  <a:gd name="connsiteX0" fmla="*/ 77650 w 212130"/>
                  <a:gd name="connsiteY0" fmla="*/ 307697 h 332019"/>
                  <a:gd name="connsiteX1" fmla="*/ 4115 w 212130"/>
                  <a:gd name="connsiteY1" fmla="*/ 83006 h 332019"/>
                  <a:gd name="connsiteX2" fmla="*/ 12783 w 212130"/>
                  <a:gd name="connsiteY2" fmla="*/ 666 h 332019"/>
                  <a:gd name="connsiteX3" fmla="*/ 41773 w 212130"/>
                  <a:gd name="connsiteY3" fmla="*/ 48685 h 332019"/>
                  <a:gd name="connsiteX4" fmla="*/ 61101 w 212130"/>
                  <a:gd name="connsiteY4" fmla="*/ 128684 h 332019"/>
                  <a:gd name="connsiteX5" fmla="*/ 90788 w 212130"/>
                  <a:gd name="connsiteY5" fmla="*/ 174012 h 332019"/>
                  <a:gd name="connsiteX6" fmla="*/ 134811 w 212130"/>
                  <a:gd name="connsiteY6" fmla="*/ 260685 h 332019"/>
                  <a:gd name="connsiteX7" fmla="*/ 199129 w 212130"/>
                  <a:gd name="connsiteY7" fmla="*/ 325690 h 332019"/>
                  <a:gd name="connsiteX8" fmla="*/ 212130 w 212130"/>
                  <a:gd name="connsiteY8" fmla="*/ 330024 h 332019"/>
                  <a:gd name="connsiteX9" fmla="*/ 212130 w 212130"/>
                  <a:gd name="connsiteY9" fmla="*/ 330024 h 332019"/>
                  <a:gd name="connsiteX0" fmla="*/ 77650 w 212130"/>
                  <a:gd name="connsiteY0" fmla="*/ 307697 h 332019"/>
                  <a:gd name="connsiteX1" fmla="*/ 4115 w 212130"/>
                  <a:gd name="connsiteY1" fmla="*/ 83006 h 332019"/>
                  <a:gd name="connsiteX2" fmla="*/ 12783 w 212130"/>
                  <a:gd name="connsiteY2" fmla="*/ 666 h 332019"/>
                  <a:gd name="connsiteX3" fmla="*/ 41773 w 212130"/>
                  <a:gd name="connsiteY3" fmla="*/ 48685 h 332019"/>
                  <a:gd name="connsiteX4" fmla="*/ 61101 w 212130"/>
                  <a:gd name="connsiteY4" fmla="*/ 128684 h 332019"/>
                  <a:gd name="connsiteX5" fmla="*/ 80777 w 212130"/>
                  <a:gd name="connsiteY5" fmla="*/ 187361 h 332019"/>
                  <a:gd name="connsiteX6" fmla="*/ 134811 w 212130"/>
                  <a:gd name="connsiteY6" fmla="*/ 260685 h 332019"/>
                  <a:gd name="connsiteX7" fmla="*/ 199129 w 212130"/>
                  <a:gd name="connsiteY7" fmla="*/ 325690 h 332019"/>
                  <a:gd name="connsiteX8" fmla="*/ 212130 w 212130"/>
                  <a:gd name="connsiteY8" fmla="*/ 330024 h 332019"/>
                  <a:gd name="connsiteX9" fmla="*/ 212130 w 212130"/>
                  <a:gd name="connsiteY9" fmla="*/ 330024 h 332019"/>
                  <a:gd name="connsiteX0" fmla="*/ 77312 w 211792"/>
                  <a:gd name="connsiteY0" fmla="*/ 307697 h 332019"/>
                  <a:gd name="connsiteX1" fmla="*/ 3777 w 211792"/>
                  <a:gd name="connsiteY1" fmla="*/ 83006 h 332019"/>
                  <a:gd name="connsiteX2" fmla="*/ 12445 w 211792"/>
                  <a:gd name="connsiteY2" fmla="*/ 666 h 332019"/>
                  <a:gd name="connsiteX3" fmla="*/ 28086 w 211792"/>
                  <a:gd name="connsiteY3" fmla="*/ 48685 h 332019"/>
                  <a:gd name="connsiteX4" fmla="*/ 60763 w 211792"/>
                  <a:gd name="connsiteY4" fmla="*/ 128684 h 332019"/>
                  <a:gd name="connsiteX5" fmla="*/ 80439 w 211792"/>
                  <a:gd name="connsiteY5" fmla="*/ 187361 h 332019"/>
                  <a:gd name="connsiteX6" fmla="*/ 134473 w 211792"/>
                  <a:gd name="connsiteY6" fmla="*/ 260685 h 332019"/>
                  <a:gd name="connsiteX7" fmla="*/ 198791 w 211792"/>
                  <a:gd name="connsiteY7" fmla="*/ 325690 h 332019"/>
                  <a:gd name="connsiteX8" fmla="*/ 211792 w 211792"/>
                  <a:gd name="connsiteY8" fmla="*/ 330024 h 332019"/>
                  <a:gd name="connsiteX9" fmla="*/ 211792 w 211792"/>
                  <a:gd name="connsiteY9" fmla="*/ 330024 h 332019"/>
                  <a:gd name="connsiteX0" fmla="*/ 77312 w 211792"/>
                  <a:gd name="connsiteY0" fmla="*/ 307706 h 332028"/>
                  <a:gd name="connsiteX1" fmla="*/ 3777 w 211792"/>
                  <a:gd name="connsiteY1" fmla="*/ 83015 h 332028"/>
                  <a:gd name="connsiteX2" fmla="*/ 12445 w 211792"/>
                  <a:gd name="connsiteY2" fmla="*/ 675 h 332028"/>
                  <a:gd name="connsiteX3" fmla="*/ 28086 w 211792"/>
                  <a:gd name="connsiteY3" fmla="*/ 48694 h 332028"/>
                  <a:gd name="connsiteX4" fmla="*/ 50752 w 211792"/>
                  <a:gd name="connsiteY4" fmla="*/ 132030 h 332028"/>
                  <a:gd name="connsiteX5" fmla="*/ 80439 w 211792"/>
                  <a:gd name="connsiteY5" fmla="*/ 187370 h 332028"/>
                  <a:gd name="connsiteX6" fmla="*/ 134473 w 211792"/>
                  <a:gd name="connsiteY6" fmla="*/ 260694 h 332028"/>
                  <a:gd name="connsiteX7" fmla="*/ 198791 w 211792"/>
                  <a:gd name="connsiteY7" fmla="*/ 325699 h 332028"/>
                  <a:gd name="connsiteX8" fmla="*/ 211792 w 211792"/>
                  <a:gd name="connsiteY8" fmla="*/ 330033 h 332028"/>
                  <a:gd name="connsiteX9" fmla="*/ 211792 w 211792"/>
                  <a:gd name="connsiteY9" fmla="*/ 330033 h 332028"/>
                  <a:gd name="connsiteX0" fmla="*/ 61485 w 210761"/>
                  <a:gd name="connsiteY0" fmla="*/ 313624 h 332028"/>
                  <a:gd name="connsiteX1" fmla="*/ 2746 w 210761"/>
                  <a:gd name="connsiteY1" fmla="*/ 83015 h 332028"/>
                  <a:gd name="connsiteX2" fmla="*/ 11414 w 210761"/>
                  <a:gd name="connsiteY2" fmla="*/ 675 h 332028"/>
                  <a:gd name="connsiteX3" fmla="*/ 27055 w 210761"/>
                  <a:gd name="connsiteY3" fmla="*/ 48694 h 332028"/>
                  <a:gd name="connsiteX4" fmla="*/ 49721 w 210761"/>
                  <a:gd name="connsiteY4" fmla="*/ 132030 h 332028"/>
                  <a:gd name="connsiteX5" fmla="*/ 79408 w 210761"/>
                  <a:gd name="connsiteY5" fmla="*/ 187370 h 332028"/>
                  <a:gd name="connsiteX6" fmla="*/ 133442 w 210761"/>
                  <a:gd name="connsiteY6" fmla="*/ 260694 h 332028"/>
                  <a:gd name="connsiteX7" fmla="*/ 197760 w 210761"/>
                  <a:gd name="connsiteY7" fmla="*/ 325699 h 332028"/>
                  <a:gd name="connsiteX8" fmla="*/ 210761 w 210761"/>
                  <a:gd name="connsiteY8" fmla="*/ 330033 h 332028"/>
                  <a:gd name="connsiteX9" fmla="*/ 210761 w 210761"/>
                  <a:gd name="connsiteY9" fmla="*/ 330033 h 332028"/>
                  <a:gd name="connsiteX0" fmla="*/ 61485 w 210761"/>
                  <a:gd name="connsiteY0" fmla="*/ 313624 h 332028"/>
                  <a:gd name="connsiteX1" fmla="*/ 2746 w 210761"/>
                  <a:gd name="connsiteY1" fmla="*/ 83015 h 332028"/>
                  <a:gd name="connsiteX2" fmla="*/ 11414 w 210761"/>
                  <a:gd name="connsiteY2" fmla="*/ 675 h 332028"/>
                  <a:gd name="connsiteX3" fmla="*/ 27055 w 210761"/>
                  <a:gd name="connsiteY3" fmla="*/ 48694 h 332028"/>
                  <a:gd name="connsiteX4" fmla="*/ 49721 w 210761"/>
                  <a:gd name="connsiteY4" fmla="*/ 132030 h 332028"/>
                  <a:gd name="connsiteX5" fmla="*/ 79408 w 210761"/>
                  <a:gd name="connsiteY5" fmla="*/ 187370 h 332028"/>
                  <a:gd name="connsiteX6" fmla="*/ 133442 w 210761"/>
                  <a:gd name="connsiteY6" fmla="*/ 260694 h 332028"/>
                  <a:gd name="connsiteX7" fmla="*/ 197760 w 210761"/>
                  <a:gd name="connsiteY7" fmla="*/ 325699 h 332028"/>
                  <a:gd name="connsiteX8" fmla="*/ 210761 w 210761"/>
                  <a:gd name="connsiteY8" fmla="*/ 330033 h 332028"/>
                  <a:gd name="connsiteX9" fmla="*/ 210761 w 210761"/>
                  <a:gd name="connsiteY9" fmla="*/ 330033 h 332028"/>
                  <a:gd name="connsiteX0" fmla="*/ 59621 w 208897"/>
                  <a:gd name="connsiteY0" fmla="*/ 316542 h 334946"/>
                  <a:gd name="connsiteX1" fmla="*/ 882 w 208897"/>
                  <a:gd name="connsiteY1" fmla="*/ 85933 h 334946"/>
                  <a:gd name="connsiteX2" fmla="*/ 24346 w 208897"/>
                  <a:gd name="connsiteY2" fmla="*/ 633 h 334946"/>
                  <a:gd name="connsiteX3" fmla="*/ 25191 w 208897"/>
                  <a:gd name="connsiteY3" fmla="*/ 51612 h 334946"/>
                  <a:gd name="connsiteX4" fmla="*/ 47857 w 208897"/>
                  <a:gd name="connsiteY4" fmla="*/ 134948 h 334946"/>
                  <a:gd name="connsiteX5" fmla="*/ 77544 w 208897"/>
                  <a:gd name="connsiteY5" fmla="*/ 190288 h 334946"/>
                  <a:gd name="connsiteX6" fmla="*/ 131578 w 208897"/>
                  <a:gd name="connsiteY6" fmla="*/ 263612 h 334946"/>
                  <a:gd name="connsiteX7" fmla="*/ 195896 w 208897"/>
                  <a:gd name="connsiteY7" fmla="*/ 328617 h 334946"/>
                  <a:gd name="connsiteX8" fmla="*/ 208897 w 208897"/>
                  <a:gd name="connsiteY8" fmla="*/ 332951 h 334946"/>
                  <a:gd name="connsiteX9" fmla="*/ 208897 w 208897"/>
                  <a:gd name="connsiteY9" fmla="*/ 332951 h 334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8897" h="334946">
                    <a:moveTo>
                      <a:pt x="59621" y="316542"/>
                    </a:moveTo>
                    <a:cubicBezTo>
                      <a:pt x="57093" y="301735"/>
                      <a:pt x="6761" y="138584"/>
                      <a:pt x="882" y="85933"/>
                    </a:cubicBezTo>
                    <a:cubicBezTo>
                      <a:pt x="-4997" y="33282"/>
                      <a:pt x="20295" y="6353"/>
                      <a:pt x="24346" y="633"/>
                    </a:cubicBezTo>
                    <a:cubicBezTo>
                      <a:pt x="28397" y="-5087"/>
                      <a:pt x="21273" y="29226"/>
                      <a:pt x="25191" y="51612"/>
                    </a:cubicBezTo>
                    <a:cubicBezTo>
                      <a:pt x="29109" y="73998"/>
                      <a:pt x="39132" y="111835"/>
                      <a:pt x="47857" y="134948"/>
                    </a:cubicBezTo>
                    <a:cubicBezTo>
                      <a:pt x="56583" y="158061"/>
                      <a:pt x="63591" y="168844"/>
                      <a:pt x="77544" y="190288"/>
                    </a:cubicBezTo>
                    <a:cubicBezTo>
                      <a:pt x="91497" y="211732"/>
                      <a:pt x="111853" y="240557"/>
                      <a:pt x="131578" y="263612"/>
                    </a:cubicBezTo>
                    <a:cubicBezTo>
                      <a:pt x="151303" y="286667"/>
                      <a:pt x="183010" y="317061"/>
                      <a:pt x="195896" y="328617"/>
                    </a:cubicBezTo>
                    <a:cubicBezTo>
                      <a:pt x="208782" y="340173"/>
                      <a:pt x="206730" y="332229"/>
                      <a:pt x="208897" y="332951"/>
                    </a:cubicBezTo>
                    <a:lnTo>
                      <a:pt x="208897" y="332951"/>
                    </a:lnTo>
                  </a:path>
                </a:pathLst>
              </a:custGeom>
              <a:solidFill>
                <a:srgbClr val="FBC5FC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orme libre 15"/>
              <p:cNvSpPr/>
              <p:nvPr/>
            </p:nvSpPr>
            <p:spPr>
              <a:xfrm>
                <a:off x="3517058" y="2429899"/>
                <a:ext cx="1033791" cy="1498844"/>
              </a:xfrm>
              <a:custGeom>
                <a:avLst/>
                <a:gdLst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320690 w 1032458"/>
                  <a:gd name="connsiteY25" fmla="*/ 1164564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73346 w 1032458"/>
                  <a:gd name="connsiteY55" fmla="*/ 410509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320690 w 1032458"/>
                  <a:gd name="connsiteY25" fmla="*/ 1164564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94363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94363 w 1032458"/>
                  <a:gd name="connsiteY27" fmla="*/ 1034555 h 1489730"/>
                  <a:gd name="connsiteX28" fmla="*/ 416031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79405 w 1033791"/>
                  <a:gd name="connsiteY3" fmla="*/ 384508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82013 w 1033791"/>
                  <a:gd name="connsiteY55" fmla="*/ 393174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82013 w 1033791"/>
                  <a:gd name="connsiteY55" fmla="*/ 393174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376007 w 1033791"/>
                  <a:gd name="connsiteY40" fmla="*/ 743514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47947 w 1033791"/>
                  <a:gd name="connsiteY31" fmla="*/ 872955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376007 w 1033791"/>
                  <a:gd name="connsiteY40" fmla="*/ 743514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25813 h 1499396"/>
                  <a:gd name="connsiteX1" fmla="*/ 849395 w 1033791"/>
                  <a:gd name="connsiteY1" fmla="*/ 147156 h 1499396"/>
                  <a:gd name="connsiteX2" fmla="*/ 927401 w 1033791"/>
                  <a:gd name="connsiteY2" fmla="*/ 290166 h 1499396"/>
                  <a:gd name="connsiteX3" fmla="*/ 957854 w 1033791"/>
                  <a:gd name="connsiteY3" fmla="*/ 397253 h 1499396"/>
                  <a:gd name="connsiteX4" fmla="*/ 991267 w 1033791"/>
                  <a:gd name="connsiteY4" fmla="*/ 558852 h 1499396"/>
                  <a:gd name="connsiteX5" fmla="*/ 1031409 w 1033791"/>
                  <a:gd name="connsiteY5" fmla="*/ 736532 h 1499396"/>
                  <a:gd name="connsiteX6" fmla="*/ 1027075 w 1033791"/>
                  <a:gd name="connsiteY6" fmla="*/ 875209 h 1499396"/>
                  <a:gd name="connsiteX7" fmla="*/ 1009740 w 1033791"/>
                  <a:gd name="connsiteY7" fmla="*/ 1130894 h 1499396"/>
                  <a:gd name="connsiteX8" fmla="*/ 884065 w 1033791"/>
                  <a:gd name="connsiteY8" fmla="*/ 1338909 h 1499396"/>
                  <a:gd name="connsiteX9" fmla="*/ 667382 w 1033791"/>
                  <a:gd name="connsiteY9" fmla="*/ 1464585 h 1499396"/>
                  <a:gd name="connsiteX10" fmla="*/ 541706 w 1033791"/>
                  <a:gd name="connsiteY10" fmla="*/ 1499254 h 1499396"/>
                  <a:gd name="connsiteX11" fmla="*/ 368360 w 1033791"/>
                  <a:gd name="connsiteY11" fmla="*/ 1455918 h 1499396"/>
                  <a:gd name="connsiteX12" fmla="*/ 242685 w 1033791"/>
                  <a:gd name="connsiteY12" fmla="*/ 1390913 h 1499396"/>
                  <a:gd name="connsiteX13" fmla="*/ 143011 w 1033791"/>
                  <a:gd name="connsiteY13" fmla="*/ 1273904 h 1499396"/>
                  <a:gd name="connsiteX14" fmla="*/ 43337 w 1033791"/>
                  <a:gd name="connsiteY14" fmla="*/ 1195899 h 1499396"/>
                  <a:gd name="connsiteX15" fmla="*/ 8668 w 1033791"/>
                  <a:gd name="connsiteY15" fmla="*/ 1122227 h 1499396"/>
                  <a:gd name="connsiteX16" fmla="*/ 30336 w 1033791"/>
                  <a:gd name="connsiteY16" fmla="*/ 1091891 h 1499396"/>
                  <a:gd name="connsiteX17" fmla="*/ 17335 w 1033791"/>
                  <a:gd name="connsiteY17" fmla="*/ 1074556 h 1499396"/>
                  <a:gd name="connsiteX18" fmla="*/ 34669 w 1033791"/>
                  <a:gd name="connsiteY18" fmla="*/ 1065889 h 1499396"/>
                  <a:gd name="connsiteX19" fmla="*/ 0 w 1033791"/>
                  <a:gd name="connsiteY19" fmla="*/ 1018219 h 1499396"/>
                  <a:gd name="connsiteX20" fmla="*/ 34669 w 1033791"/>
                  <a:gd name="connsiteY20" fmla="*/ 1009552 h 1499396"/>
                  <a:gd name="connsiteX21" fmla="*/ 82340 w 1033791"/>
                  <a:gd name="connsiteY21" fmla="*/ 1026886 h 1499396"/>
                  <a:gd name="connsiteX22" fmla="*/ 60671 w 1033791"/>
                  <a:gd name="connsiteY22" fmla="*/ 979216 h 1499396"/>
                  <a:gd name="connsiteX23" fmla="*/ 104008 w 1033791"/>
                  <a:gd name="connsiteY23" fmla="*/ 987883 h 1499396"/>
                  <a:gd name="connsiteX24" fmla="*/ 177680 w 1033791"/>
                  <a:gd name="connsiteY24" fmla="*/ 1113559 h 1499396"/>
                  <a:gd name="connsiteX25" fmla="*/ 299021 w 1033791"/>
                  <a:gd name="connsiteY25" fmla="*/ 1169897 h 1499396"/>
                  <a:gd name="connsiteX26" fmla="*/ 368360 w 1033791"/>
                  <a:gd name="connsiteY26" fmla="*/ 1113559 h 1499396"/>
                  <a:gd name="connsiteX27" fmla="*/ 394363 w 1033791"/>
                  <a:gd name="connsiteY27" fmla="*/ 1044221 h 1499396"/>
                  <a:gd name="connsiteX28" fmla="*/ 416031 w 1033791"/>
                  <a:gd name="connsiteY28" fmla="*/ 935880 h 1499396"/>
                  <a:gd name="connsiteX29" fmla="*/ 450700 w 1033791"/>
                  <a:gd name="connsiteY29" fmla="*/ 862208 h 1499396"/>
                  <a:gd name="connsiteX30" fmla="*/ 372694 w 1033791"/>
                  <a:gd name="connsiteY30" fmla="*/ 888210 h 1499396"/>
                  <a:gd name="connsiteX31" fmla="*/ 347947 w 1033791"/>
                  <a:gd name="connsiteY31" fmla="*/ 882621 h 1499396"/>
                  <a:gd name="connsiteX32" fmla="*/ 268686 w 1033791"/>
                  <a:gd name="connsiteY32" fmla="*/ 901210 h 1499396"/>
                  <a:gd name="connsiteX33" fmla="*/ 255686 w 1033791"/>
                  <a:gd name="connsiteY33" fmla="*/ 892543 h 1499396"/>
                  <a:gd name="connsiteX34" fmla="*/ 268686 w 1033791"/>
                  <a:gd name="connsiteY34" fmla="*/ 875209 h 1499396"/>
                  <a:gd name="connsiteX35" fmla="*/ 203682 w 1033791"/>
                  <a:gd name="connsiteY35" fmla="*/ 883876 h 1499396"/>
                  <a:gd name="connsiteX36" fmla="*/ 190681 w 1033791"/>
                  <a:gd name="connsiteY36" fmla="*/ 857874 h 1499396"/>
                  <a:gd name="connsiteX37" fmla="*/ 212349 w 1033791"/>
                  <a:gd name="connsiteY37" fmla="*/ 814538 h 1499396"/>
                  <a:gd name="connsiteX38" fmla="*/ 212349 w 1033791"/>
                  <a:gd name="connsiteY38" fmla="*/ 792869 h 1499396"/>
                  <a:gd name="connsiteX39" fmla="*/ 260019 w 1033791"/>
                  <a:gd name="connsiteY39" fmla="*/ 771770 h 1499396"/>
                  <a:gd name="connsiteX40" fmla="*/ 376007 w 1033791"/>
                  <a:gd name="connsiteY40" fmla="*/ 753180 h 1499396"/>
                  <a:gd name="connsiteX41" fmla="*/ 494036 w 1033791"/>
                  <a:gd name="connsiteY41" fmla="*/ 732198 h 1499396"/>
                  <a:gd name="connsiteX42" fmla="*/ 515704 w 1033791"/>
                  <a:gd name="connsiteY42" fmla="*/ 688862 h 1499396"/>
                  <a:gd name="connsiteX43" fmla="*/ 507037 w 1033791"/>
                  <a:gd name="connsiteY43" fmla="*/ 645525 h 1499396"/>
                  <a:gd name="connsiteX44" fmla="*/ 468034 w 1033791"/>
                  <a:gd name="connsiteY44" fmla="*/ 645525 h 1499396"/>
                  <a:gd name="connsiteX45" fmla="*/ 342358 w 1033791"/>
                  <a:gd name="connsiteY45" fmla="*/ 684528 h 1499396"/>
                  <a:gd name="connsiteX46" fmla="*/ 251352 w 1033791"/>
                  <a:gd name="connsiteY46" fmla="*/ 688862 h 1499396"/>
                  <a:gd name="connsiteX47" fmla="*/ 238351 w 1033791"/>
                  <a:gd name="connsiteY47" fmla="*/ 658526 h 1499396"/>
                  <a:gd name="connsiteX48" fmla="*/ 260019 w 1033791"/>
                  <a:gd name="connsiteY48" fmla="*/ 645525 h 1499396"/>
                  <a:gd name="connsiteX49" fmla="*/ 212349 w 1033791"/>
                  <a:gd name="connsiteY49" fmla="*/ 645525 h 1499396"/>
                  <a:gd name="connsiteX50" fmla="*/ 156012 w 1033791"/>
                  <a:gd name="connsiteY50" fmla="*/ 610856 h 1499396"/>
                  <a:gd name="connsiteX51" fmla="*/ 156012 w 1033791"/>
                  <a:gd name="connsiteY51" fmla="*/ 589188 h 1499396"/>
                  <a:gd name="connsiteX52" fmla="*/ 121342 w 1033791"/>
                  <a:gd name="connsiteY52" fmla="*/ 571853 h 1499396"/>
                  <a:gd name="connsiteX53" fmla="*/ 108341 w 1033791"/>
                  <a:gd name="connsiteY53" fmla="*/ 550185 h 1499396"/>
                  <a:gd name="connsiteX54" fmla="*/ 104008 w 1033791"/>
                  <a:gd name="connsiteY54" fmla="*/ 476513 h 1499396"/>
                  <a:gd name="connsiteX55" fmla="*/ 175855 w 1033791"/>
                  <a:gd name="connsiteY55" fmla="*/ 390525 h 1499396"/>
                  <a:gd name="connsiteX56" fmla="*/ 213604 w 1033791"/>
                  <a:gd name="connsiteY56" fmla="*/ 247515 h 1499396"/>
                  <a:gd name="connsiteX57" fmla="*/ 281687 w 1033791"/>
                  <a:gd name="connsiteY57" fmla="*/ 112486 h 1499396"/>
                  <a:gd name="connsiteX58" fmla="*/ 411697 w 1033791"/>
                  <a:gd name="connsiteY58" fmla="*/ 38814 h 1499396"/>
                  <a:gd name="connsiteX59" fmla="*/ 535135 w 1033791"/>
                  <a:gd name="connsiteY59" fmla="*/ 859 h 1499396"/>
                  <a:gd name="connsiteX60" fmla="*/ 702051 w 1033791"/>
                  <a:gd name="connsiteY60" fmla="*/ 25813 h 1499396"/>
                  <a:gd name="connsiteX0" fmla="*/ 719980 w 1033791"/>
                  <a:gd name="connsiteY0" fmla="*/ 36909 h 1498539"/>
                  <a:gd name="connsiteX1" fmla="*/ 849395 w 1033791"/>
                  <a:gd name="connsiteY1" fmla="*/ 146299 h 1498539"/>
                  <a:gd name="connsiteX2" fmla="*/ 927401 w 1033791"/>
                  <a:gd name="connsiteY2" fmla="*/ 289309 h 1498539"/>
                  <a:gd name="connsiteX3" fmla="*/ 957854 w 1033791"/>
                  <a:gd name="connsiteY3" fmla="*/ 396396 h 1498539"/>
                  <a:gd name="connsiteX4" fmla="*/ 991267 w 1033791"/>
                  <a:gd name="connsiteY4" fmla="*/ 557995 h 1498539"/>
                  <a:gd name="connsiteX5" fmla="*/ 1031409 w 1033791"/>
                  <a:gd name="connsiteY5" fmla="*/ 735675 h 1498539"/>
                  <a:gd name="connsiteX6" fmla="*/ 1027075 w 1033791"/>
                  <a:gd name="connsiteY6" fmla="*/ 874352 h 1498539"/>
                  <a:gd name="connsiteX7" fmla="*/ 1009740 w 1033791"/>
                  <a:gd name="connsiteY7" fmla="*/ 1130037 h 1498539"/>
                  <a:gd name="connsiteX8" fmla="*/ 884065 w 1033791"/>
                  <a:gd name="connsiteY8" fmla="*/ 1338052 h 1498539"/>
                  <a:gd name="connsiteX9" fmla="*/ 667382 w 1033791"/>
                  <a:gd name="connsiteY9" fmla="*/ 1463728 h 1498539"/>
                  <a:gd name="connsiteX10" fmla="*/ 541706 w 1033791"/>
                  <a:gd name="connsiteY10" fmla="*/ 1498397 h 1498539"/>
                  <a:gd name="connsiteX11" fmla="*/ 368360 w 1033791"/>
                  <a:gd name="connsiteY11" fmla="*/ 1455061 h 1498539"/>
                  <a:gd name="connsiteX12" fmla="*/ 242685 w 1033791"/>
                  <a:gd name="connsiteY12" fmla="*/ 1390056 h 1498539"/>
                  <a:gd name="connsiteX13" fmla="*/ 143011 w 1033791"/>
                  <a:gd name="connsiteY13" fmla="*/ 1273047 h 1498539"/>
                  <a:gd name="connsiteX14" fmla="*/ 43337 w 1033791"/>
                  <a:gd name="connsiteY14" fmla="*/ 1195042 h 1498539"/>
                  <a:gd name="connsiteX15" fmla="*/ 8668 w 1033791"/>
                  <a:gd name="connsiteY15" fmla="*/ 1121370 h 1498539"/>
                  <a:gd name="connsiteX16" fmla="*/ 30336 w 1033791"/>
                  <a:gd name="connsiteY16" fmla="*/ 1091034 h 1498539"/>
                  <a:gd name="connsiteX17" fmla="*/ 17335 w 1033791"/>
                  <a:gd name="connsiteY17" fmla="*/ 1073699 h 1498539"/>
                  <a:gd name="connsiteX18" fmla="*/ 34669 w 1033791"/>
                  <a:gd name="connsiteY18" fmla="*/ 1065032 h 1498539"/>
                  <a:gd name="connsiteX19" fmla="*/ 0 w 1033791"/>
                  <a:gd name="connsiteY19" fmla="*/ 1017362 h 1498539"/>
                  <a:gd name="connsiteX20" fmla="*/ 34669 w 1033791"/>
                  <a:gd name="connsiteY20" fmla="*/ 1008695 h 1498539"/>
                  <a:gd name="connsiteX21" fmla="*/ 82340 w 1033791"/>
                  <a:gd name="connsiteY21" fmla="*/ 1026029 h 1498539"/>
                  <a:gd name="connsiteX22" fmla="*/ 60671 w 1033791"/>
                  <a:gd name="connsiteY22" fmla="*/ 978359 h 1498539"/>
                  <a:gd name="connsiteX23" fmla="*/ 104008 w 1033791"/>
                  <a:gd name="connsiteY23" fmla="*/ 987026 h 1498539"/>
                  <a:gd name="connsiteX24" fmla="*/ 177680 w 1033791"/>
                  <a:gd name="connsiteY24" fmla="*/ 1112702 h 1498539"/>
                  <a:gd name="connsiteX25" fmla="*/ 299021 w 1033791"/>
                  <a:gd name="connsiteY25" fmla="*/ 1169040 h 1498539"/>
                  <a:gd name="connsiteX26" fmla="*/ 368360 w 1033791"/>
                  <a:gd name="connsiteY26" fmla="*/ 1112702 h 1498539"/>
                  <a:gd name="connsiteX27" fmla="*/ 394363 w 1033791"/>
                  <a:gd name="connsiteY27" fmla="*/ 1043364 h 1498539"/>
                  <a:gd name="connsiteX28" fmla="*/ 416031 w 1033791"/>
                  <a:gd name="connsiteY28" fmla="*/ 935023 h 1498539"/>
                  <a:gd name="connsiteX29" fmla="*/ 450700 w 1033791"/>
                  <a:gd name="connsiteY29" fmla="*/ 861351 h 1498539"/>
                  <a:gd name="connsiteX30" fmla="*/ 372694 w 1033791"/>
                  <a:gd name="connsiteY30" fmla="*/ 887353 h 1498539"/>
                  <a:gd name="connsiteX31" fmla="*/ 347947 w 1033791"/>
                  <a:gd name="connsiteY31" fmla="*/ 881764 h 1498539"/>
                  <a:gd name="connsiteX32" fmla="*/ 268686 w 1033791"/>
                  <a:gd name="connsiteY32" fmla="*/ 900353 h 1498539"/>
                  <a:gd name="connsiteX33" fmla="*/ 255686 w 1033791"/>
                  <a:gd name="connsiteY33" fmla="*/ 891686 h 1498539"/>
                  <a:gd name="connsiteX34" fmla="*/ 268686 w 1033791"/>
                  <a:gd name="connsiteY34" fmla="*/ 874352 h 1498539"/>
                  <a:gd name="connsiteX35" fmla="*/ 203682 w 1033791"/>
                  <a:gd name="connsiteY35" fmla="*/ 883019 h 1498539"/>
                  <a:gd name="connsiteX36" fmla="*/ 190681 w 1033791"/>
                  <a:gd name="connsiteY36" fmla="*/ 857017 h 1498539"/>
                  <a:gd name="connsiteX37" fmla="*/ 212349 w 1033791"/>
                  <a:gd name="connsiteY37" fmla="*/ 813681 h 1498539"/>
                  <a:gd name="connsiteX38" fmla="*/ 212349 w 1033791"/>
                  <a:gd name="connsiteY38" fmla="*/ 792012 h 1498539"/>
                  <a:gd name="connsiteX39" fmla="*/ 260019 w 1033791"/>
                  <a:gd name="connsiteY39" fmla="*/ 770913 h 1498539"/>
                  <a:gd name="connsiteX40" fmla="*/ 376007 w 1033791"/>
                  <a:gd name="connsiteY40" fmla="*/ 752323 h 1498539"/>
                  <a:gd name="connsiteX41" fmla="*/ 494036 w 1033791"/>
                  <a:gd name="connsiteY41" fmla="*/ 731341 h 1498539"/>
                  <a:gd name="connsiteX42" fmla="*/ 515704 w 1033791"/>
                  <a:gd name="connsiteY42" fmla="*/ 688005 h 1498539"/>
                  <a:gd name="connsiteX43" fmla="*/ 507037 w 1033791"/>
                  <a:gd name="connsiteY43" fmla="*/ 644668 h 1498539"/>
                  <a:gd name="connsiteX44" fmla="*/ 468034 w 1033791"/>
                  <a:gd name="connsiteY44" fmla="*/ 644668 h 1498539"/>
                  <a:gd name="connsiteX45" fmla="*/ 342358 w 1033791"/>
                  <a:gd name="connsiteY45" fmla="*/ 683671 h 1498539"/>
                  <a:gd name="connsiteX46" fmla="*/ 251352 w 1033791"/>
                  <a:gd name="connsiteY46" fmla="*/ 688005 h 1498539"/>
                  <a:gd name="connsiteX47" fmla="*/ 238351 w 1033791"/>
                  <a:gd name="connsiteY47" fmla="*/ 657669 h 1498539"/>
                  <a:gd name="connsiteX48" fmla="*/ 260019 w 1033791"/>
                  <a:gd name="connsiteY48" fmla="*/ 644668 h 1498539"/>
                  <a:gd name="connsiteX49" fmla="*/ 212349 w 1033791"/>
                  <a:gd name="connsiteY49" fmla="*/ 644668 h 1498539"/>
                  <a:gd name="connsiteX50" fmla="*/ 156012 w 1033791"/>
                  <a:gd name="connsiteY50" fmla="*/ 609999 h 1498539"/>
                  <a:gd name="connsiteX51" fmla="*/ 156012 w 1033791"/>
                  <a:gd name="connsiteY51" fmla="*/ 588331 h 1498539"/>
                  <a:gd name="connsiteX52" fmla="*/ 121342 w 1033791"/>
                  <a:gd name="connsiteY52" fmla="*/ 570996 h 1498539"/>
                  <a:gd name="connsiteX53" fmla="*/ 108341 w 1033791"/>
                  <a:gd name="connsiteY53" fmla="*/ 549328 h 1498539"/>
                  <a:gd name="connsiteX54" fmla="*/ 104008 w 1033791"/>
                  <a:gd name="connsiteY54" fmla="*/ 475656 h 1498539"/>
                  <a:gd name="connsiteX55" fmla="*/ 175855 w 1033791"/>
                  <a:gd name="connsiteY55" fmla="*/ 389668 h 1498539"/>
                  <a:gd name="connsiteX56" fmla="*/ 213604 w 1033791"/>
                  <a:gd name="connsiteY56" fmla="*/ 246658 h 1498539"/>
                  <a:gd name="connsiteX57" fmla="*/ 281687 w 1033791"/>
                  <a:gd name="connsiteY57" fmla="*/ 111629 h 1498539"/>
                  <a:gd name="connsiteX58" fmla="*/ 411697 w 1033791"/>
                  <a:gd name="connsiteY58" fmla="*/ 37957 h 1498539"/>
                  <a:gd name="connsiteX59" fmla="*/ 535135 w 1033791"/>
                  <a:gd name="connsiteY59" fmla="*/ 2 h 1498539"/>
                  <a:gd name="connsiteX60" fmla="*/ 719980 w 1033791"/>
                  <a:gd name="connsiteY60" fmla="*/ 36909 h 1498539"/>
                  <a:gd name="connsiteX0" fmla="*/ 719980 w 1033791"/>
                  <a:gd name="connsiteY0" fmla="*/ 37214 h 1498844"/>
                  <a:gd name="connsiteX1" fmla="*/ 849395 w 1033791"/>
                  <a:gd name="connsiteY1" fmla="*/ 146604 h 1498844"/>
                  <a:gd name="connsiteX2" fmla="*/ 927401 w 1033791"/>
                  <a:gd name="connsiteY2" fmla="*/ 289614 h 1498844"/>
                  <a:gd name="connsiteX3" fmla="*/ 957854 w 1033791"/>
                  <a:gd name="connsiteY3" fmla="*/ 396701 h 1498844"/>
                  <a:gd name="connsiteX4" fmla="*/ 991267 w 1033791"/>
                  <a:gd name="connsiteY4" fmla="*/ 558300 h 1498844"/>
                  <a:gd name="connsiteX5" fmla="*/ 1031409 w 1033791"/>
                  <a:gd name="connsiteY5" fmla="*/ 735980 h 1498844"/>
                  <a:gd name="connsiteX6" fmla="*/ 1027075 w 1033791"/>
                  <a:gd name="connsiteY6" fmla="*/ 874657 h 1498844"/>
                  <a:gd name="connsiteX7" fmla="*/ 1009740 w 1033791"/>
                  <a:gd name="connsiteY7" fmla="*/ 1130342 h 1498844"/>
                  <a:gd name="connsiteX8" fmla="*/ 884065 w 1033791"/>
                  <a:gd name="connsiteY8" fmla="*/ 1338357 h 1498844"/>
                  <a:gd name="connsiteX9" fmla="*/ 667382 w 1033791"/>
                  <a:gd name="connsiteY9" fmla="*/ 1464033 h 1498844"/>
                  <a:gd name="connsiteX10" fmla="*/ 541706 w 1033791"/>
                  <a:gd name="connsiteY10" fmla="*/ 1498702 h 1498844"/>
                  <a:gd name="connsiteX11" fmla="*/ 368360 w 1033791"/>
                  <a:gd name="connsiteY11" fmla="*/ 1455366 h 1498844"/>
                  <a:gd name="connsiteX12" fmla="*/ 242685 w 1033791"/>
                  <a:gd name="connsiteY12" fmla="*/ 1390361 h 1498844"/>
                  <a:gd name="connsiteX13" fmla="*/ 143011 w 1033791"/>
                  <a:gd name="connsiteY13" fmla="*/ 1273352 h 1498844"/>
                  <a:gd name="connsiteX14" fmla="*/ 43337 w 1033791"/>
                  <a:gd name="connsiteY14" fmla="*/ 1195347 h 1498844"/>
                  <a:gd name="connsiteX15" fmla="*/ 8668 w 1033791"/>
                  <a:gd name="connsiteY15" fmla="*/ 1121675 h 1498844"/>
                  <a:gd name="connsiteX16" fmla="*/ 30336 w 1033791"/>
                  <a:gd name="connsiteY16" fmla="*/ 1091339 h 1498844"/>
                  <a:gd name="connsiteX17" fmla="*/ 17335 w 1033791"/>
                  <a:gd name="connsiteY17" fmla="*/ 1074004 h 1498844"/>
                  <a:gd name="connsiteX18" fmla="*/ 34669 w 1033791"/>
                  <a:gd name="connsiteY18" fmla="*/ 1065337 h 1498844"/>
                  <a:gd name="connsiteX19" fmla="*/ 0 w 1033791"/>
                  <a:gd name="connsiteY19" fmla="*/ 1017667 h 1498844"/>
                  <a:gd name="connsiteX20" fmla="*/ 34669 w 1033791"/>
                  <a:gd name="connsiteY20" fmla="*/ 1009000 h 1498844"/>
                  <a:gd name="connsiteX21" fmla="*/ 82340 w 1033791"/>
                  <a:gd name="connsiteY21" fmla="*/ 1026334 h 1498844"/>
                  <a:gd name="connsiteX22" fmla="*/ 60671 w 1033791"/>
                  <a:gd name="connsiteY22" fmla="*/ 978664 h 1498844"/>
                  <a:gd name="connsiteX23" fmla="*/ 104008 w 1033791"/>
                  <a:gd name="connsiteY23" fmla="*/ 987331 h 1498844"/>
                  <a:gd name="connsiteX24" fmla="*/ 177680 w 1033791"/>
                  <a:gd name="connsiteY24" fmla="*/ 1113007 h 1498844"/>
                  <a:gd name="connsiteX25" fmla="*/ 299021 w 1033791"/>
                  <a:gd name="connsiteY25" fmla="*/ 1169345 h 1498844"/>
                  <a:gd name="connsiteX26" fmla="*/ 368360 w 1033791"/>
                  <a:gd name="connsiteY26" fmla="*/ 1113007 h 1498844"/>
                  <a:gd name="connsiteX27" fmla="*/ 394363 w 1033791"/>
                  <a:gd name="connsiteY27" fmla="*/ 1043669 h 1498844"/>
                  <a:gd name="connsiteX28" fmla="*/ 416031 w 1033791"/>
                  <a:gd name="connsiteY28" fmla="*/ 935328 h 1498844"/>
                  <a:gd name="connsiteX29" fmla="*/ 450700 w 1033791"/>
                  <a:gd name="connsiteY29" fmla="*/ 861656 h 1498844"/>
                  <a:gd name="connsiteX30" fmla="*/ 372694 w 1033791"/>
                  <a:gd name="connsiteY30" fmla="*/ 887658 h 1498844"/>
                  <a:gd name="connsiteX31" fmla="*/ 347947 w 1033791"/>
                  <a:gd name="connsiteY31" fmla="*/ 882069 h 1498844"/>
                  <a:gd name="connsiteX32" fmla="*/ 268686 w 1033791"/>
                  <a:gd name="connsiteY32" fmla="*/ 900658 h 1498844"/>
                  <a:gd name="connsiteX33" fmla="*/ 255686 w 1033791"/>
                  <a:gd name="connsiteY33" fmla="*/ 891991 h 1498844"/>
                  <a:gd name="connsiteX34" fmla="*/ 268686 w 1033791"/>
                  <a:gd name="connsiteY34" fmla="*/ 874657 h 1498844"/>
                  <a:gd name="connsiteX35" fmla="*/ 203682 w 1033791"/>
                  <a:gd name="connsiteY35" fmla="*/ 883324 h 1498844"/>
                  <a:gd name="connsiteX36" fmla="*/ 190681 w 1033791"/>
                  <a:gd name="connsiteY36" fmla="*/ 857322 h 1498844"/>
                  <a:gd name="connsiteX37" fmla="*/ 212349 w 1033791"/>
                  <a:gd name="connsiteY37" fmla="*/ 813986 h 1498844"/>
                  <a:gd name="connsiteX38" fmla="*/ 212349 w 1033791"/>
                  <a:gd name="connsiteY38" fmla="*/ 792317 h 1498844"/>
                  <a:gd name="connsiteX39" fmla="*/ 260019 w 1033791"/>
                  <a:gd name="connsiteY39" fmla="*/ 771218 h 1498844"/>
                  <a:gd name="connsiteX40" fmla="*/ 376007 w 1033791"/>
                  <a:gd name="connsiteY40" fmla="*/ 752628 h 1498844"/>
                  <a:gd name="connsiteX41" fmla="*/ 494036 w 1033791"/>
                  <a:gd name="connsiteY41" fmla="*/ 731646 h 1498844"/>
                  <a:gd name="connsiteX42" fmla="*/ 515704 w 1033791"/>
                  <a:gd name="connsiteY42" fmla="*/ 688310 h 1498844"/>
                  <a:gd name="connsiteX43" fmla="*/ 507037 w 1033791"/>
                  <a:gd name="connsiteY43" fmla="*/ 644973 h 1498844"/>
                  <a:gd name="connsiteX44" fmla="*/ 468034 w 1033791"/>
                  <a:gd name="connsiteY44" fmla="*/ 644973 h 1498844"/>
                  <a:gd name="connsiteX45" fmla="*/ 342358 w 1033791"/>
                  <a:gd name="connsiteY45" fmla="*/ 683976 h 1498844"/>
                  <a:gd name="connsiteX46" fmla="*/ 251352 w 1033791"/>
                  <a:gd name="connsiteY46" fmla="*/ 688310 h 1498844"/>
                  <a:gd name="connsiteX47" fmla="*/ 238351 w 1033791"/>
                  <a:gd name="connsiteY47" fmla="*/ 657974 h 1498844"/>
                  <a:gd name="connsiteX48" fmla="*/ 260019 w 1033791"/>
                  <a:gd name="connsiteY48" fmla="*/ 644973 h 1498844"/>
                  <a:gd name="connsiteX49" fmla="*/ 212349 w 1033791"/>
                  <a:gd name="connsiteY49" fmla="*/ 644973 h 1498844"/>
                  <a:gd name="connsiteX50" fmla="*/ 156012 w 1033791"/>
                  <a:gd name="connsiteY50" fmla="*/ 610304 h 1498844"/>
                  <a:gd name="connsiteX51" fmla="*/ 156012 w 1033791"/>
                  <a:gd name="connsiteY51" fmla="*/ 588636 h 1498844"/>
                  <a:gd name="connsiteX52" fmla="*/ 121342 w 1033791"/>
                  <a:gd name="connsiteY52" fmla="*/ 571301 h 1498844"/>
                  <a:gd name="connsiteX53" fmla="*/ 108341 w 1033791"/>
                  <a:gd name="connsiteY53" fmla="*/ 549633 h 1498844"/>
                  <a:gd name="connsiteX54" fmla="*/ 104008 w 1033791"/>
                  <a:gd name="connsiteY54" fmla="*/ 475961 h 1498844"/>
                  <a:gd name="connsiteX55" fmla="*/ 175855 w 1033791"/>
                  <a:gd name="connsiteY55" fmla="*/ 389973 h 1498844"/>
                  <a:gd name="connsiteX56" fmla="*/ 213604 w 1033791"/>
                  <a:gd name="connsiteY56" fmla="*/ 246963 h 1498844"/>
                  <a:gd name="connsiteX57" fmla="*/ 281687 w 1033791"/>
                  <a:gd name="connsiteY57" fmla="*/ 111934 h 1498844"/>
                  <a:gd name="connsiteX58" fmla="*/ 390596 w 1033791"/>
                  <a:gd name="connsiteY58" fmla="*/ 24194 h 1498844"/>
                  <a:gd name="connsiteX59" fmla="*/ 535135 w 1033791"/>
                  <a:gd name="connsiteY59" fmla="*/ 307 h 1498844"/>
                  <a:gd name="connsiteX60" fmla="*/ 719980 w 1033791"/>
                  <a:gd name="connsiteY60" fmla="*/ 37214 h 1498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033791" h="1498844">
                    <a:moveTo>
                      <a:pt x="719980" y="37214"/>
                    </a:moveTo>
                    <a:cubicBezTo>
                      <a:pt x="772357" y="61597"/>
                      <a:pt x="814825" y="104537"/>
                      <a:pt x="849395" y="146604"/>
                    </a:cubicBezTo>
                    <a:cubicBezTo>
                      <a:pt x="883965" y="188671"/>
                      <a:pt x="909325" y="247931"/>
                      <a:pt x="927401" y="289614"/>
                    </a:cubicBezTo>
                    <a:cubicBezTo>
                      <a:pt x="945477" y="331297"/>
                      <a:pt x="947210" y="351920"/>
                      <a:pt x="957854" y="396701"/>
                    </a:cubicBezTo>
                    <a:cubicBezTo>
                      <a:pt x="968498" y="441482"/>
                      <a:pt x="979008" y="501754"/>
                      <a:pt x="991267" y="558300"/>
                    </a:cubicBezTo>
                    <a:cubicBezTo>
                      <a:pt x="1003526" y="614846"/>
                      <a:pt x="1025441" y="683254"/>
                      <a:pt x="1031409" y="735980"/>
                    </a:cubicBezTo>
                    <a:cubicBezTo>
                      <a:pt x="1037377" y="788706"/>
                      <a:pt x="1030686" y="808930"/>
                      <a:pt x="1027075" y="874657"/>
                    </a:cubicBezTo>
                    <a:cubicBezTo>
                      <a:pt x="1023464" y="940384"/>
                      <a:pt x="1033575" y="1053059"/>
                      <a:pt x="1009740" y="1130342"/>
                    </a:cubicBezTo>
                    <a:cubicBezTo>
                      <a:pt x="985905" y="1207625"/>
                      <a:pt x="941125" y="1282742"/>
                      <a:pt x="884065" y="1338357"/>
                    </a:cubicBezTo>
                    <a:cubicBezTo>
                      <a:pt x="827005" y="1393972"/>
                      <a:pt x="724442" y="1437309"/>
                      <a:pt x="667382" y="1464033"/>
                    </a:cubicBezTo>
                    <a:cubicBezTo>
                      <a:pt x="610322" y="1490757"/>
                      <a:pt x="591543" y="1500146"/>
                      <a:pt x="541706" y="1498702"/>
                    </a:cubicBezTo>
                    <a:cubicBezTo>
                      <a:pt x="491869" y="1497258"/>
                      <a:pt x="418197" y="1473423"/>
                      <a:pt x="368360" y="1455366"/>
                    </a:cubicBezTo>
                    <a:cubicBezTo>
                      <a:pt x="318523" y="1437309"/>
                      <a:pt x="280243" y="1420697"/>
                      <a:pt x="242685" y="1390361"/>
                    </a:cubicBezTo>
                    <a:cubicBezTo>
                      <a:pt x="205127" y="1360025"/>
                      <a:pt x="176236" y="1305854"/>
                      <a:pt x="143011" y="1273352"/>
                    </a:cubicBezTo>
                    <a:cubicBezTo>
                      <a:pt x="109786" y="1240850"/>
                      <a:pt x="65727" y="1220626"/>
                      <a:pt x="43337" y="1195347"/>
                    </a:cubicBezTo>
                    <a:cubicBezTo>
                      <a:pt x="20947" y="1170068"/>
                      <a:pt x="10835" y="1139010"/>
                      <a:pt x="8668" y="1121675"/>
                    </a:cubicBezTo>
                    <a:cubicBezTo>
                      <a:pt x="6501" y="1104340"/>
                      <a:pt x="28891" y="1099284"/>
                      <a:pt x="30336" y="1091339"/>
                    </a:cubicBezTo>
                    <a:cubicBezTo>
                      <a:pt x="31780" y="1083394"/>
                      <a:pt x="16613" y="1078338"/>
                      <a:pt x="17335" y="1074004"/>
                    </a:cubicBezTo>
                    <a:cubicBezTo>
                      <a:pt x="18057" y="1069670"/>
                      <a:pt x="37558" y="1074726"/>
                      <a:pt x="34669" y="1065337"/>
                    </a:cubicBezTo>
                    <a:cubicBezTo>
                      <a:pt x="31780" y="1055948"/>
                      <a:pt x="0" y="1027056"/>
                      <a:pt x="0" y="1017667"/>
                    </a:cubicBezTo>
                    <a:cubicBezTo>
                      <a:pt x="0" y="1008278"/>
                      <a:pt x="20946" y="1007556"/>
                      <a:pt x="34669" y="1009000"/>
                    </a:cubicBezTo>
                    <a:cubicBezTo>
                      <a:pt x="48392" y="1010444"/>
                      <a:pt x="78006" y="1031390"/>
                      <a:pt x="82340" y="1026334"/>
                    </a:cubicBezTo>
                    <a:cubicBezTo>
                      <a:pt x="86674" y="1021278"/>
                      <a:pt x="57060" y="985164"/>
                      <a:pt x="60671" y="978664"/>
                    </a:cubicBezTo>
                    <a:cubicBezTo>
                      <a:pt x="64282" y="972164"/>
                      <a:pt x="84507" y="964941"/>
                      <a:pt x="104008" y="987331"/>
                    </a:cubicBezTo>
                    <a:cubicBezTo>
                      <a:pt x="123509" y="1009721"/>
                      <a:pt x="145178" y="1082671"/>
                      <a:pt x="177680" y="1113007"/>
                    </a:cubicBezTo>
                    <a:cubicBezTo>
                      <a:pt x="210182" y="1143343"/>
                      <a:pt x="267241" y="1169345"/>
                      <a:pt x="299021" y="1169345"/>
                    </a:cubicBezTo>
                    <a:cubicBezTo>
                      <a:pt x="330801" y="1169345"/>
                      <a:pt x="352470" y="1133953"/>
                      <a:pt x="368360" y="1113007"/>
                    </a:cubicBezTo>
                    <a:cubicBezTo>
                      <a:pt x="384250" y="1092061"/>
                      <a:pt x="386418" y="1073282"/>
                      <a:pt x="394363" y="1043669"/>
                    </a:cubicBezTo>
                    <a:cubicBezTo>
                      <a:pt x="402308" y="1014056"/>
                      <a:pt x="406642" y="965663"/>
                      <a:pt x="416031" y="935328"/>
                    </a:cubicBezTo>
                    <a:cubicBezTo>
                      <a:pt x="425420" y="904993"/>
                      <a:pt x="457923" y="869601"/>
                      <a:pt x="450700" y="861656"/>
                    </a:cubicBezTo>
                    <a:cubicBezTo>
                      <a:pt x="443477" y="853711"/>
                      <a:pt x="389819" y="884256"/>
                      <a:pt x="372694" y="887658"/>
                    </a:cubicBezTo>
                    <a:cubicBezTo>
                      <a:pt x="355569" y="891060"/>
                      <a:pt x="365282" y="879902"/>
                      <a:pt x="347947" y="882069"/>
                    </a:cubicBezTo>
                    <a:cubicBezTo>
                      <a:pt x="330612" y="884236"/>
                      <a:pt x="284063" y="899004"/>
                      <a:pt x="268686" y="900658"/>
                    </a:cubicBezTo>
                    <a:cubicBezTo>
                      <a:pt x="253309" y="902312"/>
                      <a:pt x="255686" y="896324"/>
                      <a:pt x="255686" y="891991"/>
                    </a:cubicBezTo>
                    <a:cubicBezTo>
                      <a:pt x="255686" y="887658"/>
                      <a:pt x="277353" y="876102"/>
                      <a:pt x="268686" y="874657"/>
                    </a:cubicBezTo>
                    <a:cubicBezTo>
                      <a:pt x="260019" y="873213"/>
                      <a:pt x="216683" y="886213"/>
                      <a:pt x="203682" y="883324"/>
                    </a:cubicBezTo>
                    <a:cubicBezTo>
                      <a:pt x="190681" y="880435"/>
                      <a:pt x="189237" y="868878"/>
                      <a:pt x="190681" y="857322"/>
                    </a:cubicBezTo>
                    <a:cubicBezTo>
                      <a:pt x="192125" y="845766"/>
                      <a:pt x="208738" y="824820"/>
                      <a:pt x="212349" y="813986"/>
                    </a:cubicBezTo>
                    <a:cubicBezTo>
                      <a:pt x="215960" y="803152"/>
                      <a:pt x="204404" y="799445"/>
                      <a:pt x="212349" y="792317"/>
                    </a:cubicBezTo>
                    <a:cubicBezTo>
                      <a:pt x="220294" y="785189"/>
                      <a:pt x="232743" y="777833"/>
                      <a:pt x="260019" y="771218"/>
                    </a:cubicBezTo>
                    <a:cubicBezTo>
                      <a:pt x="287295" y="764603"/>
                      <a:pt x="337004" y="759223"/>
                      <a:pt x="376007" y="752628"/>
                    </a:cubicBezTo>
                    <a:cubicBezTo>
                      <a:pt x="415010" y="746033"/>
                      <a:pt x="470753" y="742366"/>
                      <a:pt x="494036" y="731646"/>
                    </a:cubicBezTo>
                    <a:cubicBezTo>
                      <a:pt x="517319" y="720926"/>
                      <a:pt x="513537" y="702755"/>
                      <a:pt x="515704" y="688310"/>
                    </a:cubicBezTo>
                    <a:cubicBezTo>
                      <a:pt x="517871" y="673865"/>
                      <a:pt x="514982" y="652196"/>
                      <a:pt x="507037" y="644973"/>
                    </a:cubicBezTo>
                    <a:cubicBezTo>
                      <a:pt x="499092" y="637750"/>
                      <a:pt x="495480" y="638473"/>
                      <a:pt x="468034" y="644973"/>
                    </a:cubicBezTo>
                    <a:cubicBezTo>
                      <a:pt x="440587" y="651474"/>
                      <a:pt x="378472" y="676753"/>
                      <a:pt x="342358" y="683976"/>
                    </a:cubicBezTo>
                    <a:cubicBezTo>
                      <a:pt x="306244" y="691199"/>
                      <a:pt x="268687" y="692644"/>
                      <a:pt x="251352" y="688310"/>
                    </a:cubicBezTo>
                    <a:cubicBezTo>
                      <a:pt x="234017" y="683976"/>
                      <a:pt x="236907" y="665197"/>
                      <a:pt x="238351" y="657974"/>
                    </a:cubicBezTo>
                    <a:cubicBezTo>
                      <a:pt x="239795" y="650751"/>
                      <a:pt x="264353" y="647140"/>
                      <a:pt x="260019" y="644973"/>
                    </a:cubicBezTo>
                    <a:cubicBezTo>
                      <a:pt x="255685" y="642806"/>
                      <a:pt x="229683" y="650751"/>
                      <a:pt x="212349" y="644973"/>
                    </a:cubicBezTo>
                    <a:cubicBezTo>
                      <a:pt x="195014" y="639195"/>
                      <a:pt x="165401" y="619693"/>
                      <a:pt x="156012" y="610304"/>
                    </a:cubicBezTo>
                    <a:cubicBezTo>
                      <a:pt x="146623" y="600915"/>
                      <a:pt x="161790" y="595136"/>
                      <a:pt x="156012" y="588636"/>
                    </a:cubicBezTo>
                    <a:cubicBezTo>
                      <a:pt x="150234" y="582136"/>
                      <a:pt x="129287" y="577801"/>
                      <a:pt x="121342" y="571301"/>
                    </a:cubicBezTo>
                    <a:cubicBezTo>
                      <a:pt x="113397" y="564801"/>
                      <a:pt x="111230" y="565523"/>
                      <a:pt x="108341" y="549633"/>
                    </a:cubicBezTo>
                    <a:cubicBezTo>
                      <a:pt x="105452" y="533743"/>
                      <a:pt x="92756" y="502571"/>
                      <a:pt x="104008" y="475961"/>
                    </a:cubicBezTo>
                    <a:cubicBezTo>
                      <a:pt x="115260" y="449351"/>
                      <a:pt x="157589" y="428139"/>
                      <a:pt x="175855" y="389973"/>
                    </a:cubicBezTo>
                    <a:cubicBezTo>
                      <a:pt x="194121" y="351807"/>
                      <a:pt x="195965" y="293303"/>
                      <a:pt x="213604" y="246963"/>
                    </a:cubicBezTo>
                    <a:cubicBezTo>
                      <a:pt x="231243" y="200623"/>
                      <a:pt x="252188" y="149062"/>
                      <a:pt x="281687" y="111934"/>
                    </a:cubicBezTo>
                    <a:cubicBezTo>
                      <a:pt x="311186" y="74806"/>
                      <a:pt x="344370" y="40806"/>
                      <a:pt x="390596" y="24194"/>
                    </a:cubicBezTo>
                    <a:cubicBezTo>
                      <a:pt x="436822" y="7582"/>
                      <a:pt x="480238" y="-1863"/>
                      <a:pt x="535135" y="307"/>
                    </a:cubicBezTo>
                    <a:cubicBezTo>
                      <a:pt x="590032" y="2477"/>
                      <a:pt x="667603" y="12831"/>
                      <a:pt x="719980" y="37214"/>
                    </a:cubicBezTo>
                    <a:close/>
                  </a:path>
                </a:pathLst>
              </a:custGeom>
              <a:solidFill>
                <a:srgbClr val="FBC5FC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orme libre 16"/>
              <p:cNvSpPr/>
              <p:nvPr/>
            </p:nvSpPr>
            <p:spPr>
              <a:xfrm>
                <a:off x="3963929" y="3239551"/>
                <a:ext cx="334691" cy="53881"/>
              </a:xfrm>
              <a:custGeom>
                <a:avLst/>
                <a:gdLst>
                  <a:gd name="connsiteX0" fmla="*/ 0 w 309193"/>
                  <a:gd name="connsiteY0" fmla="*/ 60671 h 69588"/>
                  <a:gd name="connsiteX1" fmla="*/ 156011 w 309193"/>
                  <a:gd name="connsiteY1" fmla="*/ 69338 h 69588"/>
                  <a:gd name="connsiteX2" fmla="*/ 242684 w 309193"/>
                  <a:gd name="connsiteY2" fmla="*/ 52004 h 69588"/>
                  <a:gd name="connsiteX3" fmla="*/ 303355 w 309193"/>
                  <a:gd name="connsiteY3" fmla="*/ 17334 h 69588"/>
                  <a:gd name="connsiteX4" fmla="*/ 303355 w 309193"/>
                  <a:gd name="connsiteY4" fmla="*/ 0 h 69588"/>
                  <a:gd name="connsiteX0" fmla="*/ 0 w 300889"/>
                  <a:gd name="connsiteY0" fmla="*/ 68911 h 72100"/>
                  <a:gd name="connsiteX1" fmla="*/ 147707 w 300889"/>
                  <a:gd name="connsiteY1" fmla="*/ 69338 h 72100"/>
                  <a:gd name="connsiteX2" fmla="*/ 234380 w 300889"/>
                  <a:gd name="connsiteY2" fmla="*/ 52004 h 72100"/>
                  <a:gd name="connsiteX3" fmla="*/ 295051 w 300889"/>
                  <a:gd name="connsiteY3" fmla="*/ 17334 h 72100"/>
                  <a:gd name="connsiteX4" fmla="*/ 295051 w 300889"/>
                  <a:gd name="connsiteY4" fmla="*/ 0 h 7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889" h="72100">
                    <a:moveTo>
                      <a:pt x="0" y="68911"/>
                    </a:moveTo>
                    <a:cubicBezTo>
                      <a:pt x="57782" y="73966"/>
                      <a:pt x="108644" y="72156"/>
                      <a:pt x="147707" y="69338"/>
                    </a:cubicBezTo>
                    <a:cubicBezTo>
                      <a:pt x="186770" y="66520"/>
                      <a:pt x="209823" y="60671"/>
                      <a:pt x="234380" y="52004"/>
                    </a:cubicBezTo>
                    <a:cubicBezTo>
                      <a:pt x="258937" y="43337"/>
                      <a:pt x="284939" y="26001"/>
                      <a:pt x="295051" y="17334"/>
                    </a:cubicBezTo>
                    <a:cubicBezTo>
                      <a:pt x="305163" y="8667"/>
                      <a:pt x="300107" y="4333"/>
                      <a:pt x="295051" y="0"/>
                    </a:cubicBezTo>
                  </a:path>
                </a:pathLst>
              </a:cu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Ellipse 17"/>
              <p:cNvSpPr/>
              <p:nvPr/>
            </p:nvSpPr>
            <p:spPr>
              <a:xfrm>
                <a:off x="3843081" y="2837840"/>
                <a:ext cx="61217" cy="6018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e 107"/>
            <p:cNvGrpSpPr/>
            <p:nvPr/>
          </p:nvGrpSpPr>
          <p:grpSpPr>
            <a:xfrm rot="19800000" flipH="1">
              <a:off x="1819874" y="5896115"/>
              <a:ext cx="245251" cy="355578"/>
              <a:chOff x="3517058" y="2429899"/>
              <a:chExt cx="1033791" cy="1498844"/>
            </a:xfrm>
          </p:grpSpPr>
          <p:sp>
            <p:nvSpPr>
              <p:cNvPr id="11" name="Forme libre 10"/>
              <p:cNvSpPr/>
              <p:nvPr/>
            </p:nvSpPr>
            <p:spPr>
              <a:xfrm>
                <a:off x="3592989" y="3263218"/>
                <a:ext cx="221756" cy="334946"/>
              </a:xfrm>
              <a:custGeom>
                <a:avLst/>
                <a:gdLst>
                  <a:gd name="connsiteX0" fmla="*/ 4459 w 208140"/>
                  <a:gd name="connsiteY0" fmla="*/ 135986 h 333228"/>
                  <a:gd name="connsiteX1" fmla="*/ 125 w 208140"/>
                  <a:gd name="connsiteY1" fmla="*/ 83982 h 333228"/>
                  <a:gd name="connsiteX2" fmla="*/ 8793 w 208140"/>
                  <a:gd name="connsiteY2" fmla="*/ 1642 h 333228"/>
                  <a:gd name="connsiteX3" fmla="*/ 47795 w 208140"/>
                  <a:gd name="connsiteY3" fmla="*/ 36312 h 333228"/>
                  <a:gd name="connsiteX4" fmla="*/ 73797 w 208140"/>
                  <a:gd name="connsiteY4" fmla="*/ 122985 h 333228"/>
                  <a:gd name="connsiteX5" fmla="*/ 86798 w 208140"/>
                  <a:gd name="connsiteY5" fmla="*/ 174988 h 333228"/>
                  <a:gd name="connsiteX6" fmla="*/ 143136 w 208140"/>
                  <a:gd name="connsiteY6" fmla="*/ 261661 h 333228"/>
                  <a:gd name="connsiteX7" fmla="*/ 195139 w 208140"/>
                  <a:gd name="connsiteY7" fmla="*/ 326666 h 333228"/>
                  <a:gd name="connsiteX8" fmla="*/ 208140 w 208140"/>
                  <a:gd name="connsiteY8" fmla="*/ 331000 h 333228"/>
                  <a:gd name="connsiteX9" fmla="*/ 208140 w 208140"/>
                  <a:gd name="connsiteY9" fmla="*/ 331000 h 333228"/>
                  <a:gd name="connsiteX0" fmla="*/ 4459 w 208140"/>
                  <a:gd name="connsiteY0" fmla="*/ 135986 h 333228"/>
                  <a:gd name="connsiteX1" fmla="*/ 125 w 208140"/>
                  <a:gd name="connsiteY1" fmla="*/ 83982 h 333228"/>
                  <a:gd name="connsiteX2" fmla="*/ 8793 w 208140"/>
                  <a:gd name="connsiteY2" fmla="*/ 1642 h 333228"/>
                  <a:gd name="connsiteX3" fmla="*/ 47795 w 208140"/>
                  <a:gd name="connsiteY3" fmla="*/ 36312 h 333228"/>
                  <a:gd name="connsiteX4" fmla="*/ 73797 w 208140"/>
                  <a:gd name="connsiteY4" fmla="*/ 122985 h 333228"/>
                  <a:gd name="connsiteX5" fmla="*/ 86798 w 208140"/>
                  <a:gd name="connsiteY5" fmla="*/ 174988 h 333228"/>
                  <a:gd name="connsiteX6" fmla="*/ 130821 w 208140"/>
                  <a:gd name="connsiteY6" fmla="*/ 261661 h 333228"/>
                  <a:gd name="connsiteX7" fmla="*/ 195139 w 208140"/>
                  <a:gd name="connsiteY7" fmla="*/ 326666 h 333228"/>
                  <a:gd name="connsiteX8" fmla="*/ 208140 w 208140"/>
                  <a:gd name="connsiteY8" fmla="*/ 331000 h 333228"/>
                  <a:gd name="connsiteX9" fmla="*/ 208140 w 208140"/>
                  <a:gd name="connsiteY9" fmla="*/ 331000 h 333228"/>
                  <a:gd name="connsiteX0" fmla="*/ 19422 w 208531"/>
                  <a:gd name="connsiteY0" fmla="*/ 157844 h 333228"/>
                  <a:gd name="connsiteX1" fmla="*/ 516 w 208531"/>
                  <a:gd name="connsiteY1" fmla="*/ 83982 h 333228"/>
                  <a:gd name="connsiteX2" fmla="*/ 9184 w 208531"/>
                  <a:gd name="connsiteY2" fmla="*/ 1642 h 333228"/>
                  <a:gd name="connsiteX3" fmla="*/ 48186 w 208531"/>
                  <a:gd name="connsiteY3" fmla="*/ 36312 h 333228"/>
                  <a:gd name="connsiteX4" fmla="*/ 74188 w 208531"/>
                  <a:gd name="connsiteY4" fmla="*/ 122985 h 333228"/>
                  <a:gd name="connsiteX5" fmla="*/ 87189 w 208531"/>
                  <a:gd name="connsiteY5" fmla="*/ 174988 h 333228"/>
                  <a:gd name="connsiteX6" fmla="*/ 131212 w 208531"/>
                  <a:gd name="connsiteY6" fmla="*/ 261661 h 333228"/>
                  <a:gd name="connsiteX7" fmla="*/ 195530 w 208531"/>
                  <a:gd name="connsiteY7" fmla="*/ 326666 h 333228"/>
                  <a:gd name="connsiteX8" fmla="*/ 208531 w 208531"/>
                  <a:gd name="connsiteY8" fmla="*/ 331000 h 333228"/>
                  <a:gd name="connsiteX9" fmla="*/ 208531 w 208531"/>
                  <a:gd name="connsiteY9" fmla="*/ 331000 h 333228"/>
                  <a:gd name="connsiteX0" fmla="*/ 27416 w 209030"/>
                  <a:gd name="connsiteY0" fmla="*/ 157844 h 333228"/>
                  <a:gd name="connsiteX1" fmla="*/ 1015 w 209030"/>
                  <a:gd name="connsiteY1" fmla="*/ 83982 h 333228"/>
                  <a:gd name="connsiteX2" fmla="*/ 9683 w 209030"/>
                  <a:gd name="connsiteY2" fmla="*/ 1642 h 333228"/>
                  <a:gd name="connsiteX3" fmla="*/ 48685 w 209030"/>
                  <a:gd name="connsiteY3" fmla="*/ 36312 h 333228"/>
                  <a:gd name="connsiteX4" fmla="*/ 74687 w 209030"/>
                  <a:gd name="connsiteY4" fmla="*/ 122985 h 333228"/>
                  <a:gd name="connsiteX5" fmla="*/ 87688 w 209030"/>
                  <a:gd name="connsiteY5" fmla="*/ 174988 h 333228"/>
                  <a:gd name="connsiteX6" fmla="*/ 131711 w 209030"/>
                  <a:gd name="connsiteY6" fmla="*/ 261661 h 333228"/>
                  <a:gd name="connsiteX7" fmla="*/ 196029 w 209030"/>
                  <a:gd name="connsiteY7" fmla="*/ 326666 h 333228"/>
                  <a:gd name="connsiteX8" fmla="*/ 209030 w 209030"/>
                  <a:gd name="connsiteY8" fmla="*/ 331000 h 333228"/>
                  <a:gd name="connsiteX9" fmla="*/ 209030 w 209030"/>
                  <a:gd name="connsiteY9" fmla="*/ 331000 h 333228"/>
                  <a:gd name="connsiteX0" fmla="*/ 27416 w 209030"/>
                  <a:gd name="connsiteY0" fmla="*/ 157844 h 332995"/>
                  <a:gd name="connsiteX1" fmla="*/ 1015 w 209030"/>
                  <a:gd name="connsiteY1" fmla="*/ 83982 h 332995"/>
                  <a:gd name="connsiteX2" fmla="*/ 9683 w 209030"/>
                  <a:gd name="connsiteY2" fmla="*/ 1642 h 332995"/>
                  <a:gd name="connsiteX3" fmla="*/ 48685 w 209030"/>
                  <a:gd name="connsiteY3" fmla="*/ 36312 h 332995"/>
                  <a:gd name="connsiteX4" fmla="*/ 74687 w 209030"/>
                  <a:gd name="connsiteY4" fmla="*/ 122985 h 332995"/>
                  <a:gd name="connsiteX5" fmla="*/ 87688 w 209030"/>
                  <a:gd name="connsiteY5" fmla="*/ 174988 h 332995"/>
                  <a:gd name="connsiteX6" fmla="*/ 131711 w 209030"/>
                  <a:gd name="connsiteY6" fmla="*/ 261661 h 332995"/>
                  <a:gd name="connsiteX7" fmla="*/ 196029 w 209030"/>
                  <a:gd name="connsiteY7" fmla="*/ 326666 h 332995"/>
                  <a:gd name="connsiteX8" fmla="*/ 209030 w 209030"/>
                  <a:gd name="connsiteY8" fmla="*/ 331000 h 332995"/>
                  <a:gd name="connsiteX9" fmla="*/ 209030 w 209030"/>
                  <a:gd name="connsiteY9" fmla="*/ 331000 h 332995"/>
                  <a:gd name="connsiteX0" fmla="*/ 77935 w 212415"/>
                  <a:gd name="connsiteY0" fmla="*/ 308673 h 332995"/>
                  <a:gd name="connsiteX1" fmla="*/ 4400 w 212415"/>
                  <a:gd name="connsiteY1" fmla="*/ 83982 h 332995"/>
                  <a:gd name="connsiteX2" fmla="*/ 13068 w 212415"/>
                  <a:gd name="connsiteY2" fmla="*/ 1642 h 332995"/>
                  <a:gd name="connsiteX3" fmla="*/ 52070 w 212415"/>
                  <a:gd name="connsiteY3" fmla="*/ 36312 h 332995"/>
                  <a:gd name="connsiteX4" fmla="*/ 78072 w 212415"/>
                  <a:gd name="connsiteY4" fmla="*/ 122985 h 332995"/>
                  <a:gd name="connsiteX5" fmla="*/ 91073 w 212415"/>
                  <a:gd name="connsiteY5" fmla="*/ 174988 h 332995"/>
                  <a:gd name="connsiteX6" fmla="*/ 135096 w 212415"/>
                  <a:gd name="connsiteY6" fmla="*/ 261661 h 332995"/>
                  <a:gd name="connsiteX7" fmla="*/ 199414 w 212415"/>
                  <a:gd name="connsiteY7" fmla="*/ 326666 h 332995"/>
                  <a:gd name="connsiteX8" fmla="*/ 212415 w 212415"/>
                  <a:gd name="connsiteY8" fmla="*/ 331000 h 332995"/>
                  <a:gd name="connsiteX9" fmla="*/ 212415 w 212415"/>
                  <a:gd name="connsiteY9" fmla="*/ 331000 h 332995"/>
                  <a:gd name="connsiteX0" fmla="*/ 77650 w 212130"/>
                  <a:gd name="connsiteY0" fmla="*/ 307679 h 332001"/>
                  <a:gd name="connsiteX1" fmla="*/ 4115 w 212130"/>
                  <a:gd name="connsiteY1" fmla="*/ 82988 h 332001"/>
                  <a:gd name="connsiteX2" fmla="*/ 12783 w 212130"/>
                  <a:gd name="connsiteY2" fmla="*/ 648 h 332001"/>
                  <a:gd name="connsiteX3" fmla="*/ 41773 w 212130"/>
                  <a:gd name="connsiteY3" fmla="*/ 48667 h 332001"/>
                  <a:gd name="connsiteX4" fmla="*/ 77787 w 212130"/>
                  <a:gd name="connsiteY4" fmla="*/ 121991 h 332001"/>
                  <a:gd name="connsiteX5" fmla="*/ 90788 w 212130"/>
                  <a:gd name="connsiteY5" fmla="*/ 173994 h 332001"/>
                  <a:gd name="connsiteX6" fmla="*/ 134811 w 212130"/>
                  <a:gd name="connsiteY6" fmla="*/ 260667 h 332001"/>
                  <a:gd name="connsiteX7" fmla="*/ 199129 w 212130"/>
                  <a:gd name="connsiteY7" fmla="*/ 325672 h 332001"/>
                  <a:gd name="connsiteX8" fmla="*/ 212130 w 212130"/>
                  <a:gd name="connsiteY8" fmla="*/ 330006 h 332001"/>
                  <a:gd name="connsiteX9" fmla="*/ 212130 w 212130"/>
                  <a:gd name="connsiteY9" fmla="*/ 330006 h 332001"/>
                  <a:gd name="connsiteX0" fmla="*/ 77650 w 212130"/>
                  <a:gd name="connsiteY0" fmla="*/ 307697 h 332019"/>
                  <a:gd name="connsiteX1" fmla="*/ 4115 w 212130"/>
                  <a:gd name="connsiteY1" fmla="*/ 83006 h 332019"/>
                  <a:gd name="connsiteX2" fmla="*/ 12783 w 212130"/>
                  <a:gd name="connsiteY2" fmla="*/ 666 h 332019"/>
                  <a:gd name="connsiteX3" fmla="*/ 41773 w 212130"/>
                  <a:gd name="connsiteY3" fmla="*/ 48685 h 332019"/>
                  <a:gd name="connsiteX4" fmla="*/ 61101 w 212130"/>
                  <a:gd name="connsiteY4" fmla="*/ 128684 h 332019"/>
                  <a:gd name="connsiteX5" fmla="*/ 90788 w 212130"/>
                  <a:gd name="connsiteY5" fmla="*/ 174012 h 332019"/>
                  <a:gd name="connsiteX6" fmla="*/ 134811 w 212130"/>
                  <a:gd name="connsiteY6" fmla="*/ 260685 h 332019"/>
                  <a:gd name="connsiteX7" fmla="*/ 199129 w 212130"/>
                  <a:gd name="connsiteY7" fmla="*/ 325690 h 332019"/>
                  <a:gd name="connsiteX8" fmla="*/ 212130 w 212130"/>
                  <a:gd name="connsiteY8" fmla="*/ 330024 h 332019"/>
                  <a:gd name="connsiteX9" fmla="*/ 212130 w 212130"/>
                  <a:gd name="connsiteY9" fmla="*/ 330024 h 332019"/>
                  <a:gd name="connsiteX0" fmla="*/ 77650 w 212130"/>
                  <a:gd name="connsiteY0" fmla="*/ 307697 h 332019"/>
                  <a:gd name="connsiteX1" fmla="*/ 4115 w 212130"/>
                  <a:gd name="connsiteY1" fmla="*/ 83006 h 332019"/>
                  <a:gd name="connsiteX2" fmla="*/ 12783 w 212130"/>
                  <a:gd name="connsiteY2" fmla="*/ 666 h 332019"/>
                  <a:gd name="connsiteX3" fmla="*/ 41773 w 212130"/>
                  <a:gd name="connsiteY3" fmla="*/ 48685 h 332019"/>
                  <a:gd name="connsiteX4" fmla="*/ 61101 w 212130"/>
                  <a:gd name="connsiteY4" fmla="*/ 128684 h 332019"/>
                  <a:gd name="connsiteX5" fmla="*/ 80777 w 212130"/>
                  <a:gd name="connsiteY5" fmla="*/ 187361 h 332019"/>
                  <a:gd name="connsiteX6" fmla="*/ 134811 w 212130"/>
                  <a:gd name="connsiteY6" fmla="*/ 260685 h 332019"/>
                  <a:gd name="connsiteX7" fmla="*/ 199129 w 212130"/>
                  <a:gd name="connsiteY7" fmla="*/ 325690 h 332019"/>
                  <a:gd name="connsiteX8" fmla="*/ 212130 w 212130"/>
                  <a:gd name="connsiteY8" fmla="*/ 330024 h 332019"/>
                  <a:gd name="connsiteX9" fmla="*/ 212130 w 212130"/>
                  <a:gd name="connsiteY9" fmla="*/ 330024 h 332019"/>
                  <a:gd name="connsiteX0" fmla="*/ 77312 w 211792"/>
                  <a:gd name="connsiteY0" fmla="*/ 307697 h 332019"/>
                  <a:gd name="connsiteX1" fmla="*/ 3777 w 211792"/>
                  <a:gd name="connsiteY1" fmla="*/ 83006 h 332019"/>
                  <a:gd name="connsiteX2" fmla="*/ 12445 w 211792"/>
                  <a:gd name="connsiteY2" fmla="*/ 666 h 332019"/>
                  <a:gd name="connsiteX3" fmla="*/ 28086 w 211792"/>
                  <a:gd name="connsiteY3" fmla="*/ 48685 h 332019"/>
                  <a:gd name="connsiteX4" fmla="*/ 60763 w 211792"/>
                  <a:gd name="connsiteY4" fmla="*/ 128684 h 332019"/>
                  <a:gd name="connsiteX5" fmla="*/ 80439 w 211792"/>
                  <a:gd name="connsiteY5" fmla="*/ 187361 h 332019"/>
                  <a:gd name="connsiteX6" fmla="*/ 134473 w 211792"/>
                  <a:gd name="connsiteY6" fmla="*/ 260685 h 332019"/>
                  <a:gd name="connsiteX7" fmla="*/ 198791 w 211792"/>
                  <a:gd name="connsiteY7" fmla="*/ 325690 h 332019"/>
                  <a:gd name="connsiteX8" fmla="*/ 211792 w 211792"/>
                  <a:gd name="connsiteY8" fmla="*/ 330024 h 332019"/>
                  <a:gd name="connsiteX9" fmla="*/ 211792 w 211792"/>
                  <a:gd name="connsiteY9" fmla="*/ 330024 h 332019"/>
                  <a:gd name="connsiteX0" fmla="*/ 77312 w 211792"/>
                  <a:gd name="connsiteY0" fmla="*/ 307706 h 332028"/>
                  <a:gd name="connsiteX1" fmla="*/ 3777 w 211792"/>
                  <a:gd name="connsiteY1" fmla="*/ 83015 h 332028"/>
                  <a:gd name="connsiteX2" fmla="*/ 12445 w 211792"/>
                  <a:gd name="connsiteY2" fmla="*/ 675 h 332028"/>
                  <a:gd name="connsiteX3" fmla="*/ 28086 w 211792"/>
                  <a:gd name="connsiteY3" fmla="*/ 48694 h 332028"/>
                  <a:gd name="connsiteX4" fmla="*/ 50752 w 211792"/>
                  <a:gd name="connsiteY4" fmla="*/ 132030 h 332028"/>
                  <a:gd name="connsiteX5" fmla="*/ 80439 w 211792"/>
                  <a:gd name="connsiteY5" fmla="*/ 187370 h 332028"/>
                  <a:gd name="connsiteX6" fmla="*/ 134473 w 211792"/>
                  <a:gd name="connsiteY6" fmla="*/ 260694 h 332028"/>
                  <a:gd name="connsiteX7" fmla="*/ 198791 w 211792"/>
                  <a:gd name="connsiteY7" fmla="*/ 325699 h 332028"/>
                  <a:gd name="connsiteX8" fmla="*/ 211792 w 211792"/>
                  <a:gd name="connsiteY8" fmla="*/ 330033 h 332028"/>
                  <a:gd name="connsiteX9" fmla="*/ 211792 w 211792"/>
                  <a:gd name="connsiteY9" fmla="*/ 330033 h 332028"/>
                  <a:gd name="connsiteX0" fmla="*/ 61485 w 210761"/>
                  <a:gd name="connsiteY0" fmla="*/ 313624 h 332028"/>
                  <a:gd name="connsiteX1" fmla="*/ 2746 w 210761"/>
                  <a:gd name="connsiteY1" fmla="*/ 83015 h 332028"/>
                  <a:gd name="connsiteX2" fmla="*/ 11414 w 210761"/>
                  <a:gd name="connsiteY2" fmla="*/ 675 h 332028"/>
                  <a:gd name="connsiteX3" fmla="*/ 27055 w 210761"/>
                  <a:gd name="connsiteY3" fmla="*/ 48694 h 332028"/>
                  <a:gd name="connsiteX4" fmla="*/ 49721 w 210761"/>
                  <a:gd name="connsiteY4" fmla="*/ 132030 h 332028"/>
                  <a:gd name="connsiteX5" fmla="*/ 79408 w 210761"/>
                  <a:gd name="connsiteY5" fmla="*/ 187370 h 332028"/>
                  <a:gd name="connsiteX6" fmla="*/ 133442 w 210761"/>
                  <a:gd name="connsiteY6" fmla="*/ 260694 h 332028"/>
                  <a:gd name="connsiteX7" fmla="*/ 197760 w 210761"/>
                  <a:gd name="connsiteY7" fmla="*/ 325699 h 332028"/>
                  <a:gd name="connsiteX8" fmla="*/ 210761 w 210761"/>
                  <a:gd name="connsiteY8" fmla="*/ 330033 h 332028"/>
                  <a:gd name="connsiteX9" fmla="*/ 210761 w 210761"/>
                  <a:gd name="connsiteY9" fmla="*/ 330033 h 332028"/>
                  <a:gd name="connsiteX0" fmla="*/ 61485 w 210761"/>
                  <a:gd name="connsiteY0" fmla="*/ 313624 h 332028"/>
                  <a:gd name="connsiteX1" fmla="*/ 2746 w 210761"/>
                  <a:gd name="connsiteY1" fmla="*/ 83015 h 332028"/>
                  <a:gd name="connsiteX2" fmla="*/ 11414 w 210761"/>
                  <a:gd name="connsiteY2" fmla="*/ 675 h 332028"/>
                  <a:gd name="connsiteX3" fmla="*/ 27055 w 210761"/>
                  <a:gd name="connsiteY3" fmla="*/ 48694 h 332028"/>
                  <a:gd name="connsiteX4" fmla="*/ 49721 w 210761"/>
                  <a:gd name="connsiteY4" fmla="*/ 132030 h 332028"/>
                  <a:gd name="connsiteX5" fmla="*/ 79408 w 210761"/>
                  <a:gd name="connsiteY5" fmla="*/ 187370 h 332028"/>
                  <a:gd name="connsiteX6" fmla="*/ 133442 w 210761"/>
                  <a:gd name="connsiteY6" fmla="*/ 260694 h 332028"/>
                  <a:gd name="connsiteX7" fmla="*/ 197760 w 210761"/>
                  <a:gd name="connsiteY7" fmla="*/ 325699 h 332028"/>
                  <a:gd name="connsiteX8" fmla="*/ 210761 w 210761"/>
                  <a:gd name="connsiteY8" fmla="*/ 330033 h 332028"/>
                  <a:gd name="connsiteX9" fmla="*/ 210761 w 210761"/>
                  <a:gd name="connsiteY9" fmla="*/ 330033 h 332028"/>
                  <a:gd name="connsiteX0" fmla="*/ 59621 w 208897"/>
                  <a:gd name="connsiteY0" fmla="*/ 316542 h 334946"/>
                  <a:gd name="connsiteX1" fmla="*/ 882 w 208897"/>
                  <a:gd name="connsiteY1" fmla="*/ 85933 h 334946"/>
                  <a:gd name="connsiteX2" fmla="*/ 24346 w 208897"/>
                  <a:gd name="connsiteY2" fmla="*/ 633 h 334946"/>
                  <a:gd name="connsiteX3" fmla="*/ 25191 w 208897"/>
                  <a:gd name="connsiteY3" fmla="*/ 51612 h 334946"/>
                  <a:gd name="connsiteX4" fmla="*/ 47857 w 208897"/>
                  <a:gd name="connsiteY4" fmla="*/ 134948 h 334946"/>
                  <a:gd name="connsiteX5" fmla="*/ 77544 w 208897"/>
                  <a:gd name="connsiteY5" fmla="*/ 190288 h 334946"/>
                  <a:gd name="connsiteX6" fmla="*/ 131578 w 208897"/>
                  <a:gd name="connsiteY6" fmla="*/ 263612 h 334946"/>
                  <a:gd name="connsiteX7" fmla="*/ 195896 w 208897"/>
                  <a:gd name="connsiteY7" fmla="*/ 328617 h 334946"/>
                  <a:gd name="connsiteX8" fmla="*/ 208897 w 208897"/>
                  <a:gd name="connsiteY8" fmla="*/ 332951 h 334946"/>
                  <a:gd name="connsiteX9" fmla="*/ 208897 w 208897"/>
                  <a:gd name="connsiteY9" fmla="*/ 332951 h 334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8897" h="334946">
                    <a:moveTo>
                      <a:pt x="59621" y="316542"/>
                    </a:moveTo>
                    <a:cubicBezTo>
                      <a:pt x="57093" y="301735"/>
                      <a:pt x="6761" y="138584"/>
                      <a:pt x="882" y="85933"/>
                    </a:cubicBezTo>
                    <a:cubicBezTo>
                      <a:pt x="-4997" y="33282"/>
                      <a:pt x="20295" y="6353"/>
                      <a:pt x="24346" y="633"/>
                    </a:cubicBezTo>
                    <a:cubicBezTo>
                      <a:pt x="28397" y="-5087"/>
                      <a:pt x="21273" y="29226"/>
                      <a:pt x="25191" y="51612"/>
                    </a:cubicBezTo>
                    <a:cubicBezTo>
                      <a:pt x="29109" y="73998"/>
                      <a:pt x="39132" y="111835"/>
                      <a:pt x="47857" y="134948"/>
                    </a:cubicBezTo>
                    <a:cubicBezTo>
                      <a:pt x="56583" y="158061"/>
                      <a:pt x="63591" y="168844"/>
                      <a:pt x="77544" y="190288"/>
                    </a:cubicBezTo>
                    <a:cubicBezTo>
                      <a:pt x="91497" y="211732"/>
                      <a:pt x="111853" y="240557"/>
                      <a:pt x="131578" y="263612"/>
                    </a:cubicBezTo>
                    <a:cubicBezTo>
                      <a:pt x="151303" y="286667"/>
                      <a:pt x="183010" y="317061"/>
                      <a:pt x="195896" y="328617"/>
                    </a:cubicBezTo>
                    <a:cubicBezTo>
                      <a:pt x="208782" y="340173"/>
                      <a:pt x="206730" y="332229"/>
                      <a:pt x="208897" y="332951"/>
                    </a:cubicBezTo>
                    <a:lnTo>
                      <a:pt x="208897" y="332951"/>
                    </a:lnTo>
                  </a:path>
                </a:pathLst>
              </a:custGeom>
              <a:solidFill>
                <a:srgbClr val="FBC5FC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orme libre 11"/>
              <p:cNvSpPr/>
              <p:nvPr/>
            </p:nvSpPr>
            <p:spPr>
              <a:xfrm>
                <a:off x="3517058" y="2429899"/>
                <a:ext cx="1033791" cy="1498844"/>
              </a:xfrm>
              <a:custGeom>
                <a:avLst/>
                <a:gdLst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320690 w 1032458"/>
                  <a:gd name="connsiteY25" fmla="*/ 1164564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73346 w 1032458"/>
                  <a:gd name="connsiteY55" fmla="*/ 410509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320690 w 1032458"/>
                  <a:gd name="connsiteY25" fmla="*/ 1164564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94363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94363 w 1032458"/>
                  <a:gd name="connsiteY27" fmla="*/ 1034555 h 1489730"/>
                  <a:gd name="connsiteX28" fmla="*/ 416031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79405 w 1033791"/>
                  <a:gd name="connsiteY3" fmla="*/ 384508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82013 w 1033791"/>
                  <a:gd name="connsiteY55" fmla="*/ 393174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82013 w 1033791"/>
                  <a:gd name="connsiteY55" fmla="*/ 393174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376007 w 1033791"/>
                  <a:gd name="connsiteY40" fmla="*/ 743514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47947 w 1033791"/>
                  <a:gd name="connsiteY31" fmla="*/ 872955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376007 w 1033791"/>
                  <a:gd name="connsiteY40" fmla="*/ 743514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25813 h 1499396"/>
                  <a:gd name="connsiteX1" fmla="*/ 849395 w 1033791"/>
                  <a:gd name="connsiteY1" fmla="*/ 147156 h 1499396"/>
                  <a:gd name="connsiteX2" fmla="*/ 927401 w 1033791"/>
                  <a:gd name="connsiteY2" fmla="*/ 290166 h 1499396"/>
                  <a:gd name="connsiteX3" fmla="*/ 957854 w 1033791"/>
                  <a:gd name="connsiteY3" fmla="*/ 397253 h 1499396"/>
                  <a:gd name="connsiteX4" fmla="*/ 991267 w 1033791"/>
                  <a:gd name="connsiteY4" fmla="*/ 558852 h 1499396"/>
                  <a:gd name="connsiteX5" fmla="*/ 1031409 w 1033791"/>
                  <a:gd name="connsiteY5" fmla="*/ 736532 h 1499396"/>
                  <a:gd name="connsiteX6" fmla="*/ 1027075 w 1033791"/>
                  <a:gd name="connsiteY6" fmla="*/ 875209 h 1499396"/>
                  <a:gd name="connsiteX7" fmla="*/ 1009740 w 1033791"/>
                  <a:gd name="connsiteY7" fmla="*/ 1130894 h 1499396"/>
                  <a:gd name="connsiteX8" fmla="*/ 884065 w 1033791"/>
                  <a:gd name="connsiteY8" fmla="*/ 1338909 h 1499396"/>
                  <a:gd name="connsiteX9" fmla="*/ 667382 w 1033791"/>
                  <a:gd name="connsiteY9" fmla="*/ 1464585 h 1499396"/>
                  <a:gd name="connsiteX10" fmla="*/ 541706 w 1033791"/>
                  <a:gd name="connsiteY10" fmla="*/ 1499254 h 1499396"/>
                  <a:gd name="connsiteX11" fmla="*/ 368360 w 1033791"/>
                  <a:gd name="connsiteY11" fmla="*/ 1455918 h 1499396"/>
                  <a:gd name="connsiteX12" fmla="*/ 242685 w 1033791"/>
                  <a:gd name="connsiteY12" fmla="*/ 1390913 h 1499396"/>
                  <a:gd name="connsiteX13" fmla="*/ 143011 w 1033791"/>
                  <a:gd name="connsiteY13" fmla="*/ 1273904 h 1499396"/>
                  <a:gd name="connsiteX14" fmla="*/ 43337 w 1033791"/>
                  <a:gd name="connsiteY14" fmla="*/ 1195899 h 1499396"/>
                  <a:gd name="connsiteX15" fmla="*/ 8668 w 1033791"/>
                  <a:gd name="connsiteY15" fmla="*/ 1122227 h 1499396"/>
                  <a:gd name="connsiteX16" fmla="*/ 30336 w 1033791"/>
                  <a:gd name="connsiteY16" fmla="*/ 1091891 h 1499396"/>
                  <a:gd name="connsiteX17" fmla="*/ 17335 w 1033791"/>
                  <a:gd name="connsiteY17" fmla="*/ 1074556 h 1499396"/>
                  <a:gd name="connsiteX18" fmla="*/ 34669 w 1033791"/>
                  <a:gd name="connsiteY18" fmla="*/ 1065889 h 1499396"/>
                  <a:gd name="connsiteX19" fmla="*/ 0 w 1033791"/>
                  <a:gd name="connsiteY19" fmla="*/ 1018219 h 1499396"/>
                  <a:gd name="connsiteX20" fmla="*/ 34669 w 1033791"/>
                  <a:gd name="connsiteY20" fmla="*/ 1009552 h 1499396"/>
                  <a:gd name="connsiteX21" fmla="*/ 82340 w 1033791"/>
                  <a:gd name="connsiteY21" fmla="*/ 1026886 h 1499396"/>
                  <a:gd name="connsiteX22" fmla="*/ 60671 w 1033791"/>
                  <a:gd name="connsiteY22" fmla="*/ 979216 h 1499396"/>
                  <a:gd name="connsiteX23" fmla="*/ 104008 w 1033791"/>
                  <a:gd name="connsiteY23" fmla="*/ 987883 h 1499396"/>
                  <a:gd name="connsiteX24" fmla="*/ 177680 w 1033791"/>
                  <a:gd name="connsiteY24" fmla="*/ 1113559 h 1499396"/>
                  <a:gd name="connsiteX25" fmla="*/ 299021 w 1033791"/>
                  <a:gd name="connsiteY25" fmla="*/ 1169897 h 1499396"/>
                  <a:gd name="connsiteX26" fmla="*/ 368360 w 1033791"/>
                  <a:gd name="connsiteY26" fmla="*/ 1113559 h 1499396"/>
                  <a:gd name="connsiteX27" fmla="*/ 394363 w 1033791"/>
                  <a:gd name="connsiteY27" fmla="*/ 1044221 h 1499396"/>
                  <a:gd name="connsiteX28" fmla="*/ 416031 w 1033791"/>
                  <a:gd name="connsiteY28" fmla="*/ 935880 h 1499396"/>
                  <a:gd name="connsiteX29" fmla="*/ 450700 w 1033791"/>
                  <a:gd name="connsiteY29" fmla="*/ 862208 h 1499396"/>
                  <a:gd name="connsiteX30" fmla="*/ 372694 w 1033791"/>
                  <a:gd name="connsiteY30" fmla="*/ 888210 h 1499396"/>
                  <a:gd name="connsiteX31" fmla="*/ 347947 w 1033791"/>
                  <a:gd name="connsiteY31" fmla="*/ 882621 h 1499396"/>
                  <a:gd name="connsiteX32" fmla="*/ 268686 w 1033791"/>
                  <a:gd name="connsiteY32" fmla="*/ 901210 h 1499396"/>
                  <a:gd name="connsiteX33" fmla="*/ 255686 w 1033791"/>
                  <a:gd name="connsiteY33" fmla="*/ 892543 h 1499396"/>
                  <a:gd name="connsiteX34" fmla="*/ 268686 w 1033791"/>
                  <a:gd name="connsiteY34" fmla="*/ 875209 h 1499396"/>
                  <a:gd name="connsiteX35" fmla="*/ 203682 w 1033791"/>
                  <a:gd name="connsiteY35" fmla="*/ 883876 h 1499396"/>
                  <a:gd name="connsiteX36" fmla="*/ 190681 w 1033791"/>
                  <a:gd name="connsiteY36" fmla="*/ 857874 h 1499396"/>
                  <a:gd name="connsiteX37" fmla="*/ 212349 w 1033791"/>
                  <a:gd name="connsiteY37" fmla="*/ 814538 h 1499396"/>
                  <a:gd name="connsiteX38" fmla="*/ 212349 w 1033791"/>
                  <a:gd name="connsiteY38" fmla="*/ 792869 h 1499396"/>
                  <a:gd name="connsiteX39" fmla="*/ 260019 w 1033791"/>
                  <a:gd name="connsiteY39" fmla="*/ 771770 h 1499396"/>
                  <a:gd name="connsiteX40" fmla="*/ 376007 w 1033791"/>
                  <a:gd name="connsiteY40" fmla="*/ 753180 h 1499396"/>
                  <a:gd name="connsiteX41" fmla="*/ 494036 w 1033791"/>
                  <a:gd name="connsiteY41" fmla="*/ 732198 h 1499396"/>
                  <a:gd name="connsiteX42" fmla="*/ 515704 w 1033791"/>
                  <a:gd name="connsiteY42" fmla="*/ 688862 h 1499396"/>
                  <a:gd name="connsiteX43" fmla="*/ 507037 w 1033791"/>
                  <a:gd name="connsiteY43" fmla="*/ 645525 h 1499396"/>
                  <a:gd name="connsiteX44" fmla="*/ 468034 w 1033791"/>
                  <a:gd name="connsiteY44" fmla="*/ 645525 h 1499396"/>
                  <a:gd name="connsiteX45" fmla="*/ 342358 w 1033791"/>
                  <a:gd name="connsiteY45" fmla="*/ 684528 h 1499396"/>
                  <a:gd name="connsiteX46" fmla="*/ 251352 w 1033791"/>
                  <a:gd name="connsiteY46" fmla="*/ 688862 h 1499396"/>
                  <a:gd name="connsiteX47" fmla="*/ 238351 w 1033791"/>
                  <a:gd name="connsiteY47" fmla="*/ 658526 h 1499396"/>
                  <a:gd name="connsiteX48" fmla="*/ 260019 w 1033791"/>
                  <a:gd name="connsiteY48" fmla="*/ 645525 h 1499396"/>
                  <a:gd name="connsiteX49" fmla="*/ 212349 w 1033791"/>
                  <a:gd name="connsiteY49" fmla="*/ 645525 h 1499396"/>
                  <a:gd name="connsiteX50" fmla="*/ 156012 w 1033791"/>
                  <a:gd name="connsiteY50" fmla="*/ 610856 h 1499396"/>
                  <a:gd name="connsiteX51" fmla="*/ 156012 w 1033791"/>
                  <a:gd name="connsiteY51" fmla="*/ 589188 h 1499396"/>
                  <a:gd name="connsiteX52" fmla="*/ 121342 w 1033791"/>
                  <a:gd name="connsiteY52" fmla="*/ 571853 h 1499396"/>
                  <a:gd name="connsiteX53" fmla="*/ 108341 w 1033791"/>
                  <a:gd name="connsiteY53" fmla="*/ 550185 h 1499396"/>
                  <a:gd name="connsiteX54" fmla="*/ 104008 w 1033791"/>
                  <a:gd name="connsiteY54" fmla="*/ 476513 h 1499396"/>
                  <a:gd name="connsiteX55" fmla="*/ 175855 w 1033791"/>
                  <a:gd name="connsiteY55" fmla="*/ 390525 h 1499396"/>
                  <a:gd name="connsiteX56" fmla="*/ 213604 w 1033791"/>
                  <a:gd name="connsiteY56" fmla="*/ 247515 h 1499396"/>
                  <a:gd name="connsiteX57" fmla="*/ 281687 w 1033791"/>
                  <a:gd name="connsiteY57" fmla="*/ 112486 h 1499396"/>
                  <a:gd name="connsiteX58" fmla="*/ 411697 w 1033791"/>
                  <a:gd name="connsiteY58" fmla="*/ 38814 h 1499396"/>
                  <a:gd name="connsiteX59" fmla="*/ 535135 w 1033791"/>
                  <a:gd name="connsiteY59" fmla="*/ 859 h 1499396"/>
                  <a:gd name="connsiteX60" fmla="*/ 702051 w 1033791"/>
                  <a:gd name="connsiteY60" fmla="*/ 25813 h 1499396"/>
                  <a:gd name="connsiteX0" fmla="*/ 719980 w 1033791"/>
                  <a:gd name="connsiteY0" fmla="*/ 36909 h 1498539"/>
                  <a:gd name="connsiteX1" fmla="*/ 849395 w 1033791"/>
                  <a:gd name="connsiteY1" fmla="*/ 146299 h 1498539"/>
                  <a:gd name="connsiteX2" fmla="*/ 927401 w 1033791"/>
                  <a:gd name="connsiteY2" fmla="*/ 289309 h 1498539"/>
                  <a:gd name="connsiteX3" fmla="*/ 957854 w 1033791"/>
                  <a:gd name="connsiteY3" fmla="*/ 396396 h 1498539"/>
                  <a:gd name="connsiteX4" fmla="*/ 991267 w 1033791"/>
                  <a:gd name="connsiteY4" fmla="*/ 557995 h 1498539"/>
                  <a:gd name="connsiteX5" fmla="*/ 1031409 w 1033791"/>
                  <a:gd name="connsiteY5" fmla="*/ 735675 h 1498539"/>
                  <a:gd name="connsiteX6" fmla="*/ 1027075 w 1033791"/>
                  <a:gd name="connsiteY6" fmla="*/ 874352 h 1498539"/>
                  <a:gd name="connsiteX7" fmla="*/ 1009740 w 1033791"/>
                  <a:gd name="connsiteY7" fmla="*/ 1130037 h 1498539"/>
                  <a:gd name="connsiteX8" fmla="*/ 884065 w 1033791"/>
                  <a:gd name="connsiteY8" fmla="*/ 1338052 h 1498539"/>
                  <a:gd name="connsiteX9" fmla="*/ 667382 w 1033791"/>
                  <a:gd name="connsiteY9" fmla="*/ 1463728 h 1498539"/>
                  <a:gd name="connsiteX10" fmla="*/ 541706 w 1033791"/>
                  <a:gd name="connsiteY10" fmla="*/ 1498397 h 1498539"/>
                  <a:gd name="connsiteX11" fmla="*/ 368360 w 1033791"/>
                  <a:gd name="connsiteY11" fmla="*/ 1455061 h 1498539"/>
                  <a:gd name="connsiteX12" fmla="*/ 242685 w 1033791"/>
                  <a:gd name="connsiteY12" fmla="*/ 1390056 h 1498539"/>
                  <a:gd name="connsiteX13" fmla="*/ 143011 w 1033791"/>
                  <a:gd name="connsiteY13" fmla="*/ 1273047 h 1498539"/>
                  <a:gd name="connsiteX14" fmla="*/ 43337 w 1033791"/>
                  <a:gd name="connsiteY14" fmla="*/ 1195042 h 1498539"/>
                  <a:gd name="connsiteX15" fmla="*/ 8668 w 1033791"/>
                  <a:gd name="connsiteY15" fmla="*/ 1121370 h 1498539"/>
                  <a:gd name="connsiteX16" fmla="*/ 30336 w 1033791"/>
                  <a:gd name="connsiteY16" fmla="*/ 1091034 h 1498539"/>
                  <a:gd name="connsiteX17" fmla="*/ 17335 w 1033791"/>
                  <a:gd name="connsiteY17" fmla="*/ 1073699 h 1498539"/>
                  <a:gd name="connsiteX18" fmla="*/ 34669 w 1033791"/>
                  <a:gd name="connsiteY18" fmla="*/ 1065032 h 1498539"/>
                  <a:gd name="connsiteX19" fmla="*/ 0 w 1033791"/>
                  <a:gd name="connsiteY19" fmla="*/ 1017362 h 1498539"/>
                  <a:gd name="connsiteX20" fmla="*/ 34669 w 1033791"/>
                  <a:gd name="connsiteY20" fmla="*/ 1008695 h 1498539"/>
                  <a:gd name="connsiteX21" fmla="*/ 82340 w 1033791"/>
                  <a:gd name="connsiteY21" fmla="*/ 1026029 h 1498539"/>
                  <a:gd name="connsiteX22" fmla="*/ 60671 w 1033791"/>
                  <a:gd name="connsiteY22" fmla="*/ 978359 h 1498539"/>
                  <a:gd name="connsiteX23" fmla="*/ 104008 w 1033791"/>
                  <a:gd name="connsiteY23" fmla="*/ 987026 h 1498539"/>
                  <a:gd name="connsiteX24" fmla="*/ 177680 w 1033791"/>
                  <a:gd name="connsiteY24" fmla="*/ 1112702 h 1498539"/>
                  <a:gd name="connsiteX25" fmla="*/ 299021 w 1033791"/>
                  <a:gd name="connsiteY25" fmla="*/ 1169040 h 1498539"/>
                  <a:gd name="connsiteX26" fmla="*/ 368360 w 1033791"/>
                  <a:gd name="connsiteY26" fmla="*/ 1112702 h 1498539"/>
                  <a:gd name="connsiteX27" fmla="*/ 394363 w 1033791"/>
                  <a:gd name="connsiteY27" fmla="*/ 1043364 h 1498539"/>
                  <a:gd name="connsiteX28" fmla="*/ 416031 w 1033791"/>
                  <a:gd name="connsiteY28" fmla="*/ 935023 h 1498539"/>
                  <a:gd name="connsiteX29" fmla="*/ 450700 w 1033791"/>
                  <a:gd name="connsiteY29" fmla="*/ 861351 h 1498539"/>
                  <a:gd name="connsiteX30" fmla="*/ 372694 w 1033791"/>
                  <a:gd name="connsiteY30" fmla="*/ 887353 h 1498539"/>
                  <a:gd name="connsiteX31" fmla="*/ 347947 w 1033791"/>
                  <a:gd name="connsiteY31" fmla="*/ 881764 h 1498539"/>
                  <a:gd name="connsiteX32" fmla="*/ 268686 w 1033791"/>
                  <a:gd name="connsiteY32" fmla="*/ 900353 h 1498539"/>
                  <a:gd name="connsiteX33" fmla="*/ 255686 w 1033791"/>
                  <a:gd name="connsiteY33" fmla="*/ 891686 h 1498539"/>
                  <a:gd name="connsiteX34" fmla="*/ 268686 w 1033791"/>
                  <a:gd name="connsiteY34" fmla="*/ 874352 h 1498539"/>
                  <a:gd name="connsiteX35" fmla="*/ 203682 w 1033791"/>
                  <a:gd name="connsiteY35" fmla="*/ 883019 h 1498539"/>
                  <a:gd name="connsiteX36" fmla="*/ 190681 w 1033791"/>
                  <a:gd name="connsiteY36" fmla="*/ 857017 h 1498539"/>
                  <a:gd name="connsiteX37" fmla="*/ 212349 w 1033791"/>
                  <a:gd name="connsiteY37" fmla="*/ 813681 h 1498539"/>
                  <a:gd name="connsiteX38" fmla="*/ 212349 w 1033791"/>
                  <a:gd name="connsiteY38" fmla="*/ 792012 h 1498539"/>
                  <a:gd name="connsiteX39" fmla="*/ 260019 w 1033791"/>
                  <a:gd name="connsiteY39" fmla="*/ 770913 h 1498539"/>
                  <a:gd name="connsiteX40" fmla="*/ 376007 w 1033791"/>
                  <a:gd name="connsiteY40" fmla="*/ 752323 h 1498539"/>
                  <a:gd name="connsiteX41" fmla="*/ 494036 w 1033791"/>
                  <a:gd name="connsiteY41" fmla="*/ 731341 h 1498539"/>
                  <a:gd name="connsiteX42" fmla="*/ 515704 w 1033791"/>
                  <a:gd name="connsiteY42" fmla="*/ 688005 h 1498539"/>
                  <a:gd name="connsiteX43" fmla="*/ 507037 w 1033791"/>
                  <a:gd name="connsiteY43" fmla="*/ 644668 h 1498539"/>
                  <a:gd name="connsiteX44" fmla="*/ 468034 w 1033791"/>
                  <a:gd name="connsiteY44" fmla="*/ 644668 h 1498539"/>
                  <a:gd name="connsiteX45" fmla="*/ 342358 w 1033791"/>
                  <a:gd name="connsiteY45" fmla="*/ 683671 h 1498539"/>
                  <a:gd name="connsiteX46" fmla="*/ 251352 w 1033791"/>
                  <a:gd name="connsiteY46" fmla="*/ 688005 h 1498539"/>
                  <a:gd name="connsiteX47" fmla="*/ 238351 w 1033791"/>
                  <a:gd name="connsiteY47" fmla="*/ 657669 h 1498539"/>
                  <a:gd name="connsiteX48" fmla="*/ 260019 w 1033791"/>
                  <a:gd name="connsiteY48" fmla="*/ 644668 h 1498539"/>
                  <a:gd name="connsiteX49" fmla="*/ 212349 w 1033791"/>
                  <a:gd name="connsiteY49" fmla="*/ 644668 h 1498539"/>
                  <a:gd name="connsiteX50" fmla="*/ 156012 w 1033791"/>
                  <a:gd name="connsiteY50" fmla="*/ 609999 h 1498539"/>
                  <a:gd name="connsiteX51" fmla="*/ 156012 w 1033791"/>
                  <a:gd name="connsiteY51" fmla="*/ 588331 h 1498539"/>
                  <a:gd name="connsiteX52" fmla="*/ 121342 w 1033791"/>
                  <a:gd name="connsiteY52" fmla="*/ 570996 h 1498539"/>
                  <a:gd name="connsiteX53" fmla="*/ 108341 w 1033791"/>
                  <a:gd name="connsiteY53" fmla="*/ 549328 h 1498539"/>
                  <a:gd name="connsiteX54" fmla="*/ 104008 w 1033791"/>
                  <a:gd name="connsiteY54" fmla="*/ 475656 h 1498539"/>
                  <a:gd name="connsiteX55" fmla="*/ 175855 w 1033791"/>
                  <a:gd name="connsiteY55" fmla="*/ 389668 h 1498539"/>
                  <a:gd name="connsiteX56" fmla="*/ 213604 w 1033791"/>
                  <a:gd name="connsiteY56" fmla="*/ 246658 h 1498539"/>
                  <a:gd name="connsiteX57" fmla="*/ 281687 w 1033791"/>
                  <a:gd name="connsiteY57" fmla="*/ 111629 h 1498539"/>
                  <a:gd name="connsiteX58" fmla="*/ 411697 w 1033791"/>
                  <a:gd name="connsiteY58" fmla="*/ 37957 h 1498539"/>
                  <a:gd name="connsiteX59" fmla="*/ 535135 w 1033791"/>
                  <a:gd name="connsiteY59" fmla="*/ 2 h 1498539"/>
                  <a:gd name="connsiteX60" fmla="*/ 719980 w 1033791"/>
                  <a:gd name="connsiteY60" fmla="*/ 36909 h 1498539"/>
                  <a:gd name="connsiteX0" fmla="*/ 719980 w 1033791"/>
                  <a:gd name="connsiteY0" fmla="*/ 37214 h 1498844"/>
                  <a:gd name="connsiteX1" fmla="*/ 849395 w 1033791"/>
                  <a:gd name="connsiteY1" fmla="*/ 146604 h 1498844"/>
                  <a:gd name="connsiteX2" fmla="*/ 927401 w 1033791"/>
                  <a:gd name="connsiteY2" fmla="*/ 289614 h 1498844"/>
                  <a:gd name="connsiteX3" fmla="*/ 957854 w 1033791"/>
                  <a:gd name="connsiteY3" fmla="*/ 396701 h 1498844"/>
                  <a:gd name="connsiteX4" fmla="*/ 991267 w 1033791"/>
                  <a:gd name="connsiteY4" fmla="*/ 558300 h 1498844"/>
                  <a:gd name="connsiteX5" fmla="*/ 1031409 w 1033791"/>
                  <a:gd name="connsiteY5" fmla="*/ 735980 h 1498844"/>
                  <a:gd name="connsiteX6" fmla="*/ 1027075 w 1033791"/>
                  <a:gd name="connsiteY6" fmla="*/ 874657 h 1498844"/>
                  <a:gd name="connsiteX7" fmla="*/ 1009740 w 1033791"/>
                  <a:gd name="connsiteY7" fmla="*/ 1130342 h 1498844"/>
                  <a:gd name="connsiteX8" fmla="*/ 884065 w 1033791"/>
                  <a:gd name="connsiteY8" fmla="*/ 1338357 h 1498844"/>
                  <a:gd name="connsiteX9" fmla="*/ 667382 w 1033791"/>
                  <a:gd name="connsiteY9" fmla="*/ 1464033 h 1498844"/>
                  <a:gd name="connsiteX10" fmla="*/ 541706 w 1033791"/>
                  <a:gd name="connsiteY10" fmla="*/ 1498702 h 1498844"/>
                  <a:gd name="connsiteX11" fmla="*/ 368360 w 1033791"/>
                  <a:gd name="connsiteY11" fmla="*/ 1455366 h 1498844"/>
                  <a:gd name="connsiteX12" fmla="*/ 242685 w 1033791"/>
                  <a:gd name="connsiteY12" fmla="*/ 1390361 h 1498844"/>
                  <a:gd name="connsiteX13" fmla="*/ 143011 w 1033791"/>
                  <a:gd name="connsiteY13" fmla="*/ 1273352 h 1498844"/>
                  <a:gd name="connsiteX14" fmla="*/ 43337 w 1033791"/>
                  <a:gd name="connsiteY14" fmla="*/ 1195347 h 1498844"/>
                  <a:gd name="connsiteX15" fmla="*/ 8668 w 1033791"/>
                  <a:gd name="connsiteY15" fmla="*/ 1121675 h 1498844"/>
                  <a:gd name="connsiteX16" fmla="*/ 30336 w 1033791"/>
                  <a:gd name="connsiteY16" fmla="*/ 1091339 h 1498844"/>
                  <a:gd name="connsiteX17" fmla="*/ 17335 w 1033791"/>
                  <a:gd name="connsiteY17" fmla="*/ 1074004 h 1498844"/>
                  <a:gd name="connsiteX18" fmla="*/ 34669 w 1033791"/>
                  <a:gd name="connsiteY18" fmla="*/ 1065337 h 1498844"/>
                  <a:gd name="connsiteX19" fmla="*/ 0 w 1033791"/>
                  <a:gd name="connsiteY19" fmla="*/ 1017667 h 1498844"/>
                  <a:gd name="connsiteX20" fmla="*/ 34669 w 1033791"/>
                  <a:gd name="connsiteY20" fmla="*/ 1009000 h 1498844"/>
                  <a:gd name="connsiteX21" fmla="*/ 82340 w 1033791"/>
                  <a:gd name="connsiteY21" fmla="*/ 1026334 h 1498844"/>
                  <a:gd name="connsiteX22" fmla="*/ 60671 w 1033791"/>
                  <a:gd name="connsiteY22" fmla="*/ 978664 h 1498844"/>
                  <a:gd name="connsiteX23" fmla="*/ 104008 w 1033791"/>
                  <a:gd name="connsiteY23" fmla="*/ 987331 h 1498844"/>
                  <a:gd name="connsiteX24" fmla="*/ 177680 w 1033791"/>
                  <a:gd name="connsiteY24" fmla="*/ 1113007 h 1498844"/>
                  <a:gd name="connsiteX25" fmla="*/ 299021 w 1033791"/>
                  <a:gd name="connsiteY25" fmla="*/ 1169345 h 1498844"/>
                  <a:gd name="connsiteX26" fmla="*/ 368360 w 1033791"/>
                  <a:gd name="connsiteY26" fmla="*/ 1113007 h 1498844"/>
                  <a:gd name="connsiteX27" fmla="*/ 394363 w 1033791"/>
                  <a:gd name="connsiteY27" fmla="*/ 1043669 h 1498844"/>
                  <a:gd name="connsiteX28" fmla="*/ 416031 w 1033791"/>
                  <a:gd name="connsiteY28" fmla="*/ 935328 h 1498844"/>
                  <a:gd name="connsiteX29" fmla="*/ 450700 w 1033791"/>
                  <a:gd name="connsiteY29" fmla="*/ 861656 h 1498844"/>
                  <a:gd name="connsiteX30" fmla="*/ 372694 w 1033791"/>
                  <a:gd name="connsiteY30" fmla="*/ 887658 h 1498844"/>
                  <a:gd name="connsiteX31" fmla="*/ 347947 w 1033791"/>
                  <a:gd name="connsiteY31" fmla="*/ 882069 h 1498844"/>
                  <a:gd name="connsiteX32" fmla="*/ 268686 w 1033791"/>
                  <a:gd name="connsiteY32" fmla="*/ 900658 h 1498844"/>
                  <a:gd name="connsiteX33" fmla="*/ 255686 w 1033791"/>
                  <a:gd name="connsiteY33" fmla="*/ 891991 h 1498844"/>
                  <a:gd name="connsiteX34" fmla="*/ 268686 w 1033791"/>
                  <a:gd name="connsiteY34" fmla="*/ 874657 h 1498844"/>
                  <a:gd name="connsiteX35" fmla="*/ 203682 w 1033791"/>
                  <a:gd name="connsiteY35" fmla="*/ 883324 h 1498844"/>
                  <a:gd name="connsiteX36" fmla="*/ 190681 w 1033791"/>
                  <a:gd name="connsiteY36" fmla="*/ 857322 h 1498844"/>
                  <a:gd name="connsiteX37" fmla="*/ 212349 w 1033791"/>
                  <a:gd name="connsiteY37" fmla="*/ 813986 h 1498844"/>
                  <a:gd name="connsiteX38" fmla="*/ 212349 w 1033791"/>
                  <a:gd name="connsiteY38" fmla="*/ 792317 h 1498844"/>
                  <a:gd name="connsiteX39" fmla="*/ 260019 w 1033791"/>
                  <a:gd name="connsiteY39" fmla="*/ 771218 h 1498844"/>
                  <a:gd name="connsiteX40" fmla="*/ 376007 w 1033791"/>
                  <a:gd name="connsiteY40" fmla="*/ 752628 h 1498844"/>
                  <a:gd name="connsiteX41" fmla="*/ 494036 w 1033791"/>
                  <a:gd name="connsiteY41" fmla="*/ 731646 h 1498844"/>
                  <a:gd name="connsiteX42" fmla="*/ 515704 w 1033791"/>
                  <a:gd name="connsiteY42" fmla="*/ 688310 h 1498844"/>
                  <a:gd name="connsiteX43" fmla="*/ 507037 w 1033791"/>
                  <a:gd name="connsiteY43" fmla="*/ 644973 h 1498844"/>
                  <a:gd name="connsiteX44" fmla="*/ 468034 w 1033791"/>
                  <a:gd name="connsiteY44" fmla="*/ 644973 h 1498844"/>
                  <a:gd name="connsiteX45" fmla="*/ 342358 w 1033791"/>
                  <a:gd name="connsiteY45" fmla="*/ 683976 h 1498844"/>
                  <a:gd name="connsiteX46" fmla="*/ 251352 w 1033791"/>
                  <a:gd name="connsiteY46" fmla="*/ 688310 h 1498844"/>
                  <a:gd name="connsiteX47" fmla="*/ 238351 w 1033791"/>
                  <a:gd name="connsiteY47" fmla="*/ 657974 h 1498844"/>
                  <a:gd name="connsiteX48" fmla="*/ 260019 w 1033791"/>
                  <a:gd name="connsiteY48" fmla="*/ 644973 h 1498844"/>
                  <a:gd name="connsiteX49" fmla="*/ 212349 w 1033791"/>
                  <a:gd name="connsiteY49" fmla="*/ 644973 h 1498844"/>
                  <a:gd name="connsiteX50" fmla="*/ 156012 w 1033791"/>
                  <a:gd name="connsiteY50" fmla="*/ 610304 h 1498844"/>
                  <a:gd name="connsiteX51" fmla="*/ 156012 w 1033791"/>
                  <a:gd name="connsiteY51" fmla="*/ 588636 h 1498844"/>
                  <a:gd name="connsiteX52" fmla="*/ 121342 w 1033791"/>
                  <a:gd name="connsiteY52" fmla="*/ 571301 h 1498844"/>
                  <a:gd name="connsiteX53" fmla="*/ 108341 w 1033791"/>
                  <a:gd name="connsiteY53" fmla="*/ 549633 h 1498844"/>
                  <a:gd name="connsiteX54" fmla="*/ 104008 w 1033791"/>
                  <a:gd name="connsiteY54" fmla="*/ 475961 h 1498844"/>
                  <a:gd name="connsiteX55" fmla="*/ 175855 w 1033791"/>
                  <a:gd name="connsiteY55" fmla="*/ 389973 h 1498844"/>
                  <a:gd name="connsiteX56" fmla="*/ 213604 w 1033791"/>
                  <a:gd name="connsiteY56" fmla="*/ 246963 h 1498844"/>
                  <a:gd name="connsiteX57" fmla="*/ 281687 w 1033791"/>
                  <a:gd name="connsiteY57" fmla="*/ 111934 h 1498844"/>
                  <a:gd name="connsiteX58" fmla="*/ 390596 w 1033791"/>
                  <a:gd name="connsiteY58" fmla="*/ 24194 h 1498844"/>
                  <a:gd name="connsiteX59" fmla="*/ 535135 w 1033791"/>
                  <a:gd name="connsiteY59" fmla="*/ 307 h 1498844"/>
                  <a:gd name="connsiteX60" fmla="*/ 719980 w 1033791"/>
                  <a:gd name="connsiteY60" fmla="*/ 37214 h 1498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033791" h="1498844">
                    <a:moveTo>
                      <a:pt x="719980" y="37214"/>
                    </a:moveTo>
                    <a:cubicBezTo>
                      <a:pt x="772357" y="61597"/>
                      <a:pt x="814825" y="104537"/>
                      <a:pt x="849395" y="146604"/>
                    </a:cubicBezTo>
                    <a:cubicBezTo>
                      <a:pt x="883965" y="188671"/>
                      <a:pt x="909325" y="247931"/>
                      <a:pt x="927401" y="289614"/>
                    </a:cubicBezTo>
                    <a:cubicBezTo>
                      <a:pt x="945477" y="331297"/>
                      <a:pt x="947210" y="351920"/>
                      <a:pt x="957854" y="396701"/>
                    </a:cubicBezTo>
                    <a:cubicBezTo>
                      <a:pt x="968498" y="441482"/>
                      <a:pt x="979008" y="501754"/>
                      <a:pt x="991267" y="558300"/>
                    </a:cubicBezTo>
                    <a:cubicBezTo>
                      <a:pt x="1003526" y="614846"/>
                      <a:pt x="1025441" y="683254"/>
                      <a:pt x="1031409" y="735980"/>
                    </a:cubicBezTo>
                    <a:cubicBezTo>
                      <a:pt x="1037377" y="788706"/>
                      <a:pt x="1030686" y="808930"/>
                      <a:pt x="1027075" y="874657"/>
                    </a:cubicBezTo>
                    <a:cubicBezTo>
                      <a:pt x="1023464" y="940384"/>
                      <a:pt x="1033575" y="1053059"/>
                      <a:pt x="1009740" y="1130342"/>
                    </a:cubicBezTo>
                    <a:cubicBezTo>
                      <a:pt x="985905" y="1207625"/>
                      <a:pt x="941125" y="1282742"/>
                      <a:pt x="884065" y="1338357"/>
                    </a:cubicBezTo>
                    <a:cubicBezTo>
                      <a:pt x="827005" y="1393972"/>
                      <a:pt x="724442" y="1437309"/>
                      <a:pt x="667382" y="1464033"/>
                    </a:cubicBezTo>
                    <a:cubicBezTo>
                      <a:pt x="610322" y="1490757"/>
                      <a:pt x="591543" y="1500146"/>
                      <a:pt x="541706" y="1498702"/>
                    </a:cubicBezTo>
                    <a:cubicBezTo>
                      <a:pt x="491869" y="1497258"/>
                      <a:pt x="418197" y="1473423"/>
                      <a:pt x="368360" y="1455366"/>
                    </a:cubicBezTo>
                    <a:cubicBezTo>
                      <a:pt x="318523" y="1437309"/>
                      <a:pt x="280243" y="1420697"/>
                      <a:pt x="242685" y="1390361"/>
                    </a:cubicBezTo>
                    <a:cubicBezTo>
                      <a:pt x="205127" y="1360025"/>
                      <a:pt x="176236" y="1305854"/>
                      <a:pt x="143011" y="1273352"/>
                    </a:cubicBezTo>
                    <a:cubicBezTo>
                      <a:pt x="109786" y="1240850"/>
                      <a:pt x="65727" y="1220626"/>
                      <a:pt x="43337" y="1195347"/>
                    </a:cubicBezTo>
                    <a:cubicBezTo>
                      <a:pt x="20947" y="1170068"/>
                      <a:pt x="10835" y="1139010"/>
                      <a:pt x="8668" y="1121675"/>
                    </a:cubicBezTo>
                    <a:cubicBezTo>
                      <a:pt x="6501" y="1104340"/>
                      <a:pt x="28891" y="1099284"/>
                      <a:pt x="30336" y="1091339"/>
                    </a:cubicBezTo>
                    <a:cubicBezTo>
                      <a:pt x="31780" y="1083394"/>
                      <a:pt x="16613" y="1078338"/>
                      <a:pt x="17335" y="1074004"/>
                    </a:cubicBezTo>
                    <a:cubicBezTo>
                      <a:pt x="18057" y="1069670"/>
                      <a:pt x="37558" y="1074726"/>
                      <a:pt x="34669" y="1065337"/>
                    </a:cubicBezTo>
                    <a:cubicBezTo>
                      <a:pt x="31780" y="1055948"/>
                      <a:pt x="0" y="1027056"/>
                      <a:pt x="0" y="1017667"/>
                    </a:cubicBezTo>
                    <a:cubicBezTo>
                      <a:pt x="0" y="1008278"/>
                      <a:pt x="20946" y="1007556"/>
                      <a:pt x="34669" y="1009000"/>
                    </a:cubicBezTo>
                    <a:cubicBezTo>
                      <a:pt x="48392" y="1010444"/>
                      <a:pt x="78006" y="1031390"/>
                      <a:pt x="82340" y="1026334"/>
                    </a:cubicBezTo>
                    <a:cubicBezTo>
                      <a:pt x="86674" y="1021278"/>
                      <a:pt x="57060" y="985164"/>
                      <a:pt x="60671" y="978664"/>
                    </a:cubicBezTo>
                    <a:cubicBezTo>
                      <a:pt x="64282" y="972164"/>
                      <a:pt x="84507" y="964941"/>
                      <a:pt x="104008" y="987331"/>
                    </a:cubicBezTo>
                    <a:cubicBezTo>
                      <a:pt x="123509" y="1009721"/>
                      <a:pt x="145178" y="1082671"/>
                      <a:pt x="177680" y="1113007"/>
                    </a:cubicBezTo>
                    <a:cubicBezTo>
                      <a:pt x="210182" y="1143343"/>
                      <a:pt x="267241" y="1169345"/>
                      <a:pt x="299021" y="1169345"/>
                    </a:cubicBezTo>
                    <a:cubicBezTo>
                      <a:pt x="330801" y="1169345"/>
                      <a:pt x="352470" y="1133953"/>
                      <a:pt x="368360" y="1113007"/>
                    </a:cubicBezTo>
                    <a:cubicBezTo>
                      <a:pt x="384250" y="1092061"/>
                      <a:pt x="386418" y="1073282"/>
                      <a:pt x="394363" y="1043669"/>
                    </a:cubicBezTo>
                    <a:cubicBezTo>
                      <a:pt x="402308" y="1014056"/>
                      <a:pt x="406642" y="965663"/>
                      <a:pt x="416031" y="935328"/>
                    </a:cubicBezTo>
                    <a:cubicBezTo>
                      <a:pt x="425420" y="904993"/>
                      <a:pt x="457923" y="869601"/>
                      <a:pt x="450700" y="861656"/>
                    </a:cubicBezTo>
                    <a:cubicBezTo>
                      <a:pt x="443477" y="853711"/>
                      <a:pt x="389819" y="884256"/>
                      <a:pt x="372694" y="887658"/>
                    </a:cubicBezTo>
                    <a:cubicBezTo>
                      <a:pt x="355569" y="891060"/>
                      <a:pt x="365282" y="879902"/>
                      <a:pt x="347947" y="882069"/>
                    </a:cubicBezTo>
                    <a:cubicBezTo>
                      <a:pt x="330612" y="884236"/>
                      <a:pt x="284063" y="899004"/>
                      <a:pt x="268686" y="900658"/>
                    </a:cubicBezTo>
                    <a:cubicBezTo>
                      <a:pt x="253309" y="902312"/>
                      <a:pt x="255686" y="896324"/>
                      <a:pt x="255686" y="891991"/>
                    </a:cubicBezTo>
                    <a:cubicBezTo>
                      <a:pt x="255686" y="887658"/>
                      <a:pt x="277353" y="876102"/>
                      <a:pt x="268686" y="874657"/>
                    </a:cubicBezTo>
                    <a:cubicBezTo>
                      <a:pt x="260019" y="873213"/>
                      <a:pt x="216683" y="886213"/>
                      <a:pt x="203682" y="883324"/>
                    </a:cubicBezTo>
                    <a:cubicBezTo>
                      <a:pt x="190681" y="880435"/>
                      <a:pt x="189237" y="868878"/>
                      <a:pt x="190681" y="857322"/>
                    </a:cubicBezTo>
                    <a:cubicBezTo>
                      <a:pt x="192125" y="845766"/>
                      <a:pt x="208738" y="824820"/>
                      <a:pt x="212349" y="813986"/>
                    </a:cubicBezTo>
                    <a:cubicBezTo>
                      <a:pt x="215960" y="803152"/>
                      <a:pt x="204404" y="799445"/>
                      <a:pt x="212349" y="792317"/>
                    </a:cubicBezTo>
                    <a:cubicBezTo>
                      <a:pt x="220294" y="785189"/>
                      <a:pt x="232743" y="777833"/>
                      <a:pt x="260019" y="771218"/>
                    </a:cubicBezTo>
                    <a:cubicBezTo>
                      <a:pt x="287295" y="764603"/>
                      <a:pt x="337004" y="759223"/>
                      <a:pt x="376007" y="752628"/>
                    </a:cubicBezTo>
                    <a:cubicBezTo>
                      <a:pt x="415010" y="746033"/>
                      <a:pt x="470753" y="742366"/>
                      <a:pt x="494036" y="731646"/>
                    </a:cubicBezTo>
                    <a:cubicBezTo>
                      <a:pt x="517319" y="720926"/>
                      <a:pt x="513537" y="702755"/>
                      <a:pt x="515704" y="688310"/>
                    </a:cubicBezTo>
                    <a:cubicBezTo>
                      <a:pt x="517871" y="673865"/>
                      <a:pt x="514982" y="652196"/>
                      <a:pt x="507037" y="644973"/>
                    </a:cubicBezTo>
                    <a:cubicBezTo>
                      <a:pt x="499092" y="637750"/>
                      <a:pt x="495480" y="638473"/>
                      <a:pt x="468034" y="644973"/>
                    </a:cubicBezTo>
                    <a:cubicBezTo>
                      <a:pt x="440587" y="651474"/>
                      <a:pt x="378472" y="676753"/>
                      <a:pt x="342358" y="683976"/>
                    </a:cubicBezTo>
                    <a:cubicBezTo>
                      <a:pt x="306244" y="691199"/>
                      <a:pt x="268687" y="692644"/>
                      <a:pt x="251352" y="688310"/>
                    </a:cubicBezTo>
                    <a:cubicBezTo>
                      <a:pt x="234017" y="683976"/>
                      <a:pt x="236907" y="665197"/>
                      <a:pt x="238351" y="657974"/>
                    </a:cubicBezTo>
                    <a:cubicBezTo>
                      <a:pt x="239795" y="650751"/>
                      <a:pt x="264353" y="647140"/>
                      <a:pt x="260019" y="644973"/>
                    </a:cubicBezTo>
                    <a:cubicBezTo>
                      <a:pt x="255685" y="642806"/>
                      <a:pt x="229683" y="650751"/>
                      <a:pt x="212349" y="644973"/>
                    </a:cubicBezTo>
                    <a:cubicBezTo>
                      <a:pt x="195014" y="639195"/>
                      <a:pt x="165401" y="619693"/>
                      <a:pt x="156012" y="610304"/>
                    </a:cubicBezTo>
                    <a:cubicBezTo>
                      <a:pt x="146623" y="600915"/>
                      <a:pt x="161790" y="595136"/>
                      <a:pt x="156012" y="588636"/>
                    </a:cubicBezTo>
                    <a:cubicBezTo>
                      <a:pt x="150234" y="582136"/>
                      <a:pt x="129287" y="577801"/>
                      <a:pt x="121342" y="571301"/>
                    </a:cubicBezTo>
                    <a:cubicBezTo>
                      <a:pt x="113397" y="564801"/>
                      <a:pt x="111230" y="565523"/>
                      <a:pt x="108341" y="549633"/>
                    </a:cubicBezTo>
                    <a:cubicBezTo>
                      <a:pt x="105452" y="533743"/>
                      <a:pt x="92756" y="502571"/>
                      <a:pt x="104008" y="475961"/>
                    </a:cubicBezTo>
                    <a:cubicBezTo>
                      <a:pt x="115260" y="449351"/>
                      <a:pt x="157589" y="428139"/>
                      <a:pt x="175855" y="389973"/>
                    </a:cubicBezTo>
                    <a:cubicBezTo>
                      <a:pt x="194121" y="351807"/>
                      <a:pt x="195965" y="293303"/>
                      <a:pt x="213604" y="246963"/>
                    </a:cubicBezTo>
                    <a:cubicBezTo>
                      <a:pt x="231243" y="200623"/>
                      <a:pt x="252188" y="149062"/>
                      <a:pt x="281687" y="111934"/>
                    </a:cubicBezTo>
                    <a:cubicBezTo>
                      <a:pt x="311186" y="74806"/>
                      <a:pt x="344370" y="40806"/>
                      <a:pt x="390596" y="24194"/>
                    </a:cubicBezTo>
                    <a:cubicBezTo>
                      <a:pt x="436822" y="7582"/>
                      <a:pt x="480238" y="-1863"/>
                      <a:pt x="535135" y="307"/>
                    </a:cubicBezTo>
                    <a:cubicBezTo>
                      <a:pt x="590032" y="2477"/>
                      <a:pt x="667603" y="12831"/>
                      <a:pt x="719980" y="37214"/>
                    </a:cubicBezTo>
                    <a:close/>
                  </a:path>
                </a:pathLst>
              </a:custGeom>
              <a:solidFill>
                <a:srgbClr val="FBC5FC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orme libre 12"/>
              <p:cNvSpPr/>
              <p:nvPr/>
            </p:nvSpPr>
            <p:spPr>
              <a:xfrm>
                <a:off x="3963929" y="3239551"/>
                <a:ext cx="334691" cy="53881"/>
              </a:xfrm>
              <a:custGeom>
                <a:avLst/>
                <a:gdLst>
                  <a:gd name="connsiteX0" fmla="*/ 0 w 309193"/>
                  <a:gd name="connsiteY0" fmla="*/ 60671 h 69588"/>
                  <a:gd name="connsiteX1" fmla="*/ 156011 w 309193"/>
                  <a:gd name="connsiteY1" fmla="*/ 69338 h 69588"/>
                  <a:gd name="connsiteX2" fmla="*/ 242684 w 309193"/>
                  <a:gd name="connsiteY2" fmla="*/ 52004 h 69588"/>
                  <a:gd name="connsiteX3" fmla="*/ 303355 w 309193"/>
                  <a:gd name="connsiteY3" fmla="*/ 17334 h 69588"/>
                  <a:gd name="connsiteX4" fmla="*/ 303355 w 309193"/>
                  <a:gd name="connsiteY4" fmla="*/ 0 h 69588"/>
                  <a:gd name="connsiteX0" fmla="*/ 0 w 300889"/>
                  <a:gd name="connsiteY0" fmla="*/ 68911 h 72100"/>
                  <a:gd name="connsiteX1" fmla="*/ 147707 w 300889"/>
                  <a:gd name="connsiteY1" fmla="*/ 69338 h 72100"/>
                  <a:gd name="connsiteX2" fmla="*/ 234380 w 300889"/>
                  <a:gd name="connsiteY2" fmla="*/ 52004 h 72100"/>
                  <a:gd name="connsiteX3" fmla="*/ 295051 w 300889"/>
                  <a:gd name="connsiteY3" fmla="*/ 17334 h 72100"/>
                  <a:gd name="connsiteX4" fmla="*/ 295051 w 300889"/>
                  <a:gd name="connsiteY4" fmla="*/ 0 h 7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889" h="72100">
                    <a:moveTo>
                      <a:pt x="0" y="68911"/>
                    </a:moveTo>
                    <a:cubicBezTo>
                      <a:pt x="57782" y="73966"/>
                      <a:pt x="108644" y="72156"/>
                      <a:pt x="147707" y="69338"/>
                    </a:cubicBezTo>
                    <a:cubicBezTo>
                      <a:pt x="186770" y="66520"/>
                      <a:pt x="209823" y="60671"/>
                      <a:pt x="234380" y="52004"/>
                    </a:cubicBezTo>
                    <a:cubicBezTo>
                      <a:pt x="258937" y="43337"/>
                      <a:pt x="284939" y="26001"/>
                      <a:pt x="295051" y="17334"/>
                    </a:cubicBezTo>
                    <a:cubicBezTo>
                      <a:pt x="305163" y="8667"/>
                      <a:pt x="300107" y="4333"/>
                      <a:pt x="295051" y="0"/>
                    </a:cubicBezTo>
                  </a:path>
                </a:pathLst>
              </a:cu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Ellipse 13"/>
              <p:cNvSpPr/>
              <p:nvPr/>
            </p:nvSpPr>
            <p:spPr>
              <a:xfrm>
                <a:off x="3843081" y="2837840"/>
                <a:ext cx="61217" cy="6018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3" name="Grouper 22"/>
          <p:cNvGrpSpPr/>
          <p:nvPr/>
        </p:nvGrpSpPr>
        <p:grpSpPr>
          <a:xfrm>
            <a:off x="2660263" y="3049772"/>
            <a:ext cx="1054801" cy="1022573"/>
            <a:chOff x="3268012" y="2779970"/>
            <a:chExt cx="1054801" cy="1022573"/>
          </a:xfrm>
        </p:grpSpPr>
        <p:grpSp>
          <p:nvGrpSpPr>
            <p:cNvPr id="24" name="Grouper 23"/>
            <p:cNvGrpSpPr/>
            <p:nvPr/>
          </p:nvGrpSpPr>
          <p:grpSpPr>
            <a:xfrm>
              <a:off x="3515201" y="2909834"/>
              <a:ext cx="498569" cy="769764"/>
              <a:chOff x="1360311" y="1435100"/>
              <a:chExt cx="1477433" cy="2897717"/>
            </a:xfrm>
          </p:grpSpPr>
          <p:sp>
            <p:nvSpPr>
              <p:cNvPr id="26" name="Forme libre 25"/>
              <p:cNvSpPr/>
              <p:nvPr/>
            </p:nvSpPr>
            <p:spPr>
              <a:xfrm>
                <a:off x="1574376" y="1435100"/>
                <a:ext cx="1232600" cy="286980"/>
              </a:xfrm>
              <a:custGeom>
                <a:avLst/>
                <a:gdLst>
                  <a:gd name="connsiteX0" fmla="*/ 0 w 1232600"/>
                  <a:gd name="connsiteY0" fmla="*/ 319720 h 427764"/>
                  <a:gd name="connsiteX1" fmla="*/ 158761 w 1232600"/>
                  <a:gd name="connsiteY1" fmla="*/ 160963 h 427764"/>
                  <a:gd name="connsiteX2" fmla="*/ 423362 w 1232600"/>
                  <a:gd name="connsiteY2" fmla="*/ 28664 h 427764"/>
                  <a:gd name="connsiteX3" fmla="*/ 687963 w 1232600"/>
                  <a:gd name="connsiteY3" fmla="*/ 2205 h 427764"/>
                  <a:gd name="connsiteX4" fmla="*/ 899643 w 1232600"/>
                  <a:gd name="connsiteY4" fmla="*/ 41894 h 427764"/>
                  <a:gd name="connsiteX5" fmla="*/ 1058404 w 1232600"/>
                  <a:gd name="connsiteY5" fmla="*/ 121273 h 427764"/>
                  <a:gd name="connsiteX6" fmla="*/ 1177474 w 1232600"/>
                  <a:gd name="connsiteY6" fmla="*/ 227112 h 427764"/>
                  <a:gd name="connsiteX7" fmla="*/ 1217165 w 1232600"/>
                  <a:gd name="connsiteY7" fmla="*/ 280031 h 427764"/>
                  <a:gd name="connsiteX8" fmla="*/ 1230395 w 1232600"/>
                  <a:gd name="connsiteY8" fmla="*/ 346180 h 427764"/>
                  <a:gd name="connsiteX9" fmla="*/ 1230395 w 1232600"/>
                  <a:gd name="connsiteY9" fmla="*/ 425559 h 427764"/>
                  <a:gd name="connsiteX10" fmla="*/ 1217165 w 1232600"/>
                  <a:gd name="connsiteY10" fmla="*/ 359410 h 427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32600" h="427764">
                    <a:moveTo>
                      <a:pt x="0" y="319720"/>
                    </a:moveTo>
                    <a:cubicBezTo>
                      <a:pt x="44100" y="264596"/>
                      <a:pt x="88201" y="209472"/>
                      <a:pt x="158761" y="160963"/>
                    </a:cubicBezTo>
                    <a:cubicBezTo>
                      <a:pt x="229321" y="112454"/>
                      <a:pt x="335162" y="55124"/>
                      <a:pt x="423362" y="28664"/>
                    </a:cubicBezTo>
                    <a:cubicBezTo>
                      <a:pt x="511562" y="2204"/>
                      <a:pt x="608583" y="0"/>
                      <a:pt x="687963" y="2205"/>
                    </a:cubicBezTo>
                    <a:cubicBezTo>
                      <a:pt x="767343" y="4410"/>
                      <a:pt x="837903" y="22049"/>
                      <a:pt x="899643" y="41894"/>
                    </a:cubicBezTo>
                    <a:cubicBezTo>
                      <a:pt x="961383" y="61739"/>
                      <a:pt x="1012099" y="90403"/>
                      <a:pt x="1058404" y="121273"/>
                    </a:cubicBezTo>
                    <a:cubicBezTo>
                      <a:pt x="1104709" y="152143"/>
                      <a:pt x="1151014" y="200652"/>
                      <a:pt x="1177474" y="227112"/>
                    </a:cubicBezTo>
                    <a:cubicBezTo>
                      <a:pt x="1203934" y="253572"/>
                      <a:pt x="1208345" y="260186"/>
                      <a:pt x="1217165" y="280031"/>
                    </a:cubicBezTo>
                    <a:cubicBezTo>
                      <a:pt x="1225985" y="299876"/>
                      <a:pt x="1228190" y="321925"/>
                      <a:pt x="1230395" y="346180"/>
                    </a:cubicBezTo>
                    <a:cubicBezTo>
                      <a:pt x="1232600" y="370435"/>
                      <a:pt x="1232600" y="423354"/>
                      <a:pt x="1230395" y="425559"/>
                    </a:cubicBezTo>
                    <a:cubicBezTo>
                      <a:pt x="1228190" y="427764"/>
                      <a:pt x="1217165" y="359410"/>
                      <a:pt x="1217165" y="359410"/>
                    </a:cubicBezTo>
                  </a:path>
                </a:pathLst>
              </a:custGeom>
              <a:ln w="28575" cap="flat" cmpd="sng" algn="ctr">
                <a:solidFill>
                  <a:srgbClr val="40404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Forme libre 26"/>
              <p:cNvSpPr/>
              <p:nvPr/>
            </p:nvSpPr>
            <p:spPr>
              <a:xfrm>
                <a:off x="1499305" y="1591733"/>
                <a:ext cx="1331384" cy="958851"/>
              </a:xfrm>
              <a:custGeom>
                <a:avLst/>
                <a:gdLst>
                  <a:gd name="connsiteX0" fmla="*/ 1303162 w 1331384"/>
                  <a:gd name="connsiteY0" fmla="*/ 127000 h 958851"/>
                  <a:gd name="connsiteX1" fmla="*/ 1205795 w 1331384"/>
                  <a:gd name="connsiteY1" fmla="*/ 148167 h 958851"/>
                  <a:gd name="connsiteX2" fmla="*/ 1027995 w 1331384"/>
                  <a:gd name="connsiteY2" fmla="*/ 169334 h 958851"/>
                  <a:gd name="connsiteX3" fmla="*/ 956028 w 1331384"/>
                  <a:gd name="connsiteY3" fmla="*/ 177800 h 958851"/>
                  <a:gd name="connsiteX4" fmla="*/ 816328 w 1331384"/>
                  <a:gd name="connsiteY4" fmla="*/ 182034 h 958851"/>
                  <a:gd name="connsiteX5" fmla="*/ 604662 w 1331384"/>
                  <a:gd name="connsiteY5" fmla="*/ 173567 h 958851"/>
                  <a:gd name="connsiteX6" fmla="*/ 363362 w 1331384"/>
                  <a:gd name="connsiteY6" fmla="*/ 143934 h 958851"/>
                  <a:gd name="connsiteX7" fmla="*/ 164395 w 1331384"/>
                  <a:gd name="connsiteY7" fmla="*/ 93134 h 958851"/>
                  <a:gd name="connsiteX8" fmla="*/ 58562 w 1331384"/>
                  <a:gd name="connsiteY8" fmla="*/ 50800 h 958851"/>
                  <a:gd name="connsiteX9" fmla="*/ 3528 w 1331384"/>
                  <a:gd name="connsiteY9" fmla="*/ 397934 h 958851"/>
                  <a:gd name="connsiteX10" fmla="*/ 37395 w 1331384"/>
                  <a:gd name="connsiteY10" fmla="*/ 541867 h 958851"/>
                  <a:gd name="connsiteX11" fmla="*/ 126295 w 1331384"/>
                  <a:gd name="connsiteY11" fmla="*/ 681567 h 958851"/>
                  <a:gd name="connsiteX12" fmla="*/ 232128 w 1331384"/>
                  <a:gd name="connsiteY12" fmla="*/ 787400 h 958851"/>
                  <a:gd name="connsiteX13" fmla="*/ 397228 w 1331384"/>
                  <a:gd name="connsiteY13" fmla="*/ 901700 h 958851"/>
                  <a:gd name="connsiteX14" fmla="*/ 503062 w 1331384"/>
                  <a:gd name="connsiteY14" fmla="*/ 948267 h 958851"/>
                  <a:gd name="connsiteX15" fmla="*/ 680862 w 1331384"/>
                  <a:gd name="connsiteY15" fmla="*/ 956734 h 958851"/>
                  <a:gd name="connsiteX16" fmla="*/ 841728 w 1331384"/>
                  <a:gd name="connsiteY16" fmla="*/ 935567 h 958851"/>
                  <a:gd name="connsiteX17" fmla="*/ 1078795 w 1331384"/>
                  <a:gd name="connsiteY17" fmla="*/ 833967 h 958851"/>
                  <a:gd name="connsiteX18" fmla="*/ 1294695 w 1331384"/>
                  <a:gd name="connsiteY18" fmla="*/ 601134 h 958851"/>
                  <a:gd name="connsiteX19" fmla="*/ 1303162 w 1331384"/>
                  <a:gd name="connsiteY19" fmla="*/ 127000 h 9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31384" h="958851">
                    <a:moveTo>
                      <a:pt x="1303162" y="127000"/>
                    </a:moveTo>
                    <a:cubicBezTo>
                      <a:pt x="1288345" y="51506"/>
                      <a:pt x="1251656" y="141111"/>
                      <a:pt x="1205795" y="148167"/>
                    </a:cubicBezTo>
                    <a:cubicBezTo>
                      <a:pt x="1159934" y="155223"/>
                      <a:pt x="1027995" y="169334"/>
                      <a:pt x="1027995" y="169334"/>
                    </a:cubicBezTo>
                    <a:cubicBezTo>
                      <a:pt x="986367" y="174273"/>
                      <a:pt x="991306" y="175683"/>
                      <a:pt x="956028" y="177800"/>
                    </a:cubicBezTo>
                    <a:cubicBezTo>
                      <a:pt x="920750" y="179917"/>
                      <a:pt x="874889" y="182739"/>
                      <a:pt x="816328" y="182034"/>
                    </a:cubicBezTo>
                    <a:cubicBezTo>
                      <a:pt x="757767" y="181329"/>
                      <a:pt x="680156" y="179917"/>
                      <a:pt x="604662" y="173567"/>
                    </a:cubicBezTo>
                    <a:cubicBezTo>
                      <a:pt x="529168" y="167217"/>
                      <a:pt x="436740" y="157339"/>
                      <a:pt x="363362" y="143934"/>
                    </a:cubicBezTo>
                    <a:cubicBezTo>
                      <a:pt x="289984" y="130529"/>
                      <a:pt x="215195" y="108656"/>
                      <a:pt x="164395" y="93134"/>
                    </a:cubicBezTo>
                    <a:cubicBezTo>
                      <a:pt x="113595" y="77612"/>
                      <a:pt x="85373" y="0"/>
                      <a:pt x="58562" y="50800"/>
                    </a:cubicBezTo>
                    <a:cubicBezTo>
                      <a:pt x="31751" y="101600"/>
                      <a:pt x="7056" y="316090"/>
                      <a:pt x="3528" y="397934"/>
                    </a:cubicBezTo>
                    <a:cubicBezTo>
                      <a:pt x="0" y="479778"/>
                      <a:pt x="16934" y="494595"/>
                      <a:pt x="37395" y="541867"/>
                    </a:cubicBezTo>
                    <a:cubicBezTo>
                      <a:pt x="57856" y="589139"/>
                      <a:pt x="93840" y="640645"/>
                      <a:pt x="126295" y="681567"/>
                    </a:cubicBezTo>
                    <a:cubicBezTo>
                      <a:pt x="158751" y="722489"/>
                      <a:pt x="186973" y="750711"/>
                      <a:pt x="232128" y="787400"/>
                    </a:cubicBezTo>
                    <a:cubicBezTo>
                      <a:pt x="277283" y="824089"/>
                      <a:pt x="352072" y="874889"/>
                      <a:pt x="397228" y="901700"/>
                    </a:cubicBezTo>
                    <a:cubicBezTo>
                      <a:pt x="442384" y="928511"/>
                      <a:pt x="455790" y="939095"/>
                      <a:pt x="503062" y="948267"/>
                    </a:cubicBezTo>
                    <a:cubicBezTo>
                      <a:pt x="550334" y="957439"/>
                      <a:pt x="624418" y="958851"/>
                      <a:pt x="680862" y="956734"/>
                    </a:cubicBezTo>
                    <a:cubicBezTo>
                      <a:pt x="737306" y="954617"/>
                      <a:pt x="775406" y="956028"/>
                      <a:pt x="841728" y="935567"/>
                    </a:cubicBezTo>
                    <a:cubicBezTo>
                      <a:pt x="908050" y="915106"/>
                      <a:pt x="1003301" y="889706"/>
                      <a:pt x="1078795" y="833967"/>
                    </a:cubicBezTo>
                    <a:cubicBezTo>
                      <a:pt x="1154289" y="778228"/>
                      <a:pt x="1258006" y="720373"/>
                      <a:pt x="1294695" y="601134"/>
                    </a:cubicBezTo>
                    <a:cubicBezTo>
                      <a:pt x="1331384" y="481895"/>
                      <a:pt x="1317979" y="202495"/>
                      <a:pt x="1303162" y="127000"/>
                    </a:cubicBezTo>
                    <a:close/>
                  </a:path>
                </a:pathLst>
              </a:custGeom>
              <a:solidFill>
                <a:srgbClr val="8F0449"/>
              </a:solidFill>
              <a:ln>
                <a:gradFill flip="none" rotWithShape="1">
                  <a:gsLst>
                    <a:gs pos="0">
                      <a:srgbClr val="8F0449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Forme libre 27"/>
              <p:cNvSpPr/>
              <p:nvPr/>
            </p:nvSpPr>
            <p:spPr>
              <a:xfrm>
                <a:off x="1360311" y="1646767"/>
                <a:ext cx="802922" cy="2679700"/>
              </a:xfrm>
              <a:custGeom>
                <a:avLst/>
                <a:gdLst>
                  <a:gd name="connsiteX0" fmla="*/ 176389 w 802922"/>
                  <a:gd name="connsiteY0" fmla="*/ 0 h 2679700"/>
                  <a:gd name="connsiteX1" fmla="*/ 138289 w 802922"/>
                  <a:gd name="connsiteY1" fmla="*/ 287866 h 2679700"/>
                  <a:gd name="connsiteX2" fmla="*/ 142522 w 802922"/>
                  <a:gd name="connsiteY2" fmla="*/ 419100 h 2679700"/>
                  <a:gd name="connsiteX3" fmla="*/ 231422 w 802922"/>
                  <a:gd name="connsiteY3" fmla="*/ 605366 h 2679700"/>
                  <a:gd name="connsiteX4" fmla="*/ 400756 w 802922"/>
                  <a:gd name="connsiteY4" fmla="*/ 774700 h 2679700"/>
                  <a:gd name="connsiteX5" fmla="*/ 591256 w 802922"/>
                  <a:gd name="connsiteY5" fmla="*/ 893233 h 2679700"/>
                  <a:gd name="connsiteX6" fmla="*/ 701322 w 802922"/>
                  <a:gd name="connsiteY6" fmla="*/ 918633 h 2679700"/>
                  <a:gd name="connsiteX7" fmla="*/ 722489 w 802922"/>
                  <a:gd name="connsiteY7" fmla="*/ 944033 h 2679700"/>
                  <a:gd name="connsiteX8" fmla="*/ 726722 w 802922"/>
                  <a:gd name="connsiteY8" fmla="*/ 927100 h 2679700"/>
                  <a:gd name="connsiteX9" fmla="*/ 726722 w 802922"/>
                  <a:gd name="connsiteY9" fmla="*/ 1003300 h 2679700"/>
                  <a:gd name="connsiteX10" fmla="*/ 709789 w 802922"/>
                  <a:gd name="connsiteY10" fmla="*/ 2252133 h 2679700"/>
                  <a:gd name="connsiteX11" fmla="*/ 167922 w 802922"/>
                  <a:gd name="connsiteY11" fmla="*/ 2506133 h 2679700"/>
                  <a:gd name="connsiteX12" fmla="*/ 104422 w 802922"/>
                  <a:gd name="connsiteY12" fmla="*/ 2599266 h 2679700"/>
                  <a:gd name="connsiteX13" fmla="*/ 794456 w 802922"/>
                  <a:gd name="connsiteY13" fmla="*/ 2679700 h 2679700"/>
                  <a:gd name="connsiteX14" fmla="*/ 794456 w 802922"/>
                  <a:gd name="connsiteY14" fmla="*/ 2679700 h 2679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02922" h="2679700">
                    <a:moveTo>
                      <a:pt x="176389" y="0"/>
                    </a:moveTo>
                    <a:cubicBezTo>
                      <a:pt x="160161" y="109008"/>
                      <a:pt x="143934" y="218016"/>
                      <a:pt x="138289" y="287866"/>
                    </a:cubicBezTo>
                    <a:cubicBezTo>
                      <a:pt x="132645" y="357716"/>
                      <a:pt x="127000" y="366183"/>
                      <a:pt x="142522" y="419100"/>
                    </a:cubicBezTo>
                    <a:cubicBezTo>
                      <a:pt x="158044" y="472017"/>
                      <a:pt x="188383" y="546099"/>
                      <a:pt x="231422" y="605366"/>
                    </a:cubicBezTo>
                    <a:cubicBezTo>
                      <a:pt x="274461" y="664633"/>
                      <a:pt x="340784" y="726722"/>
                      <a:pt x="400756" y="774700"/>
                    </a:cubicBezTo>
                    <a:cubicBezTo>
                      <a:pt x="460728" y="822678"/>
                      <a:pt x="541162" y="869244"/>
                      <a:pt x="591256" y="893233"/>
                    </a:cubicBezTo>
                    <a:cubicBezTo>
                      <a:pt x="641350" y="917222"/>
                      <a:pt x="679450" y="910166"/>
                      <a:pt x="701322" y="918633"/>
                    </a:cubicBezTo>
                    <a:cubicBezTo>
                      <a:pt x="723194" y="927100"/>
                      <a:pt x="718256" y="942622"/>
                      <a:pt x="722489" y="944033"/>
                    </a:cubicBezTo>
                    <a:cubicBezTo>
                      <a:pt x="726722" y="945444"/>
                      <a:pt x="726017" y="917222"/>
                      <a:pt x="726722" y="927100"/>
                    </a:cubicBezTo>
                    <a:cubicBezTo>
                      <a:pt x="727427" y="936978"/>
                      <a:pt x="729544" y="782461"/>
                      <a:pt x="726722" y="1003300"/>
                    </a:cubicBezTo>
                    <a:cubicBezTo>
                      <a:pt x="723900" y="1224139"/>
                      <a:pt x="802922" y="2001661"/>
                      <a:pt x="709789" y="2252133"/>
                    </a:cubicBezTo>
                    <a:cubicBezTo>
                      <a:pt x="616656" y="2502605"/>
                      <a:pt x="268816" y="2448278"/>
                      <a:pt x="167922" y="2506133"/>
                    </a:cubicBezTo>
                    <a:cubicBezTo>
                      <a:pt x="67028" y="2563988"/>
                      <a:pt x="0" y="2570338"/>
                      <a:pt x="104422" y="2599266"/>
                    </a:cubicBezTo>
                    <a:cubicBezTo>
                      <a:pt x="208844" y="2628194"/>
                      <a:pt x="794456" y="2679700"/>
                      <a:pt x="794456" y="2679700"/>
                    </a:cubicBezTo>
                    <a:lnTo>
                      <a:pt x="794456" y="2679700"/>
                    </a:lnTo>
                  </a:path>
                </a:pathLst>
              </a:cu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Forme libre 28"/>
              <p:cNvSpPr/>
              <p:nvPr/>
            </p:nvSpPr>
            <p:spPr>
              <a:xfrm>
                <a:off x="2146300" y="1697567"/>
                <a:ext cx="691444" cy="2635250"/>
              </a:xfrm>
              <a:custGeom>
                <a:avLst/>
                <a:gdLst>
                  <a:gd name="connsiteX0" fmla="*/ 664633 w 691444"/>
                  <a:gd name="connsiteY0" fmla="*/ 0 h 2635250"/>
                  <a:gd name="connsiteX1" fmla="*/ 685800 w 691444"/>
                  <a:gd name="connsiteY1" fmla="*/ 198966 h 2635250"/>
                  <a:gd name="connsiteX2" fmla="*/ 677333 w 691444"/>
                  <a:gd name="connsiteY2" fmla="*/ 444500 h 2635250"/>
                  <a:gd name="connsiteX3" fmla="*/ 601133 w 691444"/>
                  <a:gd name="connsiteY3" fmla="*/ 613833 h 2635250"/>
                  <a:gd name="connsiteX4" fmla="*/ 431800 w 691444"/>
                  <a:gd name="connsiteY4" fmla="*/ 753533 h 2635250"/>
                  <a:gd name="connsiteX5" fmla="*/ 215900 w 691444"/>
                  <a:gd name="connsiteY5" fmla="*/ 842433 h 2635250"/>
                  <a:gd name="connsiteX6" fmla="*/ 80433 w 691444"/>
                  <a:gd name="connsiteY6" fmla="*/ 867833 h 2635250"/>
                  <a:gd name="connsiteX7" fmla="*/ 67733 w 691444"/>
                  <a:gd name="connsiteY7" fmla="*/ 944033 h 2635250"/>
                  <a:gd name="connsiteX8" fmla="*/ 76200 w 691444"/>
                  <a:gd name="connsiteY8" fmla="*/ 1837266 h 2635250"/>
                  <a:gd name="connsiteX9" fmla="*/ 148167 w 691444"/>
                  <a:gd name="connsiteY9" fmla="*/ 2307166 h 2635250"/>
                  <a:gd name="connsiteX10" fmla="*/ 546100 w 691444"/>
                  <a:gd name="connsiteY10" fmla="*/ 2413000 h 2635250"/>
                  <a:gd name="connsiteX11" fmla="*/ 664633 w 691444"/>
                  <a:gd name="connsiteY11" fmla="*/ 2493433 h 2635250"/>
                  <a:gd name="connsiteX12" fmla="*/ 440267 w 691444"/>
                  <a:gd name="connsiteY12" fmla="*/ 2586566 h 2635250"/>
                  <a:gd name="connsiteX13" fmla="*/ 182033 w 691444"/>
                  <a:gd name="connsiteY13" fmla="*/ 2628900 h 2635250"/>
                  <a:gd name="connsiteX14" fmla="*/ 0 w 691444"/>
                  <a:gd name="connsiteY14" fmla="*/ 2624666 h 263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1444" h="2635250">
                    <a:moveTo>
                      <a:pt x="664633" y="0"/>
                    </a:moveTo>
                    <a:cubicBezTo>
                      <a:pt x="674158" y="62441"/>
                      <a:pt x="683683" y="124883"/>
                      <a:pt x="685800" y="198966"/>
                    </a:cubicBezTo>
                    <a:cubicBezTo>
                      <a:pt x="687917" y="273049"/>
                      <a:pt x="691444" y="375356"/>
                      <a:pt x="677333" y="444500"/>
                    </a:cubicBezTo>
                    <a:cubicBezTo>
                      <a:pt x="663222" y="513644"/>
                      <a:pt x="642055" y="562327"/>
                      <a:pt x="601133" y="613833"/>
                    </a:cubicBezTo>
                    <a:cubicBezTo>
                      <a:pt x="560211" y="665339"/>
                      <a:pt x="496006" y="715433"/>
                      <a:pt x="431800" y="753533"/>
                    </a:cubicBezTo>
                    <a:cubicBezTo>
                      <a:pt x="367594" y="791633"/>
                      <a:pt x="274461" y="823383"/>
                      <a:pt x="215900" y="842433"/>
                    </a:cubicBezTo>
                    <a:cubicBezTo>
                      <a:pt x="157339" y="861483"/>
                      <a:pt x="105127" y="850900"/>
                      <a:pt x="80433" y="867833"/>
                    </a:cubicBezTo>
                    <a:cubicBezTo>
                      <a:pt x="55739" y="884766"/>
                      <a:pt x="68438" y="782461"/>
                      <a:pt x="67733" y="944033"/>
                    </a:cubicBezTo>
                    <a:cubicBezTo>
                      <a:pt x="67028" y="1105605"/>
                      <a:pt x="62794" y="1610077"/>
                      <a:pt x="76200" y="1837266"/>
                    </a:cubicBezTo>
                    <a:cubicBezTo>
                      <a:pt x="89606" y="2064455"/>
                      <a:pt x="69850" y="2211210"/>
                      <a:pt x="148167" y="2307166"/>
                    </a:cubicBezTo>
                    <a:cubicBezTo>
                      <a:pt x="226484" y="2403122"/>
                      <a:pt x="460022" y="2381956"/>
                      <a:pt x="546100" y="2413000"/>
                    </a:cubicBezTo>
                    <a:cubicBezTo>
                      <a:pt x="632178" y="2444044"/>
                      <a:pt x="682272" y="2464505"/>
                      <a:pt x="664633" y="2493433"/>
                    </a:cubicBezTo>
                    <a:cubicBezTo>
                      <a:pt x="646994" y="2522361"/>
                      <a:pt x="520700" y="2563988"/>
                      <a:pt x="440267" y="2586566"/>
                    </a:cubicBezTo>
                    <a:cubicBezTo>
                      <a:pt x="359834" y="2609144"/>
                      <a:pt x="255411" y="2622550"/>
                      <a:pt x="182033" y="2628900"/>
                    </a:cubicBezTo>
                    <a:cubicBezTo>
                      <a:pt x="108655" y="2635250"/>
                      <a:pt x="0" y="2624666"/>
                      <a:pt x="0" y="2624666"/>
                    </a:cubicBezTo>
                  </a:path>
                </a:pathLst>
              </a:custGeom>
              <a:ln w="34925" cap="flat" cmpd="sng" algn="ctr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Forme libre 29"/>
              <p:cNvSpPr/>
              <p:nvPr/>
            </p:nvSpPr>
            <p:spPr>
              <a:xfrm>
                <a:off x="1536700" y="1607256"/>
                <a:ext cx="1257300" cy="148872"/>
              </a:xfrm>
              <a:custGeom>
                <a:avLst/>
                <a:gdLst>
                  <a:gd name="connsiteX0" fmla="*/ 0 w 1257300"/>
                  <a:gd name="connsiteY0" fmla="*/ 31044 h 148872"/>
                  <a:gd name="connsiteX1" fmla="*/ 59267 w 1257300"/>
                  <a:gd name="connsiteY1" fmla="*/ 5644 h 148872"/>
                  <a:gd name="connsiteX2" fmla="*/ 118533 w 1257300"/>
                  <a:gd name="connsiteY2" fmla="*/ 64911 h 148872"/>
                  <a:gd name="connsiteX3" fmla="*/ 393700 w 1257300"/>
                  <a:gd name="connsiteY3" fmla="*/ 128411 h 148872"/>
                  <a:gd name="connsiteX4" fmla="*/ 639233 w 1257300"/>
                  <a:gd name="connsiteY4" fmla="*/ 145344 h 148872"/>
                  <a:gd name="connsiteX5" fmla="*/ 889000 w 1257300"/>
                  <a:gd name="connsiteY5" fmla="*/ 145344 h 148872"/>
                  <a:gd name="connsiteX6" fmla="*/ 1058333 w 1257300"/>
                  <a:gd name="connsiteY6" fmla="*/ 124177 h 148872"/>
                  <a:gd name="connsiteX7" fmla="*/ 1164167 w 1257300"/>
                  <a:gd name="connsiteY7" fmla="*/ 107244 h 148872"/>
                  <a:gd name="connsiteX8" fmla="*/ 1257300 w 1257300"/>
                  <a:gd name="connsiteY8" fmla="*/ 22577 h 148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57300" h="148872">
                    <a:moveTo>
                      <a:pt x="0" y="31044"/>
                    </a:moveTo>
                    <a:cubicBezTo>
                      <a:pt x="19756" y="15522"/>
                      <a:pt x="39512" y="0"/>
                      <a:pt x="59267" y="5644"/>
                    </a:cubicBezTo>
                    <a:cubicBezTo>
                      <a:pt x="79023" y="11289"/>
                      <a:pt x="62794" y="44450"/>
                      <a:pt x="118533" y="64911"/>
                    </a:cubicBezTo>
                    <a:cubicBezTo>
                      <a:pt x="174272" y="85372"/>
                      <a:pt x="306917" y="115006"/>
                      <a:pt x="393700" y="128411"/>
                    </a:cubicBezTo>
                    <a:cubicBezTo>
                      <a:pt x="480483" y="141816"/>
                      <a:pt x="556683" y="142522"/>
                      <a:pt x="639233" y="145344"/>
                    </a:cubicBezTo>
                    <a:cubicBezTo>
                      <a:pt x="721783" y="148166"/>
                      <a:pt x="819150" y="148872"/>
                      <a:pt x="889000" y="145344"/>
                    </a:cubicBezTo>
                    <a:cubicBezTo>
                      <a:pt x="958850" y="141816"/>
                      <a:pt x="1012472" y="130527"/>
                      <a:pt x="1058333" y="124177"/>
                    </a:cubicBezTo>
                    <a:cubicBezTo>
                      <a:pt x="1104194" y="117827"/>
                      <a:pt x="1131006" y="124177"/>
                      <a:pt x="1164167" y="107244"/>
                    </a:cubicBezTo>
                    <a:cubicBezTo>
                      <a:pt x="1197328" y="90311"/>
                      <a:pt x="1257300" y="22577"/>
                      <a:pt x="1257300" y="22577"/>
                    </a:cubicBezTo>
                  </a:path>
                </a:pathLst>
              </a:custGeom>
              <a:ln w="19050" cap="flat" cmpd="sng" algn="ctr">
                <a:solidFill>
                  <a:srgbClr val="40404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" name="Forme libre 30"/>
              <p:cNvSpPr/>
              <p:nvPr/>
            </p:nvSpPr>
            <p:spPr>
              <a:xfrm>
                <a:off x="2513189" y="1751895"/>
                <a:ext cx="268817" cy="634294"/>
              </a:xfrm>
              <a:custGeom>
                <a:avLst/>
                <a:gdLst>
                  <a:gd name="connsiteX0" fmla="*/ 81844 w 268817"/>
                  <a:gd name="connsiteY0" fmla="*/ 98072 h 634294"/>
                  <a:gd name="connsiteX1" fmla="*/ 183444 w 268817"/>
                  <a:gd name="connsiteY1" fmla="*/ 85372 h 634294"/>
                  <a:gd name="connsiteX2" fmla="*/ 255411 w 268817"/>
                  <a:gd name="connsiteY2" fmla="*/ 34572 h 634294"/>
                  <a:gd name="connsiteX3" fmla="*/ 263878 w 268817"/>
                  <a:gd name="connsiteY3" fmla="*/ 292805 h 634294"/>
                  <a:gd name="connsiteX4" fmla="*/ 251178 w 268817"/>
                  <a:gd name="connsiteY4" fmla="*/ 394405 h 634294"/>
                  <a:gd name="connsiteX5" fmla="*/ 221544 w 268817"/>
                  <a:gd name="connsiteY5" fmla="*/ 466372 h 634294"/>
                  <a:gd name="connsiteX6" fmla="*/ 162278 w 268817"/>
                  <a:gd name="connsiteY6" fmla="*/ 538338 h 634294"/>
                  <a:gd name="connsiteX7" fmla="*/ 81844 w 268817"/>
                  <a:gd name="connsiteY7" fmla="*/ 593372 h 634294"/>
                  <a:gd name="connsiteX8" fmla="*/ 22578 w 268817"/>
                  <a:gd name="connsiteY8" fmla="*/ 627238 h 634294"/>
                  <a:gd name="connsiteX9" fmla="*/ 5644 w 268817"/>
                  <a:gd name="connsiteY9" fmla="*/ 618772 h 634294"/>
                  <a:gd name="connsiteX10" fmla="*/ 56444 w 268817"/>
                  <a:gd name="connsiteY10" fmla="*/ 534105 h 634294"/>
                  <a:gd name="connsiteX11" fmla="*/ 81844 w 268817"/>
                  <a:gd name="connsiteY11" fmla="*/ 415572 h 634294"/>
                  <a:gd name="connsiteX12" fmla="*/ 81844 w 268817"/>
                  <a:gd name="connsiteY12" fmla="*/ 229305 h 634294"/>
                  <a:gd name="connsiteX13" fmla="*/ 56444 w 268817"/>
                  <a:gd name="connsiteY13" fmla="*/ 148872 h 634294"/>
                  <a:gd name="connsiteX14" fmla="*/ 81844 w 268817"/>
                  <a:gd name="connsiteY14" fmla="*/ 98072 h 634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8817" h="634294">
                    <a:moveTo>
                      <a:pt x="81844" y="98072"/>
                    </a:moveTo>
                    <a:cubicBezTo>
                      <a:pt x="103011" y="87489"/>
                      <a:pt x="154516" y="95955"/>
                      <a:pt x="183444" y="85372"/>
                    </a:cubicBezTo>
                    <a:cubicBezTo>
                      <a:pt x="212372" y="74789"/>
                      <a:pt x="242005" y="0"/>
                      <a:pt x="255411" y="34572"/>
                    </a:cubicBezTo>
                    <a:cubicBezTo>
                      <a:pt x="268817" y="69144"/>
                      <a:pt x="264583" y="232833"/>
                      <a:pt x="263878" y="292805"/>
                    </a:cubicBezTo>
                    <a:cubicBezTo>
                      <a:pt x="263173" y="352777"/>
                      <a:pt x="258234" y="365477"/>
                      <a:pt x="251178" y="394405"/>
                    </a:cubicBezTo>
                    <a:cubicBezTo>
                      <a:pt x="244122" y="423333"/>
                      <a:pt x="236361" y="442383"/>
                      <a:pt x="221544" y="466372"/>
                    </a:cubicBezTo>
                    <a:cubicBezTo>
                      <a:pt x="206727" y="490361"/>
                      <a:pt x="185561" y="517171"/>
                      <a:pt x="162278" y="538338"/>
                    </a:cubicBezTo>
                    <a:cubicBezTo>
                      <a:pt x="138995" y="559505"/>
                      <a:pt x="105127" y="578555"/>
                      <a:pt x="81844" y="593372"/>
                    </a:cubicBezTo>
                    <a:cubicBezTo>
                      <a:pt x="58561" y="608189"/>
                      <a:pt x="35278" y="623005"/>
                      <a:pt x="22578" y="627238"/>
                    </a:cubicBezTo>
                    <a:cubicBezTo>
                      <a:pt x="9878" y="631471"/>
                      <a:pt x="0" y="634294"/>
                      <a:pt x="5644" y="618772"/>
                    </a:cubicBezTo>
                    <a:cubicBezTo>
                      <a:pt x="11288" y="603250"/>
                      <a:pt x="43744" y="567972"/>
                      <a:pt x="56444" y="534105"/>
                    </a:cubicBezTo>
                    <a:cubicBezTo>
                      <a:pt x="69144" y="500238"/>
                      <a:pt x="77611" y="466372"/>
                      <a:pt x="81844" y="415572"/>
                    </a:cubicBezTo>
                    <a:cubicBezTo>
                      <a:pt x="86077" y="364772"/>
                      <a:pt x="86077" y="273755"/>
                      <a:pt x="81844" y="229305"/>
                    </a:cubicBezTo>
                    <a:cubicBezTo>
                      <a:pt x="77611" y="184855"/>
                      <a:pt x="61383" y="166511"/>
                      <a:pt x="56444" y="148872"/>
                    </a:cubicBezTo>
                    <a:cubicBezTo>
                      <a:pt x="51505" y="131233"/>
                      <a:pt x="60677" y="108655"/>
                      <a:pt x="81844" y="98072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5" name="Ellipse 24"/>
            <p:cNvSpPr/>
            <p:nvPr/>
          </p:nvSpPr>
          <p:spPr>
            <a:xfrm>
              <a:off x="3268012" y="2779970"/>
              <a:ext cx="1054801" cy="1022573"/>
            </a:xfrm>
            <a:prstGeom prst="ellips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ZoneTexte 31"/>
          <p:cNvSpPr txBox="1"/>
          <p:nvPr/>
        </p:nvSpPr>
        <p:spPr>
          <a:xfrm>
            <a:off x="-1644" y="6584938"/>
            <a:ext cx="40617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err="1">
                <a:solidFill>
                  <a:schemeClr val="bg2">
                    <a:lumMod val="50000"/>
                  </a:schemeClr>
                </a:solidFill>
              </a:rPr>
              <a:t>Schang</a:t>
            </a:r>
            <a:r>
              <a:rPr lang="fr-FR" sz="1100" i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fr-FR" sz="1100" i="1" dirty="0" err="1">
                <a:solidFill>
                  <a:schemeClr val="bg2">
                    <a:lumMod val="50000"/>
                  </a:schemeClr>
                </a:solidFill>
              </a:rPr>
              <a:t>Sabéran-Djoneidi</a:t>
            </a:r>
            <a:r>
              <a:rPr lang="fr-FR" sz="1100" i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fr-FR" sz="1100" i="1" dirty="0" err="1">
                <a:solidFill>
                  <a:schemeClr val="bg2">
                    <a:lumMod val="50000"/>
                  </a:schemeClr>
                </a:solidFill>
              </a:rPr>
              <a:t>Mezger</a:t>
            </a:r>
            <a:r>
              <a:rPr lang="fr-FR" sz="1100" i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fr-FR" sz="1100" dirty="0">
                <a:solidFill>
                  <a:schemeClr val="bg2">
                    <a:lumMod val="50000"/>
                  </a:schemeClr>
                </a:solidFill>
              </a:rPr>
              <a:t>2017 </a:t>
            </a:r>
            <a:r>
              <a:rPr lang="fr-FR" sz="1100" i="1" dirty="0">
                <a:solidFill>
                  <a:schemeClr val="bg2">
                    <a:lumMod val="50000"/>
                  </a:schemeClr>
                </a:solidFill>
              </a:rPr>
              <a:t>J Clin Genet</a:t>
            </a:r>
          </a:p>
        </p:txBody>
      </p:sp>
    </p:spTree>
    <p:extLst>
      <p:ext uri="{BB962C8B-B14F-4D97-AF65-F5344CB8AC3E}">
        <p14:creationId xmlns:p14="http://schemas.microsoft.com/office/powerpoint/2010/main" val="38088345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3836" y="4788060"/>
            <a:ext cx="1318409" cy="1420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6179" y="4788061"/>
            <a:ext cx="1060224" cy="131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ZoneTexte 3"/>
          <p:cNvSpPr txBox="1"/>
          <p:nvPr/>
        </p:nvSpPr>
        <p:spPr>
          <a:xfrm>
            <a:off x="825697" y="4449506"/>
            <a:ext cx="103887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CTR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066180" y="4436309"/>
            <a:ext cx="87312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/>
              <a:t>EtOH</a:t>
            </a:r>
            <a:endParaRPr lang="fr-FR" sz="1600" b="1" dirty="0"/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49224" y="6542916"/>
            <a:ext cx="392368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1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/>
                <a:cs typeface="Segoe UI"/>
              </a:rPr>
              <a:t>Kaminken-Ahola</a:t>
            </a:r>
            <a:r>
              <a:rPr lang="fr-FR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/>
                <a:cs typeface="Segoe UI"/>
              </a:rPr>
              <a:t> Chong 2010 </a:t>
            </a:r>
            <a:r>
              <a:rPr lang="fr-FR" sz="11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/>
                <a:cs typeface="Segoe UI"/>
              </a:rPr>
              <a:t>PloS</a:t>
            </a:r>
            <a:r>
              <a:rPr lang="fr-FR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/>
                <a:cs typeface="Segoe UI"/>
              </a:rPr>
              <a:t> </a:t>
            </a:r>
            <a:r>
              <a:rPr lang="fr-FR" sz="11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/>
                <a:cs typeface="Segoe UI"/>
              </a:rPr>
              <a:t>Genetics</a:t>
            </a:r>
            <a:r>
              <a:rPr lang="fr-FR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/>
                <a:cs typeface="Segoe UI"/>
              </a:rPr>
              <a:t> 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6:e1000811.</a:t>
            </a:r>
            <a:r>
              <a:rPr lang="fr-FR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fr-FR" sz="1100" i="1" dirty="0">
              <a:solidFill>
                <a:schemeClr val="tx1">
                  <a:lumMod val="50000"/>
                  <a:lumOff val="50000"/>
                </a:schemeClr>
              </a:solidFill>
              <a:latin typeface="Segoe UI"/>
              <a:cs typeface="Segoe U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5110" y="4394684"/>
            <a:ext cx="2496334" cy="1814317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4" descr="ng1199_314"/>
          <p:cNvPicPr>
            <a:picLocks noChangeAspect="1" noChangeArrowheads="1"/>
          </p:cNvPicPr>
          <p:nvPr/>
        </p:nvPicPr>
        <p:blipFill>
          <a:blip r:embed="rId4"/>
          <a:srcRect t="31560"/>
          <a:stretch>
            <a:fillRect/>
          </a:stretch>
        </p:blipFill>
        <p:spPr bwMode="auto">
          <a:xfrm>
            <a:off x="3901196" y="1885082"/>
            <a:ext cx="5616575" cy="3789363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414054" y="1336280"/>
            <a:ext cx="24035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800" dirty="0">
                <a:solidFill>
                  <a:srgbClr val="00009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Même génome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45646" y="5674443"/>
            <a:ext cx="55721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fr-FR" sz="2800" dirty="0">
                <a:solidFill>
                  <a:srgbClr val="FF0000"/>
                </a:solidFill>
                <a:latin typeface="Calibri" charset="0"/>
              </a:rPr>
              <a:t>Différents phénotypes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939724" y="782777"/>
            <a:ext cx="6353791" cy="400110"/>
          </a:xfrm>
          <a:prstGeom prst="rect">
            <a:avLst/>
          </a:prstGeom>
          <a:solidFill>
            <a:srgbClr val="E0E8FF"/>
          </a:solidFill>
        </p:spPr>
        <p:txBody>
          <a:bodyPr wrap="none" rtlCol="0">
            <a:spAutoFit/>
          </a:bodyPr>
          <a:lstStyle/>
          <a:p>
            <a:r>
              <a:rPr lang="fr-FR" sz="2000" dirty="0"/>
              <a:t>État différentiel de la méthylation de l’ADN </a:t>
            </a:r>
            <a:r>
              <a:rPr lang="fr-FR" sz="2000"/>
              <a:t>du locus </a:t>
            </a:r>
            <a:r>
              <a:rPr lang="fr-FR" sz="2000" i="1"/>
              <a:t>Agouti </a:t>
            </a:r>
            <a:endParaRPr lang="fr-FR" sz="2000" dirty="0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10676" y="7047"/>
            <a:ext cx="9700727" cy="603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323" dirty="0">
                <a:solidFill>
                  <a:srgbClr val="002060"/>
                </a:solidFill>
                <a:latin typeface="Segoe UI" pitchFamily="34" charset="0"/>
                <a:ea typeface="MS PGothic" pitchFamily="34" charset="-128"/>
                <a:cs typeface="MS PGothic" pitchFamily="34" charset="-128"/>
              </a:rPr>
              <a:t>L’alcool </a:t>
            </a:r>
            <a:r>
              <a:rPr lang="fr-FR" sz="3323" i="1" dirty="0">
                <a:solidFill>
                  <a:srgbClr val="002060"/>
                </a:solidFill>
                <a:latin typeface="Segoe UI" pitchFamily="34" charset="0"/>
                <a:ea typeface="MS PGothic" pitchFamily="34" charset="-128"/>
                <a:cs typeface="MS PGothic" pitchFamily="34" charset="-128"/>
              </a:rPr>
              <a:t>in utero </a:t>
            </a:r>
            <a:r>
              <a:rPr lang="fr-FR" sz="3323" dirty="0">
                <a:solidFill>
                  <a:srgbClr val="002060"/>
                </a:solidFill>
                <a:latin typeface="Segoe UI" pitchFamily="34" charset="0"/>
                <a:ea typeface="MS PGothic" pitchFamily="34" charset="-128"/>
                <a:cs typeface="MS PGothic" pitchFamily="34" charset="-128"/>
              </a:rPr>
              <a:t>altère les mécanismes épigénétiques</a:t>
            </a:r>
            <a:endParaRPr lang="en-US" sz="3323" dirty="0">
              <a:solidFill>
                <a:srgbClr val="002060"/>
              </a:solidFill>
              <a:latin typeface="Segoe UI" pitchFamily="34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0676" y="648316"/>
            <a:ext cx="9700727" cy="6146620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endParaRPr lang="fr-FR" sz="1662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4452" y="1586411"/>
            <a:ext cx="28471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i="1" dirty="0"/>
              <a:t>Ad libitum </a:t>
            </a:r>
            <a:r>
              <a:rPr lang="fr-FR" sz="1600" dirty="0"/>
              <a:t>ingestion of 10% (v/v) éthanol entre les jours </a:t>
            </a:r>
            <a:r>
              <a:rPr lang="fr-FR" sz="1600" dirty="0" err="1"/>
              <a:t>gestationels</a:t>
            </a:r>
            <a:r>
              <a:rPr lang="fr-FR" sz="1600" dirty="0"/>
              <a:t> 0.5–8.5 </a:t>
            </a:r>
          </a:p>
        </p:txBody>
      </p:sp>
      <p:pic>
        <p:nvPicPr>
          <p:cNvPr id="16" name="Picture 2" descr="C:\Users\duchateau\AppData\Local\Microsoft\Windows\INetCache\IE\DQP4OPLE\mouse-47518_640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33746" y="2744324"/>
            <a:ext cx="1108621" cy="1093032"/>
          </a:xfrm>
          <a:prstGeom prst="rect">
            <a:avLst/>
          </a:prstGeom>
          <a:noFill/>
        </p:spPr>
      </p:pic>
      <p:grpSp>
        <p:nvGrpSpPr>
          <p:cNvPr id="17" name="Grouper 16"/>
          <p:cNvGrpSpPr/>
          <p:nvPr/>
        </p:nvGrpSpPr>
        <p:grpSpPr>
          <a:xfrm flipV="1">
            <a:off x="1720861" y="2967927"/>
            <a:ext cx="386672" cy="305683"/>
            <a:chOff x="1819874" y="5734984"/>
            <a:chExt cx="653608" cy="516709"/>
          </a:xfrm>
        </p:grpSpPr>
        <p:grpSp>
          <p:nvGrpSpPr>
            <p:cNvPr id="18" name="Groupe 89"/>
            <p:cNvGrpSpPr/>
            <p:nvPr/>
          </p:nvGrpSpPr>
          <p:grpSpPr>
            <a:xfrm rot="4500000" flipH="1">
              <a:off x="2032142" y="5679821"/>
              <a:ext cx="245251" cy="355578"/>
              <a:chOff x="3517058" y="2429899"/>
              <a:chExt cx="1033791" cy="1498844"/>
            </a:xfrm>
          </p:grpSpPr>
          <p:sp>
            <p:nvSpPr>
              <p:cNvPr id="29" name="Forme libre 28"/>
              <p:cNvSpPr/>
              <p:nvPr/>
            </p:nvSpPr>
            <p:spPr>
              <a:xfrm>
                <a:off x="3592989" y="3263218"/>
                <a:ext cx="221756" cy="334946"/>
              </a:xfrm>
              <a:custGeom>
                <a:avLst/>
                <a:gdLst>
                  <a:gd name="connsiteX0" fmla="*/ 4459 w 208140"/>
                  <a:gd name="connsiteY0" fmla="*/ 135986 h 333228"/>
                  <a:gd name="connsiteX1" fmla="*/ 125 w 208140"/>
                  <a:gd name="connsiteY1" fmla="*/ 83982 h 333228"/>
                  <a:gd name="connsiteX2" fmla="*/ 8793 w 208140"/>
                  <a:gd name="connsiteY2" fmla="*/ 1642 h 333228"/>
                  <a:gd name="connsiteX3" fmla="*/ 47795 w 208140"/>
                  <a:gd name="connsiteY3" fmla="*/ 36312 h 333228"/>
                  <a:gd name="connsiteX4" fmla="*/ 73797 w 208140"/>
                  <a:gd name="connsiteY4" fmla="*/ 122985 h 333228"/>
                  <a:gd name="connsiteX5" fmla="*/ 86798 w 208140"/>
                  <a:gd name="connsiteY5" fmla="*/ 174988 h 333228"/>
                  <a:gd name="connsiteX6" fmla="*/ 143136 w 208140"/>
                  <a:gd name="connsiteY6" fmla="*/ 261661 h 333228"/>
                  <a:gd name="connsiteX7" fmla="*/ 195139 w 208140"/>
                  <a:gd name="connsiteY7" fmla="*/ 326666 h 333228"/>
                  <a:gd name="connsiteX8" fmla="*/ 208140 w 208140"/>
                  <a:gd name="connsiteY8" fmla="*/ 331000 h 333228"/>
                  <a:gd name="connsiteX9" fmla="*/ 208140 w 208140"/>
                  <a:gd name="connsiteY9" fmla="*/ 331000 h 333228"/>
                  <a:gd name="connsiteX0" fmla="*/ 4459 w 208140"/>
                  <a:gd name="connsiteY0" fmla="*/ 135986 h 333228"/>
                  <a:gd name="connsiteX1" fmla="*/ 125 w 208140"/>
                  <a:gd name="connsiteY1" fmla="*/ 83982 h 333228"/>
                  <a:gd name="connsiteX2" fmla="*/ 8793 w 208140"/>
                  <a:gd name="connsiteY2" fmla="*/ 1642 h 333228"/>
                  <a:gd name="connsiteX3" fmla="*/ 47795 w 208140"/>
                  <a:gd name="connsiteY3" fmla="*/ 36312 h 333228"/>
                  <a:gd name="connsiteX4" fmla="*/ 73797 w 208140"/>
                  <a:gd name="connsiteY4" fmla="*/ 122985 h 333228"/>
                  <a:gd name="connsiteX5" fmla="*/ 86798 w 208140"/>
                  <a:gd name="connsiteY5" fmla="*/ 174988 h 333228"/>
                  <a:gd name="connsiteX6" fmla="*/ 130821 w 208140"/>
                  <a:gd name="connsiteY6" fmla="*/ 261661 h 333228"/>
                  <a:gd name="connsiteX7" fmla="*/ 195139 w 208140"/>
                  <a:gd name="connsiteY7" fmla="*/ 326666 h 333228"/>
                  <a:gd name="connsiteX8" fmla="*/ 208140 w 208140"/>
                  <a:gd name="connsiteY8" fmla="*/ 331000 h 333228"/>
                  <a:gd name="connsiteX9" fmla="*/ 208140 w 208140"/>
                  <a:gd name="connsiteY9" fmla="*/ 331000 h 333228"/>
                  <a:gd name="connsiteX0" fmla="*/ 19422 w 208531"/>
                  <a:gd name="connsiteY0" fmla="*/ 157844 h 333228"/>
                  <a:gd name="connsiteX1" fmla="*/ 516 w 208531"/>
                  <a:gd name="connsiteY1" fmla="*/ 83982 h 333228"/>
                  <a:gd name="connsiteX2" fmla="*/ 9184 w 208531"/>
                  <a:gd name="connsiteY2" fmla="*/ 1642 h 333228"/>
                  <a:gd name="connsiteX3" fmla="*/ 48186 w 208531"/>
                  <a:gd name="connsiteY3" fmla="*/ 36312 h 333228"/>
                  <a:gd name="connsiteX4" fmla="*/ 74188 w 208531"/>
                  <a:gd name="connsiteY4" fmla="*/ 122985 h 333228"/>
                  <a:gd name="connsiteX5" fmla="*/ 87189 w 208531"/>
                  <a:gd name="connsiteY5" fmla="*/ 174988 h 333228"/>
                  <a:gd name="connsiteX6" fmla="*/ 131212 w 208531"/>
                  <a:gd name="connsiteY6" fmla="*/ 261661 h 333228"/>
                  <a:gd name="connsiteX7" fmla="*/ 195530 w 208531"/>
                  <a:gd name="connsiteY7" fmla="*/ 326666 h 333228"/>
                  <a:gd name="connsiteX8" fmla="*/ 208531 w 208531"/>
                  <a:gd name="connsiteY8" fmla="*/ 331000 h 333228"/>
                  <a:gd name="connsiteX9" fmla="*/ 208531 w 208531"/>
                  <a:gd name="connsiteY9" fmla="*/ 331000 h 333228"/>
                  <a:gd name="connsiteX0" fmla="*/ 27416 w 209030"/>
                  <a:gd name="connsiteY0" fmla="*/ 157844 h 333228"/>
                  <a:gd name="connsiteX1" fmla="*/ 1015 w 209030"/>
                  <a:gd name="connsiteY1" fmla="*/ 83982 h 333228"/>
                  <a:gd name="connsiteX2" fmla="*/ 9683 w 209030"/>
                  <a:gd name="connsiteY2" fmla="*/ 1642 h 333228"/>
                  <a:gd name="connsiteX3" fmla="*/ 48685 w 209030"/>
                  <a:gd name="connsiteY3" fmla="*/ 36312 h 333228"/>
                  <a:gd name="connsiteX4" fmla="*/ 74687 w 209030"/>
                  <a:gd name="connsiteY4" fmla="*/ 122985 h 333228"/>
                  <a:gd name="connsiteX5" fmla="*/ 87688 w 209030"/>
                  <a:gd name="connsiteY5" fmla="*/ 174988 h 333228"/>
                  <a:gd name="connsiteX6" fmla="*/ 131711 w 209030"/>
                  <a:gd name="connsiteY6" fmla="*/ 261661 h 333228"/>
                  <a:gd name="connsiteX7" fmla="*/ 196029 w 209030"/>
                  <a:gd name="connsiteY7" fmla="*/ 326666 h 333228"/>
                  <a:gd name="connsiteX8" fmla="*/ 209030 w 209030"/>
                  <a:gd name="connsiteY8" fmla="*/ 331000 h 333228"/>
                  <a:gd name="connsiteX9" fmla="*/ 209030 w 209030"/>
                  <a:gd name="connsiteY9" fmla="*/ 331000 h 333228"/>
                  <a:gd name="connsiteX0" fmla="*/ 27416 w 209030"/>
                  <a:gd name="connsiteY0" fmla="*/ 157844 h 332995"/>
                  <a:gd name="connsiteX1" fmla="*/ 1015 w 209030"/>
                  <a:gd name="connsiteY1" fmla="*/ 83982 h 332995"/>
                  <a:gd name="connsiteX2" fmla="*/ 9683 w 209030"/>
                  <a:gd name="connsiteY2" fmla="*/ 1642 h 332995"/>
                  <a:gd name="connsiteX3" fmla="*/ 48685 w 209030"/>
                  <a:gd name="connsiteY3" fmla="*/ 36312 h 332995"/>
                  <a:gd name="connsiteX4" fmla="*/ 74687 w 209030"/>
                  <a:gd name="connsiteY4" fmla="*/ 122985 h 332995"/>
                  <a:gd name="connsiteX5" fmla="*/ 87688 w 209030"/>
                  <a:gd name="connsiteY5" fmla="*/ 174988 h 332995"/>
                  <a:gd name="connsiteX6" fmla="*/ 131711 w 209030"/>
                  <a:gd name="connsiteY6" fmla="*/ 261661 h 332995"/>
                  <a:gd name="connsiteX7" fmla="*/ 196029 w 209030"/>
                  <a:gd name="connsiteY7" fmla="*/ 326666 h 332995"/>
                  <a:gd name="connsiteX8" fmla="*/ 209030 w 209030"/>
                  <a:gd name="connsiteY8" fmla="*/ 331000 h 332995"/>
                  <a:gd name="connsiteX9" fmla="*/ 209030 w 209030"/>
                  <a:gd name="connsiteY9" fmla="*/ 331000 h 332995"/>
                  <a:gd name="connsiteX0" fmla="*/ 77935 w 212415"/>
                  <a:gd name="connsiteY0" fmla="*/ 308673 h 332995"/>
                  <a:gd name="connsiteX1" fmla="*/ 4400 w 212415"/>
                  <a:gd name="connsiteY1" fmla="*/ 83982 h 332995"/>
                  <a:gd name="connsiteX2" fmla="*/ 13068 w 212415"/>
                  <a:gd name="connsiteY2" fmla="*/ 1642 h 332995"/>
                  <a:gd name="connsiteX3" fmla="*/ 52070 w 212415"/>
                  <a:gd name="connsiteY3" fmla="*/ 36312 h 332995"/>
                  <a:gd name="connsiteX4" fmla="*/ 78072 w 212415"/>
                  <a:gd name="connsiteY4" fmla="*/ 122985 h 332995"/>
                  <a:gd name="connsiteX5" fmla="*/ 91073 w 212415"/>
                  <a:gd name="connsiteY5" fmla="*/ 174988 h 332995"/>
                  <a:gd name="connsiteX6" fmla="*/ 135096 w 212415"/>
                  <a:gd name="connsiteY6" fmla="*/ 261661 h 332995"/>
                  <a:gd name="connsiteX7" fmla="*/ 199414 w 212415"/>
                  <a:gd name="connsiteY7" fmla="*/ 326666 h 332995"/>
                  <a:gd name="connsiteX8" fmla="*/ 212415 w 212415"/>
                  <a:gd name="connsiteY8" fmla="*/ 331000 h 332995"/>
                  <a:gd name="connsiteX9" fmla="*/ 212415 w 212415"/>
                  <a:gd name="connsiteY9" fmla="*/ 331000 h 332995"/>
                  <a:gd name="connsiteX0" fmla="*/ 77650 w 212130"/>
                  <a:gd name="connsiteY0" fmla="*/ 307679 h 332001"/>
                  <a:gd name="connsiteX1" fmla="*/ 4115 w 212130"/>
                  <a:gd name="connsiteY1" fmla="*/ 82988 h 332001"/>
                  <a:gd name="connsiteX2" fmla="*/ 12783 w 212130"/>
                  <a:gd name="connsiteY2" fmla="*/ 648 h 332001"/>
                  <a:gd name="connsiteX3" fmla="*/ 41773 w 212130"/>
                  <a:gd name="connsiteY3" fmla="*/ 48667 h 332001"/>
                  <a:gd name="connsiteX4" fmla="*/ 77787 w 212130"/>
                  <a:gd name="connsiteY4" fmla="*/ 121991 h 332001"/>
                  <a:gd name="connsiteX5" fmla="*/ 90788 w 212130"/>
                  <a:gd name="connsiteY5" fmla="*/ 173994 h 332001"/>
                  <a:gd name="connsiteX6" fmla="*/ 134811 w 212130"/>
                  <a:gd name="connsiteY6" fmla="*/ 260667 h 332001"/>
                  <a:gd name="connsiteX7" fmla="*/ 199129 w 212130"/>
                  <a:gd name="connsiteY7" fmla="*/ 325672 h 332001"/>
                  <a:gd name="connsiteX8" fmla="*/ 212130 w 212130"/>
                  <a:gd name="connsiteY8" fmla="*/ 330006 h 332001"/>
                  <a:gd name="connsiteX9" fmla="*/ 212130 w 212130"/>
                  <a:gd name="connsiteY9" fmla="*/ 330006 h 332001"/>
                  <a:gd name="connsiteX0" fmla="*/ 77650 w 212130"/>
                  <a:gd name="connsiteY0" fmla="*/ 307697 h 332019"/>
                  <a:gd name="connsiteX1" fmla="*/ 4115 w 212130"/>
                  <a:gd name="connsiteY1" fmla="*/ 83006 h 332019"/>
                  <a:gd name="connsiteX2" fmla="*/ 12783 w 212130"/>
                  <a:gd name="connsiteY2" fmla="*/ 666 h 332019"/>
                  <a:gd name="connsiteX3" fmla="*/ 41773 w 212130"/>
                  <a:gd name="connsiteY3" fmla="*/ 48685 h 332019"/>
                  <a:gd name="connsiteX4" fmla="*/ 61101 w 212130"/>
                  <a:gd name="connsiteY4" fmla="*/ 128684 h 332019"/>
                  <a:gd name="connsiteX5" fmla="*/ 90788 w 212130"/>
                  <a:gd name="connsiteY5" fmla="*/ 174012 h 332019"/>
                  <a:gd name="connsiteX6" fmla="*/ 134811 w 212130"/>
                  <a:gd name="connsiteY6" fmla="*/ 260685 h 332019"/>
                  <a:gd name="connsiteX7" fmla="*/ 199129 w 212130"/>
                  <a:gd name="connsiteY7" fmla="*/ 325690 h 332019"/>
                  <a:gd name="connsiteX8" fmla="*/ 212130 w 212130"/>
                  <a:gd name="connsiteY8" fmla="*/ 330024 h 332019"/>
                  <a:gd name="connsiteX9" fmla="*/ 212130 w 212130"/>
                  <a:gd name="connsiteY9" fmla="*/ 330024 h 332019"/>
                  <a:gd name="connsiteX0" fmla="*/ 77650 w 212130"/>
                  <a:gd name="connsiteY0" fmla="*/ 307697 h 332019"/>
                  <a:gd name="connsiteX1" fmla="*/ 4115 w 212130"/>
                  <a:gd name="connsiteY1" fmla="*/ 83006 h 332019"/>
                  <a:gd name="connsiteX2" fmla="*/ 12783 w 212130"/>
                  <a:gd name="connsiteY2" fmla="*/ 666 h 332019"/>
                  <a:gd name="connsiteX3" fmla="*/ 41773 w 212130"/>
                  <a:gd name="connsiteY3" fmla="*/ 48685 h 332019"/>
                  <a:gd name="connsiteX4" fmla="*/ 61101 w 212130"/>
                  <a:gd name="connsiteY4" fmla="*/ 128684 h 332019"/>
                  <a:gd name="connsiteX5" fmla="*/ 80777 w 212130"/>
                  <a:gd name="connsiteY5" fmla="*/ 187361 h 332019"/>
                  <a:gd name="connsiteX6" fmla="*/ 134811 w 212130"/>
                  <a:gd name="connsiteY6" fmla="*/ 260685 h 332019"/>
                  <a:gd name="connsiteX7" fmla="*/ 199129 w 212130"/>
                  <a:gd name="connsiteY7" fmla="*/ 325690 h 332019"/>
                  <a:gd name="connsiteX8" fmla="*/ 212130 w 212130"/>
                  <a:gd name="connsiteY8" fmla="*/ 330024 h 332019"/>
                  <a:gd name="connsiteX9" fmla="*/ 212130 w 212130"/>
                  <a:gd name="connsiteY9" fmla="*/ 330024 h 332019"/>
                  <a:gd name="connsiteX0" fmla="*/ 77312 w 211792"/>
                  <a:gd name="connsiteY0" fmla="*/ 307697 h 332019"/>
                  <a:gd name="connsiteX1" fmla="*/ 3777 w 211792"/>
                  <a:gd name="connsiteY1" fmla="*/ 83006 h 332019"/>
                  <a:gd name="connsiteX2" fmla="*/ 12445 w 211792"/>
                  <a:gd name="connsiteY2" fmla="*/ 666 h 332019"/>
                  <a:gd name="connsiteX3" fmla="*/ 28086 w 211792"/>
                  <a:gd name="connsiteY3" fmla="*/ 48685 h 332019"/>
                  <a:gd name="connsiteX4" fmla="*/ 60763 w 211792"/>
                  <a:gd name="connsiteY4" fmla="*/ 128684 h 332019"/>
                  <a:gd name="connsiteX5" fmla="*/ 80439 w 211792"/>
                  <a:gd name="connsiteY5" fmla="*/ 187361 h 332019"/>
                  <a:gd name="connsiteX6" fmla="*/ 134473 w 211792"/>
                  <a:gd name="connsiteY6" fmla="*/ 260685 h 332019"/>
                  <a:gd name="connsiteX7" fmla="*/ 198791 w 211792"/>
                  <a:gd name="connsiteY7" fmla="*/ 325690 h 332019"/>
                  <a:gd name="connsiteX8" fmla="*/ 211792 w 211792"/>
                  <a:gd name="connsiteY8" fmla="*/ 330024 h 332019"/>
                  <a:gd name="connsiteX9" fmla="*/ 211792 w 211792"/>
                  <a:gd name="connsiteY9" fmla="*/ 330024 h 332019"/>
                  <a:gd name="connsiteX0" fmla="*/ 77312 w 211792"/>
                  <a:gd name="connsiteY0" fmla="*/ 307706 h 332028"/>
                  <a:gd name="connsiteX1" fmla="*/ 3777 w 211792"/>
                  <a:gd name="connsiteY1" fmla="*/ 83015 h 332028"/>
                  <a:gd name="connsiteX2" fmla="*/ 12445 w 211792"/>
                  <a:gd name="connsiteY2" fmla="*/ 675 h 332028"/>
                  <a:gd name="connsiteX3" fmla="*/ 28086 w 211792"/>
                  <a:gd name="connsiteY3" fmla="*/ 48694 h 332028"/>
                  <a:gd name="connsiteX4" fmla="*/ 50752 w 211792"/>
                  <a:gd name="connsiteY4" fmla="*/ 132030 h 332028"/>
                  <a:gd name="connsiteX5" fmla="*/ 80439 w 211792"/>
                  <a:gd name="connsiteY5" fmla="*/ 187370 h 332028"/>
                  <a:gd name="connsiteX6" fmla="*/ 134473 w 211792"/>
                  <a:gd name="connsiteY6" fmla="*/ 260694 h 332028"/>
                  <a:gd name="connsiteX7" fmla="*/ 198791 w 211792"/>
                  <a:gd name="connsiteY7" fmla="*/ 325699 h 332028"/>
                  <a:gd name="connsiteX8" fmla="*/ 211792 w 211792"/>
                  <a:gd name="connsiteY8" fmla="*/ 330033 h 332028"/>
                  <a:gd name="connsiteX9" fmla="*/ 211792 w 211792"/>
                  <a:gd name="connsiteY9" fmla="*/ 330033 h 332028"/>
                  <a:gd name="connsiteX0" fmla="*/ 61485 w 210761"/>
                  <a:gd name="connsiteY0" fmla="*/ 313624 h 332028"/>
                  <a:gd name="connsiteX1" fmla="*/ 2746 w 210761"/>
                  <a:gd name="connsiteY1" fmla="*/ 83015 h 332028"/>
                  <a:gd name="connsiteX2" fmla="*/ 11414 w 210761"/>
                  <a:gd name="connsiteY2" fmla="*/ 675 h 332028"/>
                  <a:gd name="connsiteX3" fmla="*/ 27055 w 210761"/>
                  <a:gd name="connsiteY3" fmla="*/ 48694 h 332028"/>
                  <a:gd name="connsiteX4" fmla="*/ 49721 w 210761"/>
                  <a:gd name="connsiteY4" fmla="*/ 132030 h 332028"/>
                  <a:gd name="connsiteX5" fmla="*/ 79408 w 210761"/>
                  <a:gd name="connsiteY5" fmla="*/ 187370 h 332028"/>
                  <a:gd name="connsiteX6" fmla="*/ 133442 w 210761"/>
                  <a:gd name="connsiteY6" fmla="*/ 260694 h 332028"/>
                  <a:gd name="connsiteX7" fmla="*/ 197760 w 210761"/>
                  <a:gd name="connsiteY7" fmla="*/ 325699 h 332028"/>
                  <a:gd name="connsiteX8" fmla="*/ 210761 w 210761"/>
                  <a:gd name="connsiteY8" fmla="*/ 330033 h 332028"/>
                  <a:gd name="connsiteX9" fmla="*/ 210761 w 210761"/>
                  <a:gd name="connsiteY9" fmla="*/ 330033 h 332028"/>
                  <a:gd name="connsiteX0" fmla="*/ 61485 w 210761"/>
                  <a:gd name="connsiteY0" fmla="*/ 313624 h 332028"/>
                  <a:gd name="connsiteX1" fmla="*/ 2746 w 210761"/>
                  <a:gd name="connsiteY1" fmla="*/ 83015 h 332028"/>
                  <a:gd name="connsiteX2" fmla="*/ 11414 w 210761"/>
                  <a:gd name="connsiteY2" fmla="*/ 675 h 332028"/>
                  <a:gd name="connsiteX3" fmla="*/ 27055 w 210761"/>
                  <a:gd name="connsiteY3" fmla="*/ 48694 h 332028"/>
                  <a:gd name="connsiteX4" fmla="*/ 49721 w 210761"/>
                  <a:gd name="connsiteY4" fmla="*/ 132030 h 332028"/>
                  <a:gd name="connsiteX5" fmla="*/ 79408 w 210761"/>
                  <a:gd name="connsiteY5" fmla="*/ 187370 h 332028"/>
                  <a:gd name="connsiteX6" fmla="*/ 133442 w 210761"/>
                  <a:gd name="connsiteY6" fmla="*/ 260694 h 332028"/>
                  <a:gd name="connsiteX7" fmla="*/ 197760 w 210761"/>
                  <a:gd name="connsiteY7" fmla="*/ 325699 h 332028"/>
                  <a:gd name="connsiteX8" fmla="*/ 210761 w 210761"/>
                  <a:gd name="connsiteY8" fmla="*/ 330033 h 332028"/>
                  <a:gd name="connsiteX9" fmla="*/ 210761 w 210761"/>
                  <a:gd name="connsiteY9" fmla="*/ 330033 h 332028"/>
                  <a:gd name="connsiteX0" fmla="*/ 59621 w 208897"/>
                  <a:gd name="connsiteY0" fmla="*/ 316542 h 334946"/>
                  <a:gd name="connsiteX1" fmla="*/ 882 w 208897"/>
                  <a:gd name="connsiteY1" fmla="*/ 85933 h 334946"/>
                  <a:gd name="connsiteX2" fmla="*/ 24346 w 208897"/>
                  <a:gd name="connsiteY2" fmla="*/ 633 h 334946"/>
                  <a:gd name="connsiteX3" fmla="*/ 25191 w 208897"/>
                  <a:gd name="connsiteY3" fmla="*/ 51612 h 334946"/>
                  <a:gd name="connsiteX4" fmla="*/ 47857 w 208897"/>
                  <a:gd name="connsiteY4" fmla="*/ 134948 h 334946"/>
                  <a:gd name="connsiteX5" fmla="*/ 77544 w 208897"/>
                  <a:gd name="connsiteY5" fmla="*/ 190288 h 334946"/>
                  <a:gd name="connsiteX6" fmla="*/ 131578 w 208897"/>
                  <a:gd name="connsiteY6" fmla="*/ 263612 h 334946"/>
                  <a:gd name="connsiteX7" fmla="*/ 195896 w 208897"/>
                  <a:gd name="connsiteY7" fmla="*/ 328617 h 334946"/>
                  <a:gd name="connsiteX8" fmla="*/ 208897 w 208897"/>
                  <a:gd name="connsiteY8" fmla="*/ 332951 h 334946"/>
                  <a:gd name="connsiteX9" fmla="*/ 208897 w 208897"/>
                  <a:gd name="connsiteY9" fmla="*/ 332951 h 334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8897" h="334946">
                    <a:moveTo>
                      <a:pt x="59621" y="316542"/>
                    </a:moveTo>
                    <a:cubicBezTo>
                      <a:pt x="57093" y="301735"/>
                      <a:pt x="6761" y="138584"/>
                      <a:pt x="882" y="85933"/>
                    </a:cubicBezTo>
                    <a:cubicBezTo>
                      <a:pt x="-4997" y="33282"/>
                      <a:pt x="20295" y="6353"/>
                      <a:pt x="24346" y="633"/>
                    </a:cubicBezTo>
                    <a:cubicBezTo>
                      <a:pt x="28397" y="-5087"/>
                      <a:pt x="21273" y="29226"/>
                      <a:pt x="25191" y="51612"/>
                    </a:cubicBezTo>
                    <a:cubicBezTo>
                      <a:pt x="29109" y="73998"/>
                      <a:pt x="39132" y="111835"/>
                      <a:pt x="47857" y="134948"/>
                    </a:cubicBezTo>
                    <a:cubicBezTo>
                      <a:pt x="56583" y="158061"/>
                      <a:pt x="63591" y="168844"/>
                      <a:pt x="77544" y="190288"/>
                    </a:cubicBezTo>
                    <a:cubicBezTo>
                      <a:pt x="91497" y="211732"/>
                      <a:pt x="111853" y="240557"/>
                      <a:pt x="131578" y="263612"/>
                    </a:cubicBezTo>
                    <a:cubicBezTo>
                      <a:pt x="151303" y="286667"/>
                      <a:pt x="183010" y="317061"/>
                      <a:pt x="195896" y="328617"/>
                    </a:cubicBezTo>
                    <a:cubicBezTo>
                      <a:pt x="208782" y="340173"/>
                      <a:pt x="206730" y="332229"/>
                      <a:pt x="208897" y="332951"/>
                    </a:cubicBezTo>
                    <a:lnTo>
                      <a:pt x="208897" y="332951"/>
                    </a:lnTo>
                  </a:path>
                </a:pathLst>
              </a:custGeom>
              <a:solidFill>
                <a:srgbClr val="FBC5FC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orme libre 29"/>
              <p:cNvSpPr/>
              <p:nvPr/>
            </p:nvSpPr>
            <p:spPr>
              <a:xfrm>
                <a:off x="3517058" y="2429899"/>
                <a:ext cx="1033791" cy="1498844"/>
              </a:xfrm>
              <a:custGeom>
                <a:avLst/>
                <a:gdLst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320690 w 1032458"/>
                  <a:gd name="connsiteY25" fmla="*/ 1164564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73346 w 1032458"/>
                  <a:gd name="connsiteY55" fmla="*/ 410509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320690 w 1032458"/>
                  <a:gd name="connsiteY25" fmla="*/ 1164564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94363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94363 w 1032458"/>
                  <a:gd name="connsiteY27" fmla="*/ 1034555 h 1489730"/>
                  <a:gd name="connsiteX28" fmla="*/ 416031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79405 w 1033791"/>
                  <a:gd name="connsiteY3" fmla="*/ 384508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82013 w 1033791"/>
                  <a:gd name="connsiteY55" fmla="*/ 393174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82013 w 1033791"/>
                  <a:gd name="connsiteY55" fmla="*/ 393174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376007 w 1033791"/>
                  <a:gd name="connsiteY40" fmla="*/ 743514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47947 w 1033791"/>
                  <a:gd name="connsiteY31" fmla="*/ 872955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376007 w 1033791"/>
                  <a:gd name="connsiteY40" fmla="*/ 743514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25813 h 1499396"/>
                  <a:gd name="connsiteX1" fmla="*/ 849395 w 1033791"/>
                  <a:gd name="connsiteY1" fmla="*/ 147156 h 1499396"/>
                  <a:gd name="connsiteX2" fmla="*/ 927401 w 1033791"/>
                  <a:gd name="connsiteY2" fmla="*/ 290166 h 1499396"/>
                  <a:gd name="connsiteX3" fmla="*/ 957854 w 1033791"/>
                  <a:gd name="connsiteY3" fmla="*/ 397253 h 1499396"/>
                  <a:gd name="connsiteX4" fmla="*/ 991267 w 1033791"/>
                  <a:gd name="connsiteY4" fmla="*/ 558852 h 1499396"/>
                  <a:gd name="connsiteX5" fmla="*/ 1031409 w 1033791"/>
                  <a:gd name="connsiteY5" fmla="*/ 736532 h 1499396"/>
                  <a:gd name="connsiteX6" fmla="*/ 1027075 w 1033791"/>
                  <a:gd name="connsiteY6" fmla="*/ 875209 h 1499396"/>
                  <a:gd name="connsiteX7" fmla="*/ 1009740 w 1033791"/>
                  <a:gd name="connsiteY7" fmla="*/ 1130894 h 1499396"/>
                  <a:gd name="connsiteX8" fmla="*/ 884065 w 1033791"/>
                  <a:gd name="connsiteY8" fmla="*/ 1338909 h 1499396"/>
                  <a:gd name="connsiteX9" fmla="*/ 667382 w 1033791"/>
                  <a:gd name="connsiteY9" fmla="*/ 1464585 h 1499396"/>
                  <a:gd name="connsiteX10" fmla="*/ 541706 w 1033791"/>
                  <a:gd name="connsiteY10" fmla="*/ 1499254 h 1499396"/>
                  <a:gd name="connsiteX11" fmla="*/ 368360 w 1033791"/>
                  <a:gd name="connsiteY11" fmla="*/ 1455918 h 1499396"/>
                  <a:gd name="connsiteX12" fmla="*/ 242685 w 1033791"/>
                  <a:gd name="connsiteY12" fmla="*/ 1390913 h 1499396"/>
                  <a:gd name="connsiteX13" fmla="*/ 143011 w 1033791"/>
                  <a:gd name="connsiteY13" fmla="*/ 1273904 h 1499396"/>
                  <a:gd name="connsiteX14" fmla="*/ 43337 w 1033791"/>
                  <a:gd name="connsiteY14" fmla="*/ 1195899 h 1499396"/>
                  <a:gd name="connsiteX15" fmla="*/ 8668 w 1033791"/>
                  <a:gd name="connsiteY15" fmla="*/ 1122227 h 1499396"/>
                  <a:gd name="connsiteX16" fmla="*/ 30336 w 1033791"/>
                  <a:gd name="connsiteY16" fmla="*/ 1091891 h 1499396"/>
                  <a:gd name="connsiteX17" fmla="*/ 17335 w 1033791"/>
                  <a:gd name="connsiteY17" fmla="*/ 1074556 h 1499396"/>
                  <a:gd name="connsiteX18" fmla="*/ 34669 w 1033791"/>
                  <a:gd name="connsiteY18" fmla="*/ 1065889 h 1499396"/>
                  <a:gd name="connsiteX19" fmla="*/ 0 w 1033791"/>
                  <a:gd name="connsiteY19" fmla="*/ 1018219 h 1499396"/>
                  <a:gd name="connsiteX20" fmla="*/ 34669 w 1033791"/>
                  <a:gd name="connsiteY20" fmla="*/ 1009552 h 1499396"/>
                  <a:gd name="connsiteX21" fmla="*/ 82340 w 1033791"/>
                  <a:gd name="connsiteY21" fmla="*/ 1026886 h 1499396"/>
                  <a:gd name="connsiteX22" fmla="*/ 60671 w 1033791"/>
                  <a:gd name="connsiteY22" fmla="*/ 979216 h 1499396"/>
                  <a:gd name="connsiteX23" fmla="*/ 104008 w 1033791"/>
                  <a:gd name="connsiteY23" fmla="*/ 987883 h 1499396"/>
                  <a:gd name="connsiteX24" fmla="*/ 177680 w 1033791"/>
                  <a:gd name="connsiteY24" fmla="*/ 1113559 h 1499396"/>
                  <a:gd name="connsiteX25" fmla="*/ 299021 w 1033791"/>
                  <a:gd name="connsiteY25" fmla="*/ 1169897 h 1499396"/>
                  <a:gd name="connsiteX26" fmla="*/ 368360 w 1033791"/>
                  <a:gd name="connsiteY26" fmla="*/ 1113559 h 1499396"/>
                  <a:gd name="connsiteX27" fmla="*/ 394363 w 1033791"/>
                  <a:gd name="connsiteY27" fmla="*/ 1044221 h 1499396"/>
                  <a:gd name="connsiteX28" fmla="*/ 416031 w 1033791"/>
                  <a:gd name="connsiteY28" fmla="*/ 935880 h 1499396"/>
                  <a:gd name="connsiteX29" fmla="*/ 450700 w 1033791"/>
                  <a:gd name="connsiteY29" fmla="*/ 862208 h 1499396"/>
                  <a:gd name="connsiteX30" fmla="*/ 372694 w 1033791"/>
                  <a:gd name="connsiteY30" fmla="*/ 888210 h 1499396"/>
                  <a:gd name="connsiteX31" fmla="*/ 347947 w 1033791"/>
                  <a:gd name="connsiteY31" fmla="*/ 882621 h 1499396"/>
                  <a:gd name="connsiteX32" fmla="*/ 268686 w 1033791"/>
                  <a:gd name="connsiteY32" fmla="*/ 901210 h 1499396"/>
                  <a:gd name="connsiteX33" fmla="*/ 255686 w 1033791"/>
                  <a:gd name="connsiteY33" fmla="*/ 892543 h 1499396"/>
                  <a:gd name="connsiteX34" fmla="*/ 268686 w 1033791"/>
                  <a:gd name="connsiteY34" fmla="*/ 875209 h 1499396"/>
                  <a:gd name="connsiteX35" fmla="*/ 203682 w 1033791"/>
                  <a:gd name="connsiteY35" fmla="*/ 883876 h 1499396"/>
                  <a:gd name="connsiteX36" fmla="*/ 190681 w 1033791"/>
                  <a:gd name="connsiteY36" fmla="*/ 857874 h 1499396"/>
                  <a:gd name="connsiteX37" fmla="*/ 212349 w 1033791"/>
                  <a:gd name="connsiteY37" fmla="*/ 814538 h 1499396"/>
                  <a:gd name="connsiteX38" fmla="*/ 212349 w 1033791"/>
                  <a:gd name="connsiteY38" fmla="*/ 792869 h 1499396"/>
                  <a:gd name="connsiteX39" fmla="*/ 260019 w 1033791"/>
                  <a:gd name="connsiteY39" fmla="*/ 771770 h 1499396"/>
                  <a:gd name="connsiteX40" fmla="*/ 376007 w 1033791"/>
                  <a:gd name="connsiteY40" fmla="*/ 753180 h 1499396"/>
                  <a:gd name="connsiteX41" fmla="*/ 494036 w 1033791"/>
                  <a:gd name="connsiteY41" fmla="*/ 732198 h 1499396"/>
                  <a:gd name="connsiteX42" fmla="*/ 515704 w 1033791"/>
                  <a:gd name="connsiteY42" fmla="*/ 688862 h 1499396"/>
                  <a:gd name="connsiteX43" fmla="*/ 507037 w 1033791"/>
                  <a:gd name="connsiteY43" fmla="*/ 645525 h 1499396"/>
                  <a:gd name="connsiteX44" fmla="*/ 468034 w 1033791"/>
                  <a:gd name="connsiteY44" fmla="*/ 645525 h 1499396"/>
                  <a:gd name="connsiteX45" fmla="*/ 342358 w 1033791"/>
                  <a:gd name="connsiteY45" fmla="*/ 684528 h 1499396"/>
                  <a:gd name="connsiteX46" fmla="*/ 251352 w 1033791"/>
                  <a:gd name="connsiteY46" fmla="*/ 688862 h 1499396"/>
                  <a:gd name="connsiteX47" fmla="*/ 238351 w 1033791"/>
                  <a:gd name="connsiteY47" fmla="*/ 658526 h 1499396"/>
                  <a:gd name="connsiteX48" fmla="*/ 260019 w 1033791"/>
                  <a:gd name="connsiteY48" fmla="*/ 645525 h 1499396"/>
                  <a:gd name="connsiteX49" fmla="*/ 212349 w 1033791"/>
                  <a:gd name="connsiteY49" fmla="*/ 645525 h 1499396"/>
                  <a:gd name="connsiteX50" fmla="*/ 156012 w 1033791"/>
                  <a:gd name="connsiteY50" fmla="*/ 610856 h 1499396"/>
                  <a:gd name="connsiteX51" fmla="*/ 156012 w 1033791"/>
                  <a:gd name="connsiteY51" fmla="*/ 589188 h 1499396"/>
                  <a:gd name="connsiteX52" fmla="*/ 121342 w 1033791"/>
                  <a:gd name="connsiteY52" fmla="*/ 571853 h 1499396"/>
                  <a:gd name="connsiteX53" fmla="*/ 108341 w 1033791"/>
                  <a:gd name="connsiteY53" fmla="*/ 550185 h 1499396"/>
                  <a:gd name="connsiteX54" fmla="*/ 104008 w 1033791"/>
                  <a:gd name="connsiteY54" fmla="*/ 476513 h 1499396"/>
                  <a:gd name="connsiteX55" fmla="*/ 175855 w 1033791"/>
                  <a:gd name="connsiteY55" fmla="*/ 390525 h 1499396"/>
                  <a:gd name="connsiteX56" fmla="*/ 213604 w 1033791"/>
                  <a:gd name="connsiteY56" fmla="*/ 247515 h 1499396"/>
                  <a:gd name="connsiteX57" fmla="*/ 281687 w 1033791"/>
                  <a:gd name="connsiteY57" fmla="*/ 112486 h 1499396"/>
                  <a:gd name="connsiteX58" fmla="*/ 411697 w 1033791"/>
                  <a:gd name="connsiteY58" fmla="*/ 38814 h 1499396"/>
                  <a:gd name="connsiteX59" fmla="*/ 535135 w 1033791"/>
                  <a:gd name="connsiteY59" fmla="*/ 859 h 1499396"/>
                  <a:gd name="connsiteX60" fmla="*/ 702051 w 1033791"/>
                  <a:gd name="connsiteY60" fmla="*/ 25813 h 1499396"/>
                  <a:gd name="connsiteX0" fmla="*/ 719980 w 1033791"/>
                  <a:gd name="connsiteY0" fmla="*/ 36909 h 1498539"/>
                  <a:gd name="connsiteX1" fmla="*/ 849395 w 1033791"/>
                  <a:gd name="connsiteY1" fmla="*/ 146299 h 1498539"/>
                  <a:gd name="connsiteX2" fmla="*/ 927401 w 1033791"/>
                  <a:gd name="connsiteY2" fmla="*/ 289309 h 1498539"/>
                  <a:gd name="connsiteX3" fmla="*/ 957854 w 1033791"/>
                  <a:gd name="connsiteY3" fmla="*/ 396396 h 1498539"/>
                  <a:gd name="connsiteX4" fmla="*/ 991267 w 1033791"/>
                  <a:gd name="connsiteY4" fmla="*/ 557995 h 1498539"/>
                  <a:gd name="connsiteX5" fmla="*/ 1031409 w 1033791"/>
                  <a:gd name="connsiteY5" fmla="*/ 735675 h 1498539"/>
                  <a:gd name="connsiteX6" fmla="*/ 1027075 w 1033791"/>
                  <a:gd name="connsiteY6" fmla="*/ 874352 h 1498539"/>
                  <a:gd name="connsiteX7" fmla="*/ 1009740 w 1033791"/>
                  <a:gd name="connsiteY7" fmla="*/ 1130037 h 1498539"/>
                  <a:gd name="connsiteX8" fmla="*/ 884065 w 1033791"/>
                  <a:gd name="connsiteY8" fmla="*/ 1338052 h 1498539"/>
                  <a:gd name="connsiteX9" fmla="*/ 667382 w 1033791"/>
                  <a:gd name="connsiteY9" fmla="*/ 1463728 h 1498539"/>
                  <a:gd name="connsiteX10" fmla="*/ 541706 w 1033791"/>
                  <a:gd name="connsiteY10" fmla="*/ 1498397 h 1498539"/>
                  <a:gd name="connsiteX11" fmla="*/ 368360 w 1033791"/>
                  <a:gd name="connsiteY11" fmla="*/ 1455061 h 1498539"/>
                  <a:gd name="connsiteX12" fmla="*/ 242685 w 1033791"/>
                  <a:gd name="connsiteY12" fmla="*/ 1390056 h 1498539"/>
                  <a:gd name="connsiteX13" fmla="*/ 143011 w 1033791"/>
                  <a:gd name="connsiteY13" fmla="*/ 1273047 h 1498539"/>
                  <a:gd name="connsiteX14" fmla="*/ 43337 w 1033791"/>
                  <a:gd name="connsiteY14" fmla="*/ 1195042 h 1498539"/>
                  <a:gd name="connsiteX15" fmla="*/ 8668 w 1033791"/>
                  <a:gd name="connsiteY15" fmla="*/ 1121370 h 1498539"/>
                  <a:gd name="connsiteX16" fmla="*/ 30336 w 1033791"/>
                  <a:gd name="connsiteY16" fmla="*/ 1091034 h 1498539"/>
                  <a:gd name="connsiteX17" fmla="*/ 17335 w 1033791"/>
                  <a:gd name="connsiteY17" fmla="*/ 1073699 h 1498539"/>
                  <a:gd name="connsiteX18" fmla="*/ 34669 w 1033791"/>
                  <a:gd name="connsiteY18" fmla="*/ 1065032 h 1498539"/>
                  <a:gd name="connsiteX19" fmla="*/ 0 w 1033791"/>
                  <a:gd name="connsiteY19" fmla="*/ 1017362 h 1498539"/>
                  <a:gd name="connsiteX20" fmla="*/ 34669 w 1033791"/>
                  <a:gd name="connsiteY20" fmla="*/ 1008695 h 1498539"/>
                  <a:gd name="connsiteX21" fmla="*/ 82340 w 1033791"/>
                  <a:gd name="connsiteY21" fmla="*/ 1026029 h 1498539"/>
                  <a:gd name="connsiteX22" fmla="*/ 60671 w 1033791"/>
                  <a:gd name="connsiteY22" fmla="*/ 978359 h 1498539"/>
                  <a:gd name="connsiteX23" fmla="*/ 104008 w 1033791"/>
                  <a:gd name="connsiteY23" fmla="*/ 987026 h 1498539"/>
                  <a:gd name="connsiteX24" fmla="*/ 177680 w 1033791"/>
                  <a:gd name="connsiteY24" fmla="*/ 1112702 h 1498539"/>
                  <a:gd name="connsiteX25" fmla="*/ 299021 w 1033791"/>
                  <a:gd name="connsiteY25" fmla="*/ 1169040 h 1498539"/>
                  <a:gd name="connsiteX26" fmla="*/ 368360 w 1033791"/>
                  <a:gd name="connsiteY26" fmla="*/ 1112702 h 1498539"/>
                  <a:gd name="connsiteX27" fmla="*/ 394363 w 1033791"/>
                  <a:gd name="connsiteY27" fmla="*/ 1043364 h 1498539"/>
                  <a:gd name="connsiteX28" fmla="*/ 416031 w 1033791"/>
                  <a:gd name="connsiteY28" fmla="*/ 935023 h 1498539"/>
                  <a:gd name="connsiteX29" fmla="*/ 450700 w 1033791"/>
                  <a:gd name="connsiteY29" fmla="*/ 861351 h 1498539"/>
                  <a:gd name="connsiteX30" fmla="*/ 372694 w 1033791"/>
                  <a:gd name="connsiteY30" fmla="*/ 887353 h 1498539"/>
                  <a:gd name="connsiteX31" fmla="*/ 347947 w 1033791"/>
                  <a:gd name="connsiteY31" fmla="*/ 881764 h 1498539"/>
                  <a:gd name="connsiteX32" fmla="*/ 268686 w 1033791"/>
                  <a:gd name="connsiteY32" fmla="*/ 900353 h 1498539"/>
                  <a:gd name="connsiteX33" fmla="*/ 255686 w 1033791"/>
                  <a:gd name="connsiteY33" fmla="*/ 891686 h 1498539"/>
                  <a:gd name="connsiteX34" fmla="*/ 268686 w 1033791"/>
                  <a:gd name="connsiteY34" fmla="*/ 874352 h 1498539"/>
                  <a:gd name="connsiteX35" fmla="*/ 203682 w 1033791"/>
                  <a:gd name="connsiteY35" fmla="*/ 883019 h 1498539"/>
                  <a:gd name="connsiteX36" fmla="*/ 190681 w 1033791"/>
                  <a:gd name="connsiteY36" fmla="*/ 857017 h 1498539"/>
                  <a:gd name="connsiteX37" fmla="*/ 212349 w 1033791"/>
                  <a:gd name="connsiteY37" fmla="*/ 813681 h 1498539"/>
                  <a:gd name="connsiteX38" fmla="*/ 212349 w 1033791"/>
                  <a:gd name="connsiteY38" fmla="*/ 792012 h 1498539"/>
                  <a:gd name="connsiteX39" fmla="*/ 260019 w 1033791"/>
                  <a:gd name="connsiteY39" fmla="*/ 770913 h 1498539"/>
                  <a:gd name="connsiteX40" fmla="*/ 376007 w 1033791"/>
                  <a:gd name="connsiteY40" fmla="*/ 752323 h 1498539"/>
                  <a:gd name="connsiteX41" fmla="*/ 494036 w 1033791"/>
                  <a:gd name="connsiteY41" fmla="*/ 731341 h 1498539"/>
                  <a:gd name="connsiteX42" fmla="*/ 515704 w 1033791"/>
                  <a:gd name="connsiteY42" fmla="*/ 688005 h 1498539"/>
                  <a:gd name="connsiteX43" fmla="*/ 507037 w 1033791"/>
                  <a:gd name="connsiteY43" fmla="*/ 644668 h 1498539"/>
                  <a:gd name="connsiteX44" fmla="*/ 468034 w 1033791"/>
                  <a:gd name="connsiteY44" fmla="*/ 644668 h 1498539"/>
                  <a:gd name="connsiteX45" fmla="*/ 342358 w 1033791"/>
                  <a:gd name="connsiteY45" fmla="*/ 683671 h 1498539"/>
                  <a:gd name="connsiteX46" fmla="*/ 251352 w 1033791"/>
                  <a:gd name="connsiteY46" fmla="*/ 688005 h 1498539"/>
                  <a:gd name="connsiteX47" fmla="*/ 238351 w 1033791"/>
                  <a:gd name="connsiteY47" fmla="*/ 657669 h 1498539"/>
                  <a:gd name="connsiteX48" fmla="*/ 260019 w 1033791"/>
                  <a:gd name="connsiteY48" fmla="*/ 644668 h 1498539"/>
                  <a:gd name="connsiteX49" fmla="*/ 212349 w 1033791"/>
                  <a:gd name="connsiteY49" fmla="*/ 644668 h 1498539"/>
                  <a:gd name="connsiteX50" fmla="*/ 156012 w 1033791"/>
                  <a:gd name="connsiteY50" fmla="*/ 609999 h 1498539"/>
                  <a:gd name="connsiteX51" fmla="*/ 156012 w 1033791"/>
                  <a:gd name="connsiteY51" fmla="*/ 588331 h 1498539"/>
                  <a:gd name="connsiteX52" fmla="*/ 121342 w 1033791"/>
                  <a:gd name="connsiteY52" fmla="*/ 570996 h 1498539"/>
                  <a:gd name="connsiteX53" fmla="*/ 108341 w 1033791"/>
                  <a:gd name="connsiteY53" fmla="*/ 549328 h 1498539"/>
                  <a:gd name="connsiteX54" fmla="*/ 104008 w 1033791"/>
                  <a:gd name="connsiteY54" fmla="*/ 475656 h 1498539"/>
                  <a:gd name="connsiteX55" fmla="*/ 175855 w 1033791"/>
                  <a:gd name="connsiteY55" fmla="*/ 389668 h 1498539"/>
                  <a:gd name="connsiteX56" fmla="*/ 213604 w 1033791"/>
                  <a:gd name="connsiteY56" fmla="*/ 246658 h 1498539"/>
                  <a:gd name="connsiteX57" fmla="*/ 281687 w 1033791"/>
                  <a:gd name="connsiteY57" fmla="*/ 111629 h 1498539"/>
                  <a:gd name="connsiteX58" fmla="*/ 411697 w 1033791"/>
                  <a:gd name="connsiteY58" fmla="*/ 37957 h 1498539"/>
                  <a:gd name="connsiteX59" fmla="*/ 535135 w 1033791"/>
                  <a:gd name="connsiteY59" fmla="*/ 2 h 1498539"/>
                  <a:gd name="connsiteX60" fmla="*/ 719980 w 1033791"/>
                  <a:gd name="connsiteY60" fmla="*/ 36909 h 1498539"/>
                  <a:gd name="connsiteX0" fmla="*/ 719980 w 1033791"/>
                  <a:gd name="connsiteY0" fmla="*/ 37214 h 1498844"/>
                  <a:gd name="connsiteX1" fmla="*/ 849395 w 1033791"/>
                  <a:gd name="connsiteY1" fmla="*/ 146604 h 1498844"/>
                  <a:gd name="connsiteX2" fmla="*/ 927401 w 1033791"/>
                  <a:gd name="connsiteY2" fmla="*/ 289614 h 1498844"/>
                  <a:gd name="connsiteX3" fmla="*/ 957854 w 1033791"/>
                  <a:gd name="connsiteY3" fmla="*/ 396701 h 1498844"/>
                  <a:gd name="connsiteX4" fmla="*/ 991267 w 1033791"/>
                  <a:gd name="connsiteY4" fmla="*/ 558300 h 1498844"/>
                  <a:gd name="connsiteX5" fmla="*/ 1031409 w 1033791"/>
                  <a:gd name="connsiteY5" fmla="*/ 735980 h 1498844"/>
                  <a:gd name="connsiteX6" fmla="*/ 1027075 w 1033791"/>
                  <a:gd name="connsiteY6" fmla="*/ 874657 h 1498844"/>
                  <a:gd name="connsiteX7" fmla="*/ 1009740 w 1033791"/>
                  <a:gd name="connsiteY7" fmla="*/ 1130342 h 1498844"/>
                  <a:gd name="connsiteX8" fmla="*/ 884065 w 1033791"/>
                  <a:gd name="connsiteY8" fmla="*/ 1338357 h 1498844"/>
                  <a:gd name="connsiteX9" fmla="*/ 667382 w 1033791"/>
                  <a:gd name="connsiteY9" fmla="*/ 1464033 h 1498844"/>
                  <a:gd name="connsiteX10" fmla="*/ 541706 w 1033791"/>
                  <a:gd name="connsiteY10" fmla="*/ 1498702 h 1498844"/>
                  <a:gd name="connsiteX11" fmla="*/ 368360 w 1033791"/>
                  <a:gd name="connsiteY11" fmla="*/ 1455366 h 1498844"/>
                  <a:gd name="connsiteX12" fmla="*/ 242685 w 1033791"/>
                  <a:gd name="connsiteY12" fmla="*/ 1390361 h 1498844"/>
                  <a:gd name="connsiteX13" fmla="*/ 143011 w 1033791"/>
                  <a:gd name="connsiteY13" fmla="*/ 1273352 h 1498844"/>
                  <a:gd name="connsiteX14" fmla="*/ 43337 w 1033791"/>
                  <a:gd name="connsiteY14" fmla="*/ 1195347 h 1498844"/>
                  <a:gd name="connsiteX15" fmla="*/ 8668 w 1033791"/>
                  <a:gd name="connsiteY15" fmla="*/ 1121675 h 1498844"/>
                  <a:gd name="connsiteX16" fmla="*/ 30336 w 1033791"/>
                  <a:gd name="connsiteY16" fmla="*/ 1091339 h 1498844"/>
                  <a:gd name="connsiteX17" fmla="*/ 17335 w 1033791"/>
                  <a:gd name="connsiteY17" fmla="*/ 1074004 h 1498844"/>
                  <a:gd name="connsiteX18" fmla="*/ 34669 w 1033791"/>
                  <a:gd name="connsiteY18" fmla="*/ 1065337 h 1498844"/>
                  <a:gd name="connsiteX19" fmla="*/ 0 w 1033791"/>
                  <a:gd name="connsiteY19" fmla="*/ 1017667 h 1498844"/>
                  <a:gd name="connsiteX20" fmla="*/ 34669 w 1033791"/>
                  <a:gd name="connsiteY20" fmla="*/ 1009000 h 1498844"/>
                  <a:gd name="connsiteX21" fmla="*/ 82340 w 1033791"/>
                  <a:gd name="connsiteY21" fmla="*/ 1026334 h 1498844"/>
                  <a:gd name="connsiteX22" fmla="*/ 60671 w 1033791"/>
                  <a:gd name="connsiteY22" fmla="*/ 978664 h 1498844"/>
                  <a:gd name="connsiteX23" fmla="*/ 104008 w 1033791"/>
                  <a:gd name="connsiteY23" fmla="*/ 987331 h 1498844"/>
                  <a:gd name="connsiteX24" fmla="*/ 177680 w 1033791"/>
                  <a:gd name="connsiteY24" fmla="*/ 1113007 h 1498844"/>
                  <a:gd name="connsiteX25" fmla="*/ 299021 w 1033791"/>
                  <a:gd name="connsiteY25" fmla="*/ 1169345 h 1498844"/>
                  <a:gd name="connsiteX26" fmla="*/ 368360 w 1033791"/>
                  <a:gd name="connsiteY26" fmla="*/ 1113007 h 1498844"/>
                  <a:gd name="connsiteX27" fmla="*/ 394363 w 1033791"/>
                  <a:gd name="connsiteY27" fmla="*/ 1043669 h 1498844"/>
                  <a:gd name="connsiteX28" fmla="*/ 416031 w 1033791"/>
                  <a:gd name="connsiteY28" fmla="*/ 935328 h 1498844"/>
                  <a:gd name="connsiteX29" fmla="*/ 450700 w 1033791"/>
                  <a:gd name="connsiteY29" fmla="*/ 861656 h 1498844"/>
                  <a:gd name="connsiteX30" fmla="*/ 372694 w 1033791"/>
                  <a:gd name="connsiteY30" fmla="*/ 887658 h 1498844"/>
                  <a:gd name="connsiteX31" fmla="*/ 347947 w 1033791"/>
                  <a:gd name="connsiteY31" fmla="*/ 882069 h 1498844"/>
                  <a:gd name="connsiteX32" fmla="*/ 268686 w 1033791"/>
                  <a:gd name="connsiteY32" fmla="*/ 900658 h 1498844"/>
                  <a:gd name="connsiteX33" fmla="*/ 255686 w 1033791"/>
                  <a:gd name="connsiteY33" fmla="*/ 891991 h 1498844"/>
                  <a:gd name="connsiteX34" fmla="*/ 268686 w 1033791"/>
                  <a:gd name="connsiteY34" fmla="*/ 874657 h 1498844"/>
                  <a:gd name="connsiteX35" fmla="*/ 203682 w 1033791"/>
                  <a:gd name="connsiteY35" fmla="*/ 883324 h 1498844"/>
                  <a:gd name="connsiteX36" fmla="*/ 190681 w 1033791"/>
                  <a:gd name="connsiteY36" fmla="*/ 857322 h 1498844"/>
                  <a:gd name="connsiteX37" fmla="*/ 212349 w 1033791"/>
                  <a:gd name="connsiteY37" fmla="*/ 813986 h 1498844"/>
                  <a:gd name="connsiteX38" fmla="*/ 212349 w 1033791"/>
                  <a:gd name="connsiteY38" fmla="*/ 792317 h 1498844"/>
                  <a:gd name="connsiteX39" fmla="*/ 260019 w 1033791"/>
                  <a:gd name="connsiteY39" fmla="*/ 771218 h 1498844"/>
                  <a:gd name="connsiteX40" fmla="*/ 376007 w 1033791"/>
                  <a:gd name="connsiteY40" fmla="*/ 752628 h 1498844"/>
                  <a:gd name="connsiteX41" fmla="*/ 494036 w 1033791"/>
                  <a:gd name="connsiteY41" fmla="*/ 731646 h 1498844"/>
                  <a:gd name="connsiteX42" fmla="*/ 515704 w 1033791"/>
                  <a:gd name="connsiteY42" fmla="*/ 688310 h 1498844"/>
                  <a:gd name="connsiteX43" fmla="*/ 507037 w 1033791"/>
                  <a:gd name="connsiteY43" fmla="*/ 644973 h 1498844"/>
                  <a:gd name="connsiteX44" fmla="*/ 468034 w 1033791"/>
                  <a:gd name="connsiteY44" fmla="*/ 644973 h 1498844"/>
                  <a:gd name="connsiteX45" fmla="*/ 342358 w 1033791"/>
                  <a:gd name="connsiteY45" fmla="*/ 683976 h 1498844"/>
                  <a:gd name="connsiteX46" fmla="*/ 251352 w 1033791"/>
                  <a:gd name="connsiteY46" fmla="*/ 688310 h 1498844"/>
                  <a:gd name="connsiteX47" fmla="*/ 238351 w 1033791"/>
                  <a:gd name="connsiteY47" fmla="*/ 657974 h 1498844"/>
                  <a:gd name="connsiteX48" fmla="*/ 260019 w 1033791"/>
                  <a:gd name="connsiteY48" fmla="*/ 644973 h 1498844"/>
                  <a:gd name="connsiteX49" fmla="*/ 212349 w 1033791"/>
                  <a:gd name="connsiteY49" fmla="*/ 644973 h 1498844"/>
                  <a:gd name="connsiteX50" fmla="*/ 156012 w 1033791"/>
                  <a:gd name="connsiteY50" fmla="*/ 610304 h 1498844"/>
                  <a:gd name="connsiteX51" fmla="*/ 156012 w 1033791"/>
                  <a:gd name="connsiteY51" fmla="*/ 588636 h 1498844"/>
                  <a:gd name="connsiteX52" fmla="*/ 121342 w 1033791"/>
                  <a:gd name="connsiteY52" fmla="*/ 571301 h 1498844"/>
                  <a:gd name="connsiteX53" fmla="*/ 108341 w 1033791"/>
                  <a:gd name="connsiteY53" fmla="*/ 549633 h 1498844"/>
                  <a:gd name="connsiteX54" fmla="*/ 104008 w 1033791"/>
                  <a:gd name="connsiteY54" fmla="*/ 475961 h 1498844"/>
                  <a:gd name="connsiteX55" fmla="*/ 175855 w 1033791"/>
                  <a:gd name="connsiteY55" fmla="*/ 389973 h 1498844"/>
                  <a:gd name="connsiteX56" fmla="*/ 213604 w 1033791"/>
                  <a:gd name="connsiteY56" fmla="*/ 246963 h 1498844"/>
                  <a:gd name="connsiteX57" fmla="*/ 281687 w 1033791"/>
                  <a:gd name="connsiteY57" fmla="*/ 111934 h 1498844"/>
                  <a:gd name="connsiteX58" fmla="*/ 390596 w 1033791"/>
                  <a:gd name="connsiteY58" fmla="*/ 24194 h 1498844"/>
                  <a:gd name="connsiteX59" fmla="*/ 535135 w 1033791"/>
                  <a:gd name="connsiteY59" fmla="*/ 307 h 1498844"/>
                  <a:gd name="connsiteX60" fmla="*/ 719980 w 1033791"/>
                  <a:gd name="connsiteY60" fmla="*/ 37214 h 1498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033791" h="1498844">
                    <a:moveTo>
                      <a:pt x="719980" y="37214"/>
                    </a:moveTo>
                    <a:cubicBezTo>
                      <a:pt x="772357" y="61597"/>
                      <a:pt x="814825" y="104537"/>
                      <a:pt x="849395" y="146604"/>
                    </a:cubicBezTo>
                    <a:cubicBezTo>
                      <a:pt x="883965" y="188671"/>
                      <a:pt x="909325" y="247931"/>
                      <a:pt x="927401" y="289614"/>
                    </a:cubicBezTo>
                    <a:cubicBezTo>
                      <a:pt x="945477" y="331297"/>
                      <a:pt x="947210" y="351920"/>
                      <a:pt x="957854" y="396701"/>
                    </a:cubicBezTo>
                    <a:cubicBezTo>
                      <a:pt x="968498" y="441482"/>
                      <a:pt x="979008" y="501754"/>
                      <a:pt x="991267" y="558300"/>
                    </a:cubicBezTo>
                    <a:cubicBezTo>
                      <a:pt x="1003526" y="614846"/>
                      <a:pt x="1025441" y="683254"/>
                      <a:pt x="1031409" y="735980"/>
                    </a:cubicBezTo>
                    <a:cubicBezTo>
                      <a:pt x="1037377" y="788706"/>
                      <a:pt x="1030686" y="808930"/>
                      <a:pt x="1027075" y="874657"/>
                    </a:cubicBezTo>
                    <a:cubicBezTo>
                      <a:pt x="1023464" y="940384"/>
                      <a:pt x="1033575" y="1053059"/>
                      <a:pt x="1009740" y="1130342"/>
                    </a:cubicBezTo>
                    <a:cubicBezTo>
                      <a:pt x="985905" y="1207625"/>
                      <a:pt x="941125" y="1282742"/>
                      <a:pt x="884065" y="1338357"/>
                    </a:cubicBezTo>
                    <a:cubicBezTo>
                      <a:pt x="827005" y="1393972"/>
                      <a:pt x="724442" y="1437309"/>
                      <a:pt x="667382" y="1464033"/>
                    </a:cubicBezTo>
                    <a:cubicBezTo>
                      <a:pt x="610322" y="1490757"/>
                      <a:pt x="591543" y="1500146"/>
                      <a:pt x="541706" y="1498702"/>
                    </a:cubicBezTo>
                    <a:cubicBezTo>
                      <a:pt x="491869" y="1497258"/>
                      <a:pt x="418197" y="1473423"/>
                      <a:pt x="368360" y="1455366"/>
                    </a:cubicBezTo>
                    <a:cubicBezTo>
                      <a:pt x="318523" y="1437309"/>
                      <a:pt x="280243" y="1420697"/>
                      <a:pt x="242685" y="1390361"/>
                    </a:cubicBezTo>
                    <a:cubicBezTo>
                      <a:pt x="205127" y="1360025"/>
                      <a:pt x="176236" y="1305854"/>
                      <a:pt x="143011" y="1273352"/>
                    </a:cubicBezTo>
                    <a:cubicBezTo>
                      <a:pt x="109786" y="1240850"/>
                      <a:pt x="65727" y="1220626"/>
                      <a:pt x="43337" y="1195347"/>
                    </a:cubicBezTo>
                    <a:cubicBezTo>
                      <a:pt x="20947" y="1170068"/>
                      <a:pt x="10835" y="1139010"/>
                      <a:pt x="8668" y="1121675"/>
                    </a:cubicBezTo>
                    <a:cubicBezTo>
                      <a:pt x="6501" y="1104340"/>
                      <a:pt x="28891" y="1099284"/>
                      <a:pt x="30336" y="1091339"/>
                    </a:cubicBezTo>
                    <a:cubicBezTo>
                      <a:pt x="31780" y="1083394"/>
                      <a:pt x="16613" y="1078338"/>
                      <a:pt x="17335" y="1074004"/>
                    </a:cubicBezTo>
                    <a:cubicBezTo>
                      <a:pt x="18057" y="1069670"/>
                      <a:pt x="37558" y="1074726"/>
                      <a:pt x="34669" y="1065337"/>
                    </a:cubicBezTo>
                    <a:cubicBezTo>
                      <a:pt x="31780" y="1055948"/>
                      <a:pt x="0" y="1027056"/>
                      <a:pt x="0" y="1017667"/>
                    </a:cubicBezTo>
                    <a:cubicBezTo>
                      <a:pt x="0" y="1008278"/>
                      <a:pt x="20946" y="1007556"/>
                      <a:pt x="34669" y="1009000"/>
                    </a:cubicBezTo>
                    <a:cubicBezTo>
                      <a:pt x="48392" y="1010444"/>
                      <a:pt x="78006" y="1031390"/>
                      <a:pt x="82340" y="1026334"/>
                    </a:cubicBezTo>
                    <a:cubicBezTo>
                      <a:pt x="86674" y="1021278"/>
                      <a:pt x="57060" y="985164"/>
                      <a:pt x="60671" y="978664"/>
                    </a:cubicBezTo>
                    <a:cubicBezTo>
                      <a:pt x="64282" y="972164"/>
                      <a:pt x="84507" y="964941"/>
                      <a:pt x="104008" y="987331"/>
                    </a:cubicBezTo>
                    <a:cubicBezTo>
                      <a:pt x="123509" y="1009721"/>
                      <a:pt x="145178" y="1082671"/>
                      <a:pt x="177680" y="1113007"/>
                    </a:cubicBezTo>
                    <a:cubicBezTo>
                      <a:pt x="210182" y="1143343"/>
                      <a:pt x="267241" y="1169345"/>
                      <a:pt x="299021" y="1169345"/>
                    </a:cubicBezTo>
                    <a:cubicBezTo>
                      <a:pt x="330801" y="1169345"/>
                      <a:pt x="352470" y="1133953"/>
                      <a:pt x="368360" y="1113007"/>
                    </a:cubicBezTo>
                    <a:cubicBezTo>
                      <a:pt x="384250" y="1092061"/>
                      <a:pt x="386418" y="1073282"/>
                      <a:pt x="394363" y="1043669"/>
                    </a:cubicBezTo>
                    <a:cubicBezTo>
                      <a:pt x="402308" y="1014056"/>
                      <a:pt x="406642" y="965663"/>
                      <a:pt x="416031" y="935328"/>
                    </a:cubicBezTo>
                    <a:cubicBezTo>
                      <a:pt x="425420" y="904993"/>
                      <a:pt x="457923" y="869601"/>
                      <a:pt x="450700" y="861656"/>
                    </a:cubicBezTo>
                    <a:cubicBezTo>
                      <a:pt x="443477" y="853711"/>
                      <a:pt x="389819" y="884256"/>
                      <a:pt x="372694" y="887658"/>
                    </a:cubicBezTo>
                    <a:cubicBezTo>
                      <a:pt x="355569" y="891060"/>
                      <a:pt x="365282" y="879902"/>
                      <a:pt x="347947" y="882069"/>
                    </a:cubicBezTo>
                    <a:cubicBezTo>
                      <a:pt x="330612" y="884236"/>
                      <a:pt x="284063" y="899004"/>
                      <a:pt x="268686" y="900658"/>
                    </a:cubicBezTo>
                    <a:cubicBezTo>
                      <a:pt x="253309" y="902312"/>
                      <a:pt x="255686" y="896324"/>
                      <a:pt x="255686" y="891991"/>
                    </a:cubicBezTo>
                    <a:cubicBezTo>
                      <a:pt x="255686" y="887658"/>
                      <a:pt x="277353" y="876102"/>
                      <a:pt x="268686" y="874657"/>
                    </a:cubicBezTo>
                    <a:cubicBezTo>
                      <a:pt x="260019" y="873213"/>
                      <a:pt x="216683" y="886213"/>
                      <a:pt x="203682" y="883324"/>
                    </a:cubicBezTo>
                    <a:cubicBezTo>
                      <a:pt x="190681" y="880435"/>
                      <a:pt x="189237" y="868878"/>
                      <a:pt x="190681" y="857322"/>
                    </a:cubicBezTo>
                    <a:cubicBezTo>
                      <a:pt x="192125" y="845766"/>
                      <a:pt x="208738" y="824820"/>
                      <a:pt x="212349" y="813986"/>
                    </a:cubicBezTo>
                    <a:cubicBezTo>
                      <a:pt x="215960" y="803152"/>
                      <a:pt x="204404" y="799445"/>
                      <a:pt x="212349" y="792317"/>
                    </a:cubicBezTo>
                    <a:cubicBezTo>
                      <a:pt x="220294" y="785189"/>
                      <a:pt x="232743" y="777833"/>
                      <a:pt x="260019" y="771218"/>
                    </a:cubicBezTo>
                    <a:cubicBezTo>
                      <a:pt x="287295" y="764603"/>
                      <a:pt x="337004" y="759223"/>
                      <a:pt x="376007" y="752628"/>
                    </a:cubicBezTo>
                    <a:cubicBezTo>
                      <a:pt x="415010" y="746033"/>
                      <a:pt x="470753" y="742366"/>
                      <a:pt x="494036" y="731646"/>
                    </a:cubicBezTo>
                    <a:cubicBezTo>
                      <a:pt x="517319" y="720926"/>
                      <a:pt x="513537" y="702755"/>
                      <a:pt x="515704" y="688310"/>
                    </a:cubicBezTo>
                    <a:cubicBezTo>
                      <a:pt x="517871" y="673865"/>
                      <a:pt x="514982" y="652196"/>
                      <a:pt x="507037" y="644973"/>
                    </a:cubicBezTo>
                    <a:cubicBezTo>
                      <a:pt x="499092" y="637750"/>
                      <a:pt x="495480" y="638473"/>
                      <a:pt x="468034" y="644973"/>
                    </a:cubicBezTo>
                    <a:cubicBezTo>
                      <a:pt x="440587" y="651474"/>
                      <a:pt x="378472" y="676753"/>
                      <a:pt x="342358" y="683976"/>
                    </a:cubicBezTo>
                    <a:cubicBezTo>
                      <a:pt x="306244" y="691199"/>
                      <a:pt x="268687" y="692644"/>
                      <a:pt x="251352" y="688310"/>
                    </a:cubicBezTo>
                    <a:cubicBezTo>
                      <a:pt x="234017" y="683976"/>
                      <a:pt x="236907" y="665197"/>
                      <a:pt x="238351" y="657974"/>
                    </a:cubicBezTo>
                    <a:cubicBezTo>
                      <a:pt x="239795" y="650751"/>
                      <a:pt x="264353" y="647140"/>
                      <a:pt x="260019" y="644973"/>
                    </a:cubicBezTo>
                    <a:cubicBezTo>
                      <a:pt x="255685" y="642806"/>
                      <a:pt x="229683" y="650751"/>
                      <a:pt x="212349" y="644973"/>
                    </a:cubicBezTo>
                    <a:cubicBezTo>
                      <a:pt x="195014" y="639195"/>
                      <a:pt x="165401" y="619693"/>
                      <a:pt x="156012" y="610304"/>
                    </a:cubicBezTo>
                    <a:cubicBezTo>
                      <a:pt x="146623" y="600915"/>
                      <a:pt x="161790" y="595136"/>
                      <a:pt x="156012" y="588636"/>
                    </a:cubicBezTo>
                    <a:cubicBezTo>
                      <a:pt x="150234" y="582136"/>
                      <a:pt x="129287" y="577801"/>
                      <a:pt x="121342" y="571301"/>
                    </a:cubicBezTo>
                    <a:cubicBezTo>
                      <a:pt x="113397" y="564801"/>
                      <a:pt x="111230" y="565523"/>
                      <a:pt x="108341" y="549633"/>
                    </a:cubicBezTo>
                    <a:cubicBezTo>
                      <a:pt x="105452" y="533743"/>
                      <a:pt x="92756" y="502571"/>
                      <a:pt x="104008" y="475961"/>
                    </a:cubicBezTo>
                    <a:cubicBezTo>
                      <a:pt x="115260" y="449351"/>
                      <a:pt x="157589" y="428139"/>
                      <a:pt x="175855" y="389973"/>
                    </a:cubicBezTo>
                    <a:cubicBezTo>
                      <a:pt x="194121" y="351807"/>
                      <a:pt x="195965" y="293303"/>
                      <a:pt x="213604" y="246963"/>
                    </a:cubicBezTo>
                    <a:cubicBezTo>
                      <a:pt x="231243" y="200623"/>
                      <a:pt x="252188" y="149062"/>
                      <a:pt x="281687" y="111934"/>
                    </a:cubicBezTo>
                    <a:cubicBezTo>
                      <a:pt x="311186" y="74806"/>
                      <a:pt x="344370" y="40806"/>
                      <a:pt x="390596" y="24194"/>
                    </a:cubicBezTo>
                    <a:cubicBezTo>
                      <a:pt x="436822" y="7582"/>
                      <a:pt x="480238" y="-1863"/>
                      <a:pt x="535135" y="307"/>
                    </a:cubicBezTo>
                    <a:cubicBezTo>
                      <a:pt x="590032" y="2477"/>
                      <a:pt x="667603" y="12831"/>
                      <a:pt x="719980" y="37214"/>
                    </a:cubicBezTo>
                    <a:close/>
                  </a:path>
                </a:pathLst>
              </a:custGeom>
              <a:solidFill>
                <a:srgbClr val="FBC5FC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orme libre 30"/>
              <p:cNvSpPr/>
              <p:nvPr/>
            </p:nvSpPr>
            <p:spPr>
              <a:xfrm>
                <a:off x="3963929" y="3239551"/>
                <a:ext cx="334691" cy="53881"/>
              </a:xfrm>
              <a:custGeom>
                <a:avLst/>
                <a:gdLst>
                  <a:gd name="connsiteX0" fmla="*/ 0 w 309193"/>
                  <a:gd name="connsiteY0" fmla="*/ 60671 h 69588"/>
                  <a:gd name="connsiteX1" fmla="*/ 156011 w 309193"/>
                  <a:gd name="connsiteY1" fmla="*/ 69338 h 69588"/>
                  <a:gd name="connsiteX2" fmla="*/ 242684 w 309193"/>
                  <a:gd name="connsiteY2" fmla="*/ 52004 h 69588"/>
                  <a:gd name="connsiteX3" fmla="*/ 303355 w 309193"/>
                  <a:gd name="connsiteY3" fmla="*/ 17334 h 69588"/>
                  <a:gd name="connsiteX4" fmla="*/ 303355 w 309193"/>
                  <a:gd name="connsiteY4" fmla="*/ 0 h 69588"/>
                  <a:gd name="connsiteX0" fmla="*/ 0 w 300889"/>
                  <a:gd name="connsiteY0" fmla="*/ 68911 h 72100"/>
                  <a:gd name="connsiteX1" fmla="*/ 147707 w 300889"/>
                  <a:gd name="connsiteY1" fmla="*/ 69338 h 72100"/>
                  <a:gd name="connsiteX2" fmla="*/ 234380 w 300889"/>
                  <a:gd name="connsiteY2" fmla="*/ 52004 h 72100"/>
                  <a:gd name="connsiteX3" fmla="*/ 295051 w 300889"/>
                  <a:gd name="connsiteY3" fmla="*/ 17334 h 72100"/>
                  <a:gd name="connsiteX4" fmla="*/ 295051 w 300889"/>
                  <a:gd name="connsiteY4" fmla="*/ 0 h 7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889" h="72100">
                    <a:moveTo>
                      <a:pt x="0" y="68911"/>
                    </a:moveTo>
                    <a:cubicBezTo>
                      <a:pt x="57782" y="73966"/>
                      <a:pt x="108644" y="72156"/>
                      <a:pt x="147707" y="69338"/>
                    </a:cubicBezTo>
                    <a:cubicBezTo>
                      <a:pt x="186770" y="66520"/>
                      <a:pt x="209823" y="60671"/>
                      <a:pt x="234380" y="52004"/>
                    </a:cubicBezTo>
                    <a:cubicBezTo>
                      <a:pt x="258937" y="43337"/>
                      <a:pt x="284939" y="26001"/>
                      <a:pt x="295051" y="17334"/>
                    </a:cubicBezTo>
                    <a:cubicBezTo>
                      <a:pt x="305163" y="8667"/>
                      <a:pt x="300107" y="4333"/>
                      <a:pt x="295051" y="0"/>
                    </a:cubicBezTo>
                  </a:path>
                </a:pathLst>
              </a:cu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Ellipse 31"/>
              <p:cNvSpPr/>
              <p:nvPr/>
            </p:nvSpPr>
            <p:spPr>
              <a:xfrm>
                <a:off x="3843081" y="2837840"/>
                <a:ext cx="61217" cy="6018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e 100"/>
            <p:cNvGrpSpPr/>
            <p:nvPr/>
          </p:nvGrpSpPr>
          <p:grpSpPr>
            <a:xfrm rot="14400000" flipH="1">
              <a:off x="2173067" y="5923997"/>
              <a:ext cx="245251" cy="355578"/>
              <a:chOff x="3517058" y="2429899"/>
              <a:chExt cx="1033791" cy="1498844"/>
            </a:xfrm>
          </p:grpSpPr>
          <p:sp>
            <p:nvSpPr>
              <p:cNvPr id="25" name="Forme libre 24"/>
              <p:cNvSpPr/>
              <p:nvPr/>
            </p:nvSpPr>
            <p:spPr>
              <a:xfrm>
                <a:off x="3592989" y="3263218"/>
                <a:ext cx="221756" cy="334946"/>
              </a:xfrm>
              <a:custGeom>
                <a:avLst/>
                <a:gdLst>
                  <a:gd name="connsiteX0" fmla="*/ 4459 w 208140"/>
                  <a:gd name="connsiteY0" fmla="*/ 135986 h 333228"/>
                  <a:gd name="connsiteX1" fmla="*/ 125 w 208140"/>
                  <a:gd name="connsiteY1" fmla="*/ 83982 h 333228"/>
                  <a:gd name="connsiteX2" fmla="*/ 8793 w 208140"/>
                  <a:gd name="connsiteY2" fmla="*/ 1642 h 333228"/>
                  <a:gd name="connsiteX3" fmla="*/ 47795 w 208140"/>
                  <a:gd name="connsiteY3" fmla="*/ 36312 h 333228"/>
                  <a:gd name="connsiteX4" fmla="*/ 73797 w 208140"/>
                  <a:gd name="connsiteY4" fmla="*/ 122985 h 333228"/>
                  <a:gd name="connsiteX5" fmla="*/ 86798 w 208140"/>
                  <a:gd name="connsiteY5" fmla="*/ 174988 h 333228"/>
                  <a:gd name="connsiteX6" fmla="*/ 143136 w 208140"/>
                  <a:gd name="connsiteY6" fmla="*/ 261661 h 333228"/>
                  <a:gd name="connsiteX7" fmla="*/ 195139 w 208140"/>
                  <a:gd name="connsiteY7" fmla="*/ 326666 h 333228"/>
                  <a:gd name="connsiteX8" fmla="*/ 208140 w 208140"/>
                  <a:gd name="connsiteY8" fmla="*/ 331000 h 333228"/>
                  <a:gd name="connsiteX9" fmla="*/ 208140 w 208140"/>
                  <a:gd name="connsiteY9" fmla="*/ 331000 h 333228"/>
                  <a:gd name="connsiteX0" fmla="*/ 4459 w 208140"/>
                  <a:gd name="connsiteY0" fmla="*/ 135986 h 333228"/>
                  <a:gd name="connsiteX1" fmla="*/ 125 w 208140"/>
                  <a:gd name="connsiteY1" fmla="*/ 83982 h 333228"/>
                  <a:gd name="connsiteX2" fmla="*/ 8793 w 208140"/>
                  <a:gd name="connsiteY2" fmla="*/ 1642 h 333228"/>
                  <a:gd name="connsiteX3" fmla="*/ 47795 w 208140"/>
                  <a:gd name="connsiteY3" fmla="*/ 36312 h 333228"/>
                  <a:gd name="connsiteX4" fmla="*/ 73797 w 208140"/>
                  <a:gd name="connsiteY4" fmla="*/ 122985 h 333228"/>
                  <a:gd name="connsiteX5" fmla="*/ 86798 w 208140"/>
                  <a:gd name="connsiteY5" fmla="*/ 174988 h 333228"/>
                  <a:gd name="connsiteX6" fmla="*/ 130821 w 208140"/>
                  <a:gd name="connsiteY6" fmla="*/ 261661 h 333228"/>
                  <a:gd name="connsiteX7" fmla="*/ 195139 w 208140"/>
                  <a:gd name="connsiteY7" fmla="*/ 326666 h 333228"/>
                  <a:gd name="connsiteX8" fmla="*/ 208140 w 208140"/>
                  <a:gd name="connsiteY8" fmla="*/ 331000 h 333228"/>
                  <a:gd name="connsiteX9" fmla="*/ 208140 w 208140"/>
                  <a:gd name="connsiteY9" fmla="*/ 331000 h 333228"/>
                  <a:gd name="connsiteX0" fmla="*/ 19422 w 208531"/>
                  <a:gd name="connsiteY0" fmla="*/ 157844 h 333228"/>
                  <a:gd name="connsiteX1" fmla="*/ 516 w 208531"/>
                  <a:gd name="connsiteY1" fmla="*/ 83982 h 333228"/>
                  <a:gd name="connsiteX2" fmla="*/ 9184 w 208531"/>
                  <a:gd name="connsiteY2" fmla="*/ 1642 h 333228"/>
                  <a:gd name="connsiteX3" fmla="*/ 48186 w 208531"/>
                  <a:gd name="connsiteY3" fmla="*/ 36312 h 333228"/>
                  <a:gd name="connsiteX4" fmla="*/ 74188 w 208531"/>
                  <a:gd name="connsiteY4" fmla="*/ 122985 h 333228"/>
                  <a:gd name="connsiteX5" fmla="*/ 87189 w 208531"/>
                  <a:gd name="connsiteY5" fmla="*/ 174988 h 333228"/>
                  <a:gd name="connsiteX6" fmla="*/ 131212 w 208531"/>
                  <a:gd name="connsiteY6" fmla="*/ 261661 h 333228"/>
                  <a:gd name="connsiteX7" fmla="*/ 195530 w 208531"/>
                  <a:gd name="connsiteY7" fmla="*/ 326666 h 333228"/>
                  <a:gd name="connsiteX8" fmla="*/ 208531 w 208531"/>
                  <a:gd name="connsiteY8" fmla="*/ 331000 h 333228"/>
                  <a:gd name="connsiteX9" fmla="*/ 208531 w 208531"/>
                  <a:gd name="connsiteY9" fmla="*/ 331000 h 333228"/>
                  <a:gd name="connsiteX0" fmla="*/ 27416 w 209030"/>
                  <a:gd name="connsiteY0" fmla="*/ 157844 h 333228"/>
                  <a:gd name="connsiteX1" fmla="*/ 1015 w 209030"/>
                  <a:gd name="connsiteY1" fmla="*/ 83982 h 333228"/>
                  <a:gd name="connsiteX2" fmla="*/ 9683 w 209030"/>
                  <a:gd name="connsiteY2" fmla="*/ 1642 h 333228"/>
                  <a:gd name="connsiteX3" fmla="*/ 48685 w 209030"/>
                  <a:gd name="connsiteY3" fmla="*/ 36312 h 333228"/>
                  <a:gd name="connsiteX4" fmla="*/ 74687 w 209030"/>
                  <a:gd name="connsiteY4" fmla="*/ 122985 h 333228"/>
                  <a:gd name="connsiteX5" fmla="*/ 87688 w 209030"/>
                  <a:gd name="connsiteY5" fmla="*/ 174988 h 333228"/>
                  <a:gd name="connsiteX6" fmla="*/ 131711 w 209030"/>
                  <a:gd name="connsiteY6" fmla="*/ 261661 h 333228"/>
                  <a:gd name="connsiteX7" fmla="*/ 196029 w 209030"/>
                  <a:gd name="connsiteY7" fmla="*/ 326666 h 333228"/>
                  <a:gd name="connsiteX8" fmla="*/ 209030 w 209030"/>
                  <a:gd name="connsiteY8" fmla="*/ 331000 h 333228"/>
                  <a:gd name="connsiteX9" fmla="*/ 209030 w 209030"/>
                  <a:gd name="connsiteY9" fmla="*/ 331000 h 333228"/>
                  <a:gd name="connsiteX0" fmla="*/ 27416 w 209030"/>
                  <a:gd name="connsiteY0" fmla="*/ 157844 h 332995"/>
                  <a:gd name="connsiteX1" fmla="*/ 1015 w 209030"/>
                  <a:gd name="connsiteY1" fmla="*/ 83982 h 332995"/>
                  <a:gd name="connsiteX2" fmla="*/ 9683 w 209030"/>
                  <a:gd name="connsiteY2" fmla="*/ 1642 h 332995"/>
                  <a:gd name="connsiteX3" fmla="*/ 48685 w 209030"/>
                  <a:gd name="connsiteY3" fmla="*/ 36312 h 332995"/>
                  <a:gd name="connsiteX4" fmla="*/ 74687 w 209030"/>
                  <a:gd name="connsiteY4" fmla="*/ 122985 h 332995"/>
                  <a:gd name="connsiteX5" fmla="*/ 87688 w 209030"/>
                  <a:gd name="connsiteY5" fmla="*/ 174988 h 332995"/>
                  <a:gd name="connsiteX6" fmla="*/ 131711 w 209030"/>
                  <a:gd name="connsiteY6" fmla="*/ 261661 h 332995"/>
                  <a:gd name="connsiteX7" fmla="*/ 196029 w 209030"/>
                  <a:gd name="connsiteY7" fmla="*/ 326666 h 332995"/>
                  <a:gd name="connsiteX8" fmla="*/ 209030 w 209030"/>
                  <a:gd name="connsiteY8" fmla="*/ 331000 h 332995"/>
                  <a:gd name="connsiteX9" fmla="*/ 209030 w 209030"/>
                  <a:gd name="connsiteY9" fmla="*/ 331000 h 332995"/>
                  <a:gd name="connsiteX0" fmla="*/ 77935 w 212415"/>
                  <a:gd name="connsiteY0" fmla="*/ 308673 h 332995"/>
                  <a:gd name="connsiteX1" fmla="*/ 4400 w 212415"/>
                  <a:gd name="connsiteY1" fmla="*/ 83982 h 332995"/>
                  <a:gd name="connsiteX2" fmla="*/ 13068 w 212415"/>
                  <a:gd name="connsiteY2" fmla="*/ 1642 h 332995"/>
                  <a:gd name="connsiteX3" fmla="*/ 52070 w 212415"/>
                  <a:gd name="connsiteY3" fmla="*/ 36312 h 332995"/>
                  <a:gd name="connsiteX4" fmla="*/ 78072 w 212415"/>
                  <a:gd name="connsiteY4" fmla="*/ 122985 h 332995"/>
                  <a:gd name="connsiteX5" fmla="*/ 91073 w 212415"/>
                  <a:gd name="connsiteY5" fmla="*/ 174988 h 332995"/>
                  <a:gd name="connsiteX6" fmla="*/ 135096 w 212415"/>
                  <a:gd name="connsiteY6" fmla="*/ 261661 h 332995"/>
                  <a:gd name="connsiteX7" fmla="*/ 199414 w 212415"/>
                  <a:gd name="connsiteY7" fmla="*/ 326666 h 332995"/>
                  <a:gd name="connsiteX8" fmla="*/ 212415 w 212415"/>
                  <a:gd name="connsiteY8" fmla="*/ 331000 h 332995"/>
                  <a:gd name="connsiteX9" fmla="*/ 212415 w 212415"/>
                  <a:gd name="connsiteY9" fmla="*/ 331000 h 332995"/>
                  <a:gd name="connsiteX0" fmla="*/ 77650 w 212130"/>
                  <a:gd name="connsiteY0" fmla="*/ 307679 h 332001"/>
                  <a:gd name="connsiteX1" fmla="*/ 4115 w 212130"/>
                  <a:gd name="connsiteY1" fmla="*/ 82988 h 332001"/>
                  <a:gd name="connsiteX2" fmla="*/ 12783 w 212130"/>
                  <a:gd name="connsiteY2" fmla="*/ 648 h 332001"/>
                  <a:gd name="connsiteX3" fmla="*/ 41773 w 212130"/>
                  <a:gd name="connsiteY3" fmla="*/ 48667 h 332001"/>
                  <a:gd name="connsiteX4" fmla="*/ 77787 w 212130"/>
                  <a:gd name="connsiteY4" fmla="*/ 121991 h 332001"/>
                  <a:gd name="connsiteX5" fmla="*/ 90788 w 212130"/>
                  <a:gd name="connsiteY5" fmla="*/ 173994 h 332001"/>
                  <a:gd name="connsiteX6" fmla="*/ 134811 w 212130"/>
                  <a:gd name="connsiteY6" fmla="*/ 260667 h 332001"/>
                  <a:gd name="connsiteX7" fmla="*/ 199129 w 212130"/>
                  <a:gd name="connsiteY7" fmla="*/ 325672 h 332001"/>
                  <a:gd name="connsiteX8" fmla="*/ 212130 w 212130"/>
                  <a:gd name="connsiteY8" fmla="*/ 330006 h 332001"/>
                  <a:gd name="connsiteX9" fmla="*/ 212130 w 212130"/>
                  <a:gd name="connsiteY9" fmla="*/ 330006 h 332001"/>
                  <a:gd name="connsiteX0" fmla="*/ 77650 w 212130"/>
                  <a:gd name="connsiteY0" fmla="*/ 307697 h 332019"/>
                  <a:gd name="connsiteX1" fmla="*/ 4115 w 212130"/>
                  <a:gd name="connsiteY1" fmla="*/ 83006 h 332019"/>
                  <a:gd name="connsiteX2" fmla="*/ 12783 w 212130"/>
                  <a:gd name="connsiteY2" fmla="*/ 666 h 332019"/>
                  <a:gd name="connsiteX3" fmla="*/ 41773 w 212130"/>
                  <a:gd name="connsiteY3" fmla="*/ 48685 h 332019"/>
                  <a:gd name="connsiteX4" fmla="*/ 61101 w 212130"/>
                  <a:gd name="connsiteY4" fmla="*/ 128684 h 332019"/>
                  <a:gd name="connsiteX5" fmla="*/ 90788 w 212130"/>
                  <a:gd name="connsiteY5" fmla="*/ 174012 h 332019"/>
                  <a:gd name="connsiteX6" fmla="*/ 134811 w 212130"/>
                  <a:gd name="connsiteY6" fmla="*/ 260685 h 332019"/>
                  <a:gd name="connsiteX7" fmla="*/ 199129 w 212130"/>
                  <a:gd name="connsiteY7" fmla="*/ 325690 h 332019"/>
                  <a:gd name="connsiteX8" fmla="*/ 212130 w 212130"/>
                  <a:gd name="connsiteY8" fmla="*/ 330024 h 332019"/>
                  <a:gd name="connsiteX9" fmla="*/ 212130 w 212130"/>
                  <a:gd name="connsiteY9" fmla="*/ 330024 h 332019"/>
                  <a:gd name="connsiteX0" fmla="*/ 77650 w 212130"/>
                  <a:gd name="connsiteY0" fmla="*/ 307697 h 332019"/>
                  <a:gd name="connsiteX1" fmla="*/ 4115 w 212130"/>
                  <a:gd name="connsiteY1" fmla="*/ 83006 h 332019"/>
                  <a:gd name="connsiteX2" fmla="*/ 12783 w 212130"/>
                  <a:gd name="connsiteY2" fmla="*/ 666 h 332019"/>
                  <a:gd name="connsiteX3" fmla="*/ 41773 w 212130"/>
                  <a:gd name="connsiteY3" fmla="*/ 48685 h 332019"/>
                  <a:gd name="connsiteX4" fmla="*/ 61101 w 212130"/>
                  <a:gd name="connsiteY4" fmla="*/ 128684 h 332019"/>
                  <a:gd name="connsiteX5" fmla="*/ 80777 w 212130"/>
                  <a:gd name="connsiteY5" fmla="*/ 187361 h 332019"/>
                  <a:gd name="connsiteX6" fmla="*/ 134811 w 212130"/>
                  <a:gd name="connsiteY6" fmla="*/ 260685 h 332019"/>
                  <a:gd name="connsiteX7" fmla="*/ 199129 w 212130"/>
                  <a:gd name="connsiteY7" fmla="*/ 325690 h 332019"/>
                  <a:gd name="connsiteX8" fmla="*/ 212130 w 212130"/>
                  <a:gd name="connsiteY8" fmla="*/ 330024 h 332019"/>
                  <a:gd name="connsiteX9" fmla="*/ 212130 w 212130"/>
                  <a:gd name="connsiteY9" fmla="*/ 330024 h 332019"/>
                  <a:gd name="connsiteX0" fmla="*/ 77312 w 211792"/>
                  <a:gd name="connsiteY0" fmla="*/ 307697 h 332019"/>
                  <a:gd name="connsiteX1" fmla="*/ 3777 w 211792"/>
                  <a:gd name="connsiteY1" fmla="*/ 83006 h 332019"/>
                  <a:gd name="connsiteX2" fmla="*/ 12445 w 211792"/>
                  <a:gd name="connsiteY2" fmla="*/ 666 h 332019"/>
                  <a:gd name="connsiteX3" fmla="*/ 28086 w 211792"/>
                  <a:gd name="connsiteY3" fmla="*/ 48685 h 332019"/>
                  <a:gd name="connsiteX4" fmla="*/ 60763 w 211792"/>
                  <a:gd name="connsiteY4" fmla="*/ 128684 h 332019"/>
                  <a:gd name="connsiteX5" fmla="*/ 80439 w 211792"/>
                  <a:gd name="connsiteY5" fmla="*/ 187361 h 332019"/>
                  <a:gd name="connsiteX6" fmla="*/ 134473 w 211792"/>
                  <a:gd name="connsiteY6" fmla="*/ 260685 h 332019"/>
                  <a:gd name="connsiteX7" fmla="*/ 198791 w 211792"/>
                  <a:gd name="connsiteY7" fmla="*/ 325690 h 332019"/>
                  <a:gd name="connsiteX8" fmla="*/ 211792 w 211792"/>
                  <a:gd name="connsiteY8" fmla="*/ 330024 h 332019"/>
                  <a:gd name="connsiteX9" fmla="*/ 211792 w 211792"/>
                  <a:gd name="connsiteY9" fmla="*/ 330024 h 332019"/>
                  <a:gd name="connsiteX0" fmla="*/ 77312 w 211792"/>
                  <a:gd name="connsiteY0" fmla="*/ 307706 h 332028"/>
                  <a:gd name="connsiteX1" fmla="*/ 3777 w 211792"/>
                  <a:gd name="connsiteY1" fmla="*/ 83015 h 332028"/>
                  <a:gd name="connsiteX2" fmla="*/ 12445 w 211792"/>
                  <a:gd name="connsiteY2" fmla="*/ 675 h 332028"/>
                  <a:gd name="connsiteX3" fmla="*/ 28086 w 211792"/>
                  <a:gd name="connsiteY3" fmla="*/ 48694 h 332028"/>
                  <a:gd name="connsiteX4" fmla="*/ 50752 w 211792"/>
                  <a:gd name="connsiteY4" fmla="*/ 132030 h 332028"/>
                  <a:gd name="connsiteX5" fmla="*/ 80439 w 211792"/>
                  <a:gd name="connsiteY5" fmla="*/ 187370 h 332028"/>
                  <a:gd name="connsiteX6" fmla="*/ 134473 w 211792"/>
                  <a:gd name="connsiteY6" fmla="*/ 260694 h 332028"/>
                  <a:gd name="connsiteX7" fmla="*/ 198791 w 211792"/>
                  <a:gd name="connsiteY7" fmla="*/ 325699 h 332028"/>
                  <a:gd name="connsiteX8" fmla="*/ 211792 w 211792"/>
                  <a:gd name="connsiteY8" fmla="*/ 330033 h 332028"/>
                  <a:gd name="connsiteX9" fmla="*/ 211792 w 211792"/>
                  <a:gd name="connsiteY9" fmla="*/ 330033 h 332028"/>
                  <a:gd name="connsiteX0" fmla="*/ 61485 w 210761"/>
                  <a:gd name="connsiteY0" fmla="*/ 313624 h 332028"/>
                  <a:gd name="connsiteX1" fmla="*/ 2746 w 210761"/>
                  <a:gd name="connsiteY1" fmla="*/ 83015 h 332028"/>
                  <a:gd name="connsiteX2" fmla="*/ 11414 w 210761"/>
                  <a:gd name="connsiteY2" fmla="*/ 675 h 332028"/>
                  <a:gd name="connsiteX3" fmla="*/ 27055 w 210761"/>
                  <a:gd name="connsiteY3" fmla="*/ 48694 h 332028"/>
                  <a:gd name="connsiteX4" fmla="*/ 49721 w 210761"/>
                  <a:gd name="connsiteY4" fmla="*/ 132030 h 332028"/>
                  <a:gd name="connsiteX5" fmla="*/ 79408 w 210761"/>
                  <a:gd name="connsiteY5" fmla="*/ 187370 h 332028"/>
                  <a:gd name="connsiteX6" fmla="*/ 133442 w 210761"/>
                  <a:gd name="connsiteY6" fmla="*/ 260694 h 332028"/>
                  <a:gd name="connsiteX7" fmla="*/ 197760 w 210761"/>
                  <a:gd name="connsiteY7" fmla="*/ 325699 h 332028"/>
                  <a:gd name="connsiteX8" fmla="*/ 210761 w 210761"/>
                  <a:gd name="connsiteY8" fmla="*/ 330033 h 332028"/>
                  <a:gd name="connsiteX9" fmla="*/ 210761 w 210761"/>
                  <a:gd name="connsiteY9" fmla="*/ 330033 h 332028"/>
                  <a:gd name="connsiteX0" fmla="*/ 61485 w 210761"/>
                  <a:gd name="connsiteY0" fmla="*/ 313624 h 332028"/>
                  <a:gd name="connsiteX1" fmla="*/ 2746 w 210761"/>
                  <a:gd name="connsiteY1" fmla="*/ 83015 h 332028"/>
                  <a:gd name="connsiteX2" fmla="*/ 11414 w 210761"/>
                  <a:gd name="connsiteY2" fmla="*/ 675 h 332028"/>
                  <a:gd name="connsiteX3" fmla="*/ 27055 w 210761"/>
                  <a:gd name="connsiteY3" fmla="*/ 48694 h 332028"/>
                  <a:gd name="connsiteX4" fmla="*/ 49721 w 210761"/>
                  <a:gd name="connsiteY4" fmla="*/ 132030 h 332028"/>
                  <a:gd name="connsiteX5" fmla="*/ 79408 w 210761"/>
                  <a:gd name="connsiteY5" fmla="*/ 187370 h 332028"/>
                  <a:gd name="connsiteX6" fmla="*/ 133442 w 210761"/>
                  <a:gd name="connsiteY6" fmla="*/ 260694 h 332028"/>
                  <a:gd name="connsiteX7" fmla="*/ 197760 w 210761"/>
                  <a:gd name="connsiteY7" fmla="*/ 325699 h 332028"/>
                  <a:gd name="connsiteX8" fmla="*/ 210761 w 210761"/>
                  <a:gd name="connsiteY8" fmla="*/ 330033 h 332028"/>
                  <a:gd name="connsiteX9" fmla="*/ 210761 w 210761"/>
                  <a:gd name="connsiteY9" fmla="*/ 330033 h 332028"/>
                  <a:gd name="connsiteX0" fmla="*/ 59621 w 208897"/>
                  <a:gd name="connsiteY0" fmla="*/ 316542 h 334946"/>
                  <a:gd name="connsiteX1" fmla="*/ 882 w 208897"/>
                  <a:gd name="connsiteY1" fmla="*/ 85933 h 334946"/>
                  <a:gd name="connsiteX2" fmla="*/ 24346 w 208897"/>
                  <a:gd name="connsiteY2" fmla="*/ 633 h 334946"/>
                  <a:gd name="connsiteX3" fmla="*/ 25191 w 208897"/>
                  <a:gd name="connsiteY3" fmla="*/ 51612 h 334946"/>
                  <a:gd name="connsiteX4" fmla="*/ 47857 w 208897"/>
                  <a:gd name="connsiteY4" fmla="*/ 134948 h 334946"/>
                  <a:gd name="connsiteX5" fmla="*/ 77544 w 208897"/>
                  <a:gd name="connsiteY5" fmla="*/ 190288 h 334946"/>
                  <a:gd name="connsiteX6" fmla="*/ 131578 w 208897"/>
                  <a:gd name="connsiteY6" fmla="*/ 263612 h 334946"/>
                  <a:gd name="connsiteX7" fmla="*/ 195896 w 208897"/>
                  <a:gd name="connsiteY7" fmla="*/ 328617 h 334946"/>
                  <a:gd name="connsiteX8" fmla="*/ 208897 w 208897"/>
                  <a:gd name="connsiteY8" fmla="*/ 332951 h 334946"/>
                  <a:gd name="connsiteX9" fmla="*/ 208897 w 208897"/>
                  <a:gd name="connsiteY9" fmla="*/ 332951 h 334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8897" h="334946">
                    <a:moveTo>
                      <a:pt x="59621" y="316542"/>
                    </a:moveTo>
                    <a:cubicBezTo>
                      <a:pt x="57093" y="301735"/>
                      <a:pt x="6761" y="138584"/>
                      <a:pt x="882" y="85933"/>
                    </a:cubicBezTo>
                    <a:cubicBezTo>
                      <a:pt x="-4997" y="33282"/>
                      <a:pt x="20295" y="6353"/>
                      <a:pt x="24346" y="633"/>
                    </a:cubicBezTo>
                    <a:cubicBezTo>
                      <a:pt x="28397" y="-5087"/>
                      <a:pt x="21273" y="29226"/>
                      <a:pt x="25191" y="51612"/>
                    </a:cubicBezTo>
                    <a:cubicBezTo>
                      <a:pt x="29109" y="73998"/>
                      <a:pt x="39132" y="111835"/>
                      <a:pt x="47857" y="134948"/>
                    </a:cubicBezTo>
                    <a:cubicBezTo>
                      <a:pt x="56583" y="158061"/>
                      <a:pt x="63591" y="168844"/>
                      <a:pt x="77544" y="190288"/>
                    </a:cubicBezTo>
                    <a:cubicBezTo>
                      <a:pt x="91497" y="211732"/>
                      <a:pt x="111853" y="240557"/>
                      <a:pt x="131578" y="263612"/>
                    </a:cubicBezTo>
                    <a:cubicBezTo>
                      <a:pt x="151303" y="286667"/>
                      <a:pt x="183010" y="317061"/>
                      <a:pt x="195896" y="328617"/>
                    </a:cubicBezTo>
                    <a:cubicBezTo>
                      <a:pt x="208782" y="340173"/>
                      <a:pt x="206730" y="332229"/>
                      <a:pt x="208897" y="332951"/>
                    </a:cubicBezTo>
                    <a:lnTo>
                      <a:pt x="208897" y="332951"/>
                    </a:lnTo>
                  </a:path>
                </a:pathLst>
              </a:custGeom>
              <a:solidFill>
                <a:srgbClr val="FBC5FC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orme libre 25"/>
              <p:cNvSpPr/>
              <p:nvPr/>
            </p:nvSpPr>
            <p:spPr>
              <a:xfrm>
                <a:off x="3517058" y="2429899"/>
                <a:ext cx="1033791" cy="1498844"/>
              </a:xfrm>
              <a:custGeom>
                <a:avLst/>
                <a:gdLst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320690 w 1032458"/>
                  <a:gd name="connsiteY25" fmla="*/ 1164564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73346 w 1032458"/>
                  <a:gd name="connsiteY55" fmla="*/ 410509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320690 w 1032458"/>
                  <a:gd name="connsiteY25" fmla="*/ 1164564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94363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94363 w 1032458"/>
                  <a:gd name="connsiteY27" fmla="*/ 1034555 h 1489730"/>
                  <a:gd name="connsiteX28" fmla="*/ 416031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79405 w 1033791"/>
                  <a:gd name="connsiteY3" fmla="*/ 384508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82013 w 1033791"/>
                  <a:gd name="connsiteY55" fmla="*/ 393174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82013 w 1033791"/>
                  <a:gd name="connsiteY55" fmla="*/ 393174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376007 w 1033791"/>
                  <a:gd name="connsiteY40" fmla="*/ 743514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47947 w 1033791"/>
                  <a:gd name="connsiteY31" fmla="*/ 872955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376007 w 1033791"/>
                  <a:gd name="connsiteY40" fmla="*/ 743514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25813 h 1499396"/>
                  <a:gd name="connsiteX1" fmla="*/ 849395 w 1033791"/>
                  <a:gd name="connsiteY1" fmla="*/ 147156 h 1499396"/>
                  <a:gd name="connsiteX2" fmla="*/ 927401 w 1033791"/>
                  <a:gd name="connsiteY2" fmla="*/ 290166 h 1499396"/>
                  <a:gd name="connsiteX3" fmla="*/ 957854 w 1033791"/>
                  <a:gd name="connsiteY3" fmla="*/ 397253 h 1499396"/>
                  <a:gd name="connsiteX4" fmla="*/ 991267 w 1033791"/>
                  <a:gd name="connsiteY4" fmla="*/ 558852 h 1499396"/>
                  <a:gd name="connsiteX5" fmla="*/ 1031409 w 1033791"/>
                  <a:gd name="connsiteY5" fmla="*/ 736532 h 1499396"/>
                  <a:gd name="connsiteX6" fmla="*/ 1027075 w 1033791"/>
                  <a:gd name="connsiteY6" fmla="*/ 875209 h 1499396"/>
                  <a:gd name="connsiteX7" fmla="*/ 1009740 w 1033791"/>
                  <a:gd name="connsiteY7" fmla="*/ 1130894 h 1499396"/>
                  <a:gd name="connsiteX8" fmla="*/ 884065 w 1033791"/>
                  <a:gd name="connsiteY8" fmla="*/ 1338909 h 1499396"/>
                  <a:gd name="connsiteX9" fmla="*/ 667382 w 1033791"/>
                  <a:gd name="connsiteY9" fmla="*/ 1464585 h 1499396"/>
                  <a:gd name="connsiteX10" fmla="*/ 541706 w 1033791"/>
                  <a:gd name="connsiteY10" fmla="*/ 1499254 h 1499396"/>
                  <a:gd name="connsiteX11" fmla="*/ 368360 w 1033791"/>
                  <a:gd name="connsiteY11" fmla="*/ 1455918 h 1499396"/>
                  <a:gd name="connsiteX12" fmla="*/ 242685 w 1033791"/>
                  <a:gd name="connsiteY12" fmla="*/ 1390913 h 1499396"/>
                  <a:gd name="connsiteX13" fmla="*/ 143011 w 1033791"/>
                  <a:gd name="connsiteY13" fmla="*/ 1273904 h 1499396"/>
                  <a:gd name="connsiteX14" fmla="*/ 43337 w 1033791"/>
                  <a:gd name="connsiteY14" fmla="*/ 1195899 h 1499396"/>
                  <a:gd name="connsiteX15" fmla="*/ 8668 w 1033791"/>
                  <a:gd name="connsiteY15" fmla="*/ 1122227 h 1499396"/>
                  <a:gd name="connsiteX16" fmla="*/ 30336 w 1033791"/>
                  <a:gd name="connsiteY16" fmla="*/ 1091891 h 1499396"/>
                  <a:gd name="connsiteX17" fmla="*/ 17335 w 1033791"/>
                  <a:gd name="connsiteY17" fmla="*/ 1074556 h 1499396"/>
                  <a:gd name="connsiteX18" fmla="*/ 34669 w 1033791"/>
                  <a:gd name="connsiteY18" fmla="*/ 1065889 h 1499396"/>
                  <a:gd name="connsiteX19" fmla="*/ 0 w 1033791"/>
                  <a:gd name="connsiteY19" fmla="*/ 1018219 h 1499396"/>
                  <a:gd name="connsiteX20" fmla="*/ 34669 w 1033791"/>
                  <a:gd name="connsiteY20" fmla="*/ 1009552 h 1499396"/>
                  <a:gd name="connsiteX21" fmla="*/ 82340 w 1033791"/>
                  <a:gd name="connsiteY21" fmla="*/ 1026886 h 1499396"/>
                  <a:gd name="connsiteX22" fmla="*/ 60671 w 1033791"/>
                  <a:gd name="connsiteY22" fmla="*/ 979216 h 1499396"/>
                  <a:gd name="connsiteX23" fmla="*/ 104008 w 1033791"/>
                  <a:gd name="connsiteY23" fmla="*/ 987883 h 1499396"/>
                  <a:gd name="connsiteX24" fmla="*/ 177680 w 1033791"/>
                  <a:gd name="connsiteY24" fmla="*/ 1113559 h 1499396"/>
                  <a:gd name="connsiteX25" fmla="*/ 299021 w 1033791"/>
                  <a:gd name="connsiteY25" fmla="*/ 1169897 h 1499396"/>
                  <a:gd name="connsiteX26" fmla="*/ 368360 w 1033791"/>
                  <a:gd name="connsiteY26" fmla="*/ 1113559 h 1499396"/>
                  <a:gd name="connsiteX27" fmla="*/ 394363 w 1033791"/>
                  <a:gd name="connsiteY27" fmla="*/ 1044221 h 1499396"/>
                  <a:gd name="connsiteX28" fmla="*/ 416031 w 1033791"/>
                  <a:gd name="connsiteY28" fmla="*/ 935880 h 1499396"/>
                  <a:gd name="connsiteX29" fmla="*/ 450700 w 1033791"/>
                  <a:gd name="connsiteY29" fmla="*/ 862208 h 1499396"/>
                  <a:gd name="connsiteX30" fmla="*/ 372694 w 1033791"/>
                  <a:gd name="connsiteY30" fmla="*/ 888210 h 1499396"/>
                  <a:gd name="connsiteX31" fmla="*/ 347947 w 1033791"/>
                  <a:gd name="connsiteY31" fmla="*/ 882621 h 1499396"/>
                  <a:gd name="connsiteX32" fmla="*/ 268686 w 1033791"/>
                  <a:gd name="connsiteY32" fmla="*/ 901210 h 1499396"/>
                  <a:gd name="connsiteX33" fmla="*/ 255686 w 1033791"/>
                  <a:gd name="connsiteY33" fmla="*/ 892543 h 1499396"/>
                  <a:gd name="connsiteX34" fmla="*/ 268686 w 1033791"/>
                  <a:gd name="connsiteY34" fmla="*/ 875209 h 1499396"/>
                  <a:gd name="connsiteX35" fmla="*/ 203682 w 1033791"/>
                  <a:gd name="connsiteY35" fmla="*/ 883876 h 1499396"/>
                  <a:gd name="connsiteX36" fmla="*/ 190681 w 1033791"/>
                  <a:gd name="connsiteY36" fmla="*/ 857874 h 1499396"/>
                  <a:gd name="connsiteX37" fmla="*/ 212349 w 1033791"/>
                  <a:gd name="connsiteY37" fmla="*/ 814538 h 1499396"/>
                  <a:gd name="connsiteX38" fmla="*/ 212349 w 1033791"/>
                  <a:gd name="connsiteY38" fmla="*/ 792869 h 1499396"/>
                  <a:gd name="connsiteX39" fmla="*/ 260019 w 1033791"/>
                  <a:gd name="connsiteY39" fmla="*/ 771770 h 1499396"/>
                  <a:gd name="connsiteX40" fmla="*/ 376007 w 1033791"/>
                  <a:gd name="connsiteY40" fmla="*/ 753180 h 1499396"/>
                  <a:gd name="connsiteX41" fmla="*/ 494036 w 1033791"/>
                  <a:gd name="connsiteY41" fmla="*/ 732198 h 1499396"/>
                  <a:gd name="connsiteX42" fmla="*/ 515704 w 1033791"/>
                  <a:gd name="connsiteY42" fmla="*/ 688862 h 1499396"/>
                  <a:gd name="connsiteX43" fmla="*/ 507037 w 1033791"/>
                  <a:gd name="connsiteY43" fmla="*/ 645525 h 1499396"/>
                  <a:gd name="connsiteX44" fmla="*/ 468034 w 1033791"/>
                  <a:gd name="connsiteY44" fmla="*/ 645525 h 1499396"/>
                  <a:gd name="connsiteX45" fmla="*/ 342358 w 1033791"/>
                  <a:gd name="connsiteY45" fmla="*/ 684528 h 1499396"/>
                  <a:gd name="connsiteX46" fmla="*/ 251352 w 1033791"/>
                  <a:gd name="connsiteY46" fmla="*/ 688862 h 1499396"/>
                  <a:gd name="connsiteX47" fmla="*/ 238351 w 1033791"/>
                  <a:gd name="connsiteY47" fmla="*/ 658526 h 1499396"/>
                  <a:gd name="connsiteX48" fmla="*/ 260019 w 1033791"/>
                  <a:gd name="connsiteY48" fmla="*/ 645525 h 1499396"/>
                  <a:gd name="connsiteX49" fmla="*/ 212349 w 1033791"/>
                  <a:gd name="connsiteY49" fmla="*/ 645525 h 1499396"/>
                  <a:gd name="connsiteX50" fmla="*/ 156012 w 1033791"/>
                  <a:gd name="connsiteY50" fmla="*/ 610856 h 1499396"/>
                  <a:gd name="connsiteX51" fmla="*/ 156012 w 1033791"/>
                  <a:gd name="connsiteY51" fmla="*/ 589188 h 1499396"/>
                  <a:gd name="connsiteX52" fmla="*/ 121342 w 1033791"/>
                  <a:gd name="connsiteY52" fmla="*/ 571853 h 1499396"/>
                  <a:gd name="connsiteX53" fmla="*/ 108341 w 1033791"/>
                  <a:gd name="connsiteY53" fmla="*/ 550185 h 1499396"/>
                  <a:gd name="connsiteX54" fmla="*/ 104008 w 1033791"/>
                  <a:gd name="connsiteY54" fmla="*/ 476513 h 1499396"/>
                  <a:gd name="connsiteX55" fmla="*/ 175855 w 1033791"/>
                  <a:gd name="connsiteY55" fmla="*/ 390525 h 1499396"/>
                  <a:gd name="connsiteX56" fmla="*/ 213604 w 1033791"/>
                  <a:gd name="connsiteY56" fmla="*/ 247515 h 1499396"/>
                  <a:gd name="connsiteX57" fmla="*/ 281687 w 1033791"/>
                  <a:gd name="connsiteY57" fmla="*/ 112486 h 1499396"/>
                  <a:gd name="connsiteX58" fmla="*/ 411697 w 1033791"/>
                  <a:gd name="connsiteY58" fmla="*/ 38814 h 1499396"/>
                  <a:gd name="connsiteX59" fmla="*/ 535135 w 1033791"/>
                  <a:gd name="connsiteY59" fmla="*/ 859 h 1499396"/>
                  <a:gd name="connsiteX60" fmla="*/ 702051 w 1033791"/>
                  <a:gd name="connsiteY60" fmla="*/ 25813 h 1499396"/>
                  <a:gd name="connsiteX0" fmla="*/ 719980 w 1033791"/>
                  <a:gd name="connsiteY0" fmla="*/ 36909 h 1498539"/>
                  <a:gd name="connsiteX1" fmla="*/ 849395 w 1033791"/>
                  <a:gd name="connsiteY1" fmla="*/ 146299 h 1498539"/>
                  <a:gd name="connsiteX2" fmla="*/ 927401 w 1033791"/>
                  <a:gd name="connsiteY2" fmla="*/ 289309 h 1498539"/>
                  <a:gd name="connsiteX3" fmla="*/ 957854 w 1033791"/>
                  <a:gd name="connsiteY3" fmla="*/ 396396 h 1498539"/>
                  <a:gd name="connsiteX4" fmla="*/ 991267 w 1033791"/>
                  <a:gd name="connsiteY4" fmla="*/ 557995 h 1498539"/>
                  <a:gd name="connsiteX5" fmla="*/ 1031409 w 1033791"/>
                  <a:gd name="connsiteY5" fmla="*/ 735675 h 1498539"/>
                  <a:gd name="connsiteX6" fmla="*/ 1027075 w 1033791"/>
                  <a:gd name="connsiteY6" fmla="*/ 874352 h 1498539"/>
                  <a:gd name="connsiteX7" fmla="*/ 1009740 w 1033791"/>
                  <a:gd name="connsiteY7" fmla="*/ 1130037 h 1498539"/>
                  <a:gd name="connsiteX8" fmla="*/ 884065 w 1033791"/>
                  <a:gd name="connsiteY8" fmla="*/ 1338052 h 1498539"/>
                  <a:gd name="connsiteX9" fmla="*/ 667382 w 1033791"/>
                  <a:gd name="connsiteY9" fmla="*/ 1463728 h 1498539"/>
                  <a:gd name="connsiteX10" fmla="*/ 541706 w 1033791"/>
                  <a:gd name="connsiteY10" fmla="*/ 1498397 h 1498539"/>
                  <a:gd name="connsiteX11" fmla="*/ 368360 w 1033791"/>
                  <a:gd name="connsiteY11" fmla="*/ 1455061 h 1498539"/>
                  <a:gd name="connsiteX12" fmla="*/ 242685 w 1033791"/>
                  <a:gd name="connsiteY12" fmla="*/ 1390056 h 1498539"/>
                  <a:gd name="connsiteX13" fmla="*/ 143011 w 1033791"/>
                  <a:gd name="connsiteY13" fmla="*/ 1273047 h 1498539"/>
                  <a:gd name="connsiteX14" fmla="*/ 43337 w 1033791"/>
                  <a:gd name="connsiteY14" fmla="*/ 1195042 h 1498539"/>
                  <a:gd name="connsiteX15" fmla="*/ 8668 w 1033791"/>
                  <a:gd name="connsiteY15" fmla="*/ 1121370 h 1498539"/>
                  <a:gd name="connsiteX16" fmla="*/ 30336 w 1033791"/>
                  <a:gd name="connsiteY16" fmla="*/ 1091034 h 1498539"/>
                  <a:gd name="connsiteX17" fmla="*/ 17335 w 1033791"/>
                  <a:gd name="connsiteY17" fmla="*/ 1073699 h 1498539"/>
                  <a:gd name="connsiteX18" fmla="*/ 34669 w 1033791"/>
                  <a:gd name="connsiteY18" fmla="*/ 1065032 h 1498539"/>
                  <a:gd name="connsiteX19" fmla="*/ 0 w 1033791"/>
                  <a:gd name="connsiteY19" fmla="*/ 1017362 h 1498539"/>
                  <a:gd name="connsiteX20" fmla="*/ 34669 w 1033791"/>
                  <a:gd name="connsiteY20" fmla="*/ 1008695 h 1498539"/>
                  <a:gd name="connsiteX21" fmla="*/ 82340 w 1033791"/>
                  <a:gd name="connsiteY21" fmla="*/ 1026029 h 1498539"/>
                  <a:gd name="connsiteX22" fmla="*/ 60671 w 1033791"/>
                  <a:gd name="connsiteY22" fmla="*/ 978359 h 1498539"/>
                  <a:gd name="connsiteX23" fmla="*/ 104008 w 1033791"/>
                  <a:gd name="connsiteY23" fmla="*/ 987026 h 1498539"/>
                  <a:gd name="connsiteX24" fmla="*/ 177680 w 1033791"/>
                  <a:gd name="connsiteY24" fmla="*/ 1112702 h 1498539"/>
                  <a:gd name="connsiteX25" fmla="*/ 299021 w 1033791"/>
                  <a:gd name="connsiteY25" fmla="*/ 1169040 h 1498539"/>
                  <a:gd name="connsiteX26" fmla="*/ 368360 w 1033791"/>
                  <a:gd name="connsiteY26" fmla="*/ 1112702 h 1498539"/>
                  <a:gd name="connsiteX27" fmla="*/ 394363 w 1033791"/>
                  <a:gd name="connsiteY27" fmla="*/ 1043364 h 1498539"/>
                  <a:gd name="connsiteX28" fmla="*/ 416031 w 1033791"/>
                  <a:gd name="connsiteY28" fmla="*/ 935023 h 1498539"/>
                  <a:gd name="connsiteX29" fmla="*/ 450700 w 1033791"/>
                  <a:gd name="connsiteY29" fmla="*/ 861351 h 1498539"/>
                  <a:gd name="connsiteX30" fmla="*/ 372694 w 1033791"/>
                  <a:gd name="connsiteY30" fmla="*/ 887353 h 1498539"/>
                  <a:gd name="connsiteX31" fmla="*/ 347947 w 1033791"/>
                  <a:gd name="connsiteY31" fmla="*/ 881764 h 1498539"/>
                  <a:gd name="connsiteX32" fmla="*/ 268686 w 1033791"/>
                  <a:gd name="connsiteY32" fmla="*/ 900353 h 1498539"/>
                  <a:gd name="connsiteX33" fmla="*/ 255686 w 1033791"/>
                  <a:gd name="connsiteY33" fmla="*/ 891686 h 1498539"/>
                  <a:gd name="connsiteX34" fmla="*/ 268686 w 1033791"/>
                  <a:gd name="connsiteY34" fmla="*/ 874352 h 1498539"/>
                  <a:gd name="connsiteX35" fmla="*/ 203682 w 1033791"/>
                  <a:gd name="connsiteY35" fmla="*/ 883019 h 1498539"/>
                  <a:gd name="connsiteX36" fmla="*/ 190681 w 1033791"/>
                  <a:gd name="connsiteY36" fmla="*/ 857017 h 1498539"/>
                  <a:gd name="connsiteX37" fmla="*/ 212349 w 1033791"/>
                  <a:gd name="connsiteY37" fmla="*/ 813681 h 1498539"/>
                  <a:gd name="connsiteX38" fmla="*/ 212349 w 1033791"/>
                  <a:gd name="connsiteY38" fmla="*/ 792012 h 1498539"/>
                  <a:gd name="connsiteX39" fmla="*/ 260019 w 1033791"/>
                  <a:gd name="connsiteY39" fmla="*/ 770913 h 1498539"/>
                  <a:gd name="connsiteX40" fmla="*/ 376007 w 1033791"/>
                  <a:gd name="connsiteY40" fmla="*/ 752323 h 1498539"/>
                  <a:gd name="connsiteX41" fmla="*/ 494036 w 1033791"/>
                  <a:gd name="connsiteY41" fmla="*/ 731341 h 1498539"/>
                  <a:gd name="connsiteX42" fmla="*/ 515704 w 1033791"/>
                  <a:gd name="connsiteY42" fmla="*/ 688005 h 1498539"/>
                  <a:gd name="connsiteX43" fmla="*/ 507037 w 1033791"/>
                  <a:gd name="connsiteY43" fmla="*/ 644668 h 1498539"/>
                  <a:gd name="connsiteX44" fmla="*/ 468034 w 1033791"/>
                  <a:gd name="connsiteY44" fmla="*/ 644668 h 1498539"/>
                  <a:gd name="connsiteX45" fmla="*/ 342358 w 1033791"/>
                  <a:gd name="connsiteY45" fmla="*/ 683671 h 1498539"/>
                  <a:gd name="connsiteX46" fmla="*/ 251352 w 1033791"/>
                  <a:gd name="connsiteY46" fmla="*/ 688005 h 1498539"/>
                  <a:gd name="connsiteX47" fmla="*/ 238351 w 1033791"/>
                  <a:gd name="connsiteY47" fmla="*/ 657669 h 1498539"/>
                  <a:gd name="connsiteX48" fmla="*/ 260019 w 1033791"/>
                  <a:gd name="connsiteY48" fmla="*/ 644668 h 1498539"/>
                  <a:gd name="connsiteX49" fmla="*/ 212349 w 1033791"/>
                  <a:gd name="connsiteY49" fmla="*/ 644668 h 1498539"/>
                  <a:gd name="connsiteX50" fmla="*/ 156012 w 1033791"/>
                  <a:gd name="connsiteY50" fmla="*/ 609999 h 1498539"/>
                  <a:gd name="connsiteX51" fmla="*/ 156012 w 1033791"/>
                  <a:gd name="connsiteY51" fmla="*/ 588331 h 1498539"/>
                  <a:gd name="connsiteX52" fmla="*/ 121342 w 1033791"/>
                  <a:gd name="connsiteY52" fmla="*/ 570996 h 1498539"/>
                  <a:gd name="connsiteX53" fmla="*/ 108341 w 1033791"/>
                  <a:gd name="connsiteY53" fmla="*/ 549328 h 1498539"/>
                  <a:gd name="connsiteX54" fmla="*/ 104008 w 1033791"/>
                  <a:gd name="connsiteY54" fmla="*/ 475656 h 1498539"/>
                  <a:gd name="connsiteX55" fmla="*/ 175855 w 1033791"/>
                  <a:gd name="connsiteY55" fmla="*/ 389668 h 1498539"/>
                  <a:gd name="connsiteX56" fmla="*/ 213604 w 1033791"/>
                  <a:gd name="connsiteY56" fmla="*/ 246658 h 1498539"/>
                  <a:gd name="connsiteX57" fmla="*/ 281687 w 1033791"/>
                  <a:gd name="connsiteY57" fmla="*/ 111629 h 1498539"/>
                  <a:gd name="connsiteX58" fmla="*/ 411697 w 1033791"/>
                  <a:gd name="connsiteY58" fmla="*/ 37957 h 1498539"/>
                  <a:gd name="connsiteX59" fmla="*/ 535135 w 1033791"/>
                  <a:gd name="connsiteY59" fmla="*/ 2 h 1498539"/>
                  <a:gd name="connsiteX60" fmla="*/ 719980 w 1033791"/>
                  <a:gd name="connsiteY60" fmla="*/ 36909 h 1498539"/>
                  <a:gd name="connsiteX0" fmla="*/ 719980 w 1033791"/>
                  <a:gd name="connsiteY0" fmla="*/ 37214 h 1498844"/>
                  <a:gd name="connsiteX1" fmla="*/ 849395 w 1033791"/>
                  <a:gd name="connsiteY1" fmla="*/ 146604 h 1498844"/>
                  <a:gd name="connsiteX2" fmla="*/ 927401 w 1033791"/>
                  <a:gd name="connsiteY2" fmla="*/ 289614 h 1498844"/>
                  <a:gd name="connsiteX3" fmla="*/ 957854 w 1033791"/>
                  <a:gd name="connsiteY3" fmla="*/ 396701 h 1498844"/>
                  <a:gd name="connsiteX4" fmla="*/ 991267 w 1033791"/>
                  <a:gd name="connsiteY4" fmla="*/ 558300 h 1498844"/>
                  <a:gd name="connsiteX5" fmla="*/ 1031409 w 1033791"/>
                  <a:gd name="connsiteY5" fmla="*/ 735980 h 1498844"/>
                  <a:gd name="connsiteX6" fmla="*/ 1027075 w 1033791"/>
                  <a:gd name="connsiteY6" fmla="*/ 874657 h 1498844"/>
                  <a:gd name="connsiteX7" fmla="*/ 1009740 w 1033791"/>
                  <a:gd name="connsiteY7" fmla="*/ 1130342 h 1498844"/>
                  <a:gd name="connsiteX8" fmla="*/ 884065 w 1033791"/>
                  <a:gd name="connsiteY8" fmla="*/ 1338357 h 1498844"/>
                  <a:gd name="connsiteX9" fmla="*/ 667382 w 1033791"/>
                  <a:gd name="connsiteY9" fmla="*/ 1464033 h 1498844"/>
                  <a:gd name="connsiteX10" fmla="*/ 541706 w 1033791"/>
                  <a:gd name="connsiteY10" fmla="*/ 1498702 h 1498844"/>
                  <a:gd name="connsiteX11" fmla="*/ 368360 w 1033791"/>
                  <a:gd name="connsiteY11" fmla="*/ 1455366 h 1498844"/>
                  <a:gd name="connsiteX12" fmla="*/ 242685 w 1033791"/>
                  <a:gd name="connsiteY12" fmla="*/ 1390361 h 1498844"/>
                  <a:gd name="connsiteX13" fmla="*/ 143011 w 1033791"/>
                  <a:gd name="connsiteY13" fmla="*/ 1273352 h 1498844"/>
                  <a:gd name="connsiteX14" fmla="*/ 43337 w 1033791"/>
                  <a:gd name="connsiteY14" fmla="*/ 1195347 h 1498844"/>
                  <a:gd name="connsiteX15" fmla="*/ 8668 w 1033791"/>
                  <a:gd name="connsiteY15" fmla="*/ 1121675 h 1498844"/>
                  <a:gd name="connsiteX16" fmla="*/ 30336 w 1033791"/>
                  <a:gd name="connsiteY16" fmla="*/ 1091339 h 1498844"/>
                  <a:gd name="connsiteX17" fmla="*/ 17335 w 1033791"/>
                  <a:gd name="connsiteY17" fmla="*/ 1074004 h 1498844"/>
                  <a:gd name="connsiteX18" fmla="*/ 34669 w 1033791"/>
                  <a:gd name="connsiteY18" fmla="*/ 1065337 h 1498844"/>
                  <a:gd name="connsiteX19" fmla="*/ 0 w 1033791"/>
                  <a:gd name="connsiteY19" fmla="*/ 1017667 h 1498844"/>
                  <a:gd name="connsiteX20" fmla="*/ 34669 w 1033791"/>
                  <a:gd name="connsiteY20" fmla="*/ 1009000 h 1498844"/>
                  <a:gd name="connsiteX21" fmla="*/ 82340 w 1033791"/>
                  <a:gd name="connsiteY21" fmla="*/ 1026334 h 1498844"/>
                  <a:gd name="connsiteX22" fmla="*/ 60671 w 1033791"/>
                  <a:gd name="connsiteY22" fmla="*/ 978664 h 1498844"/>
                  <a:gd name="connsiteX23" fmla="*/ 104008 w 1033791"/>
                  <a:gd name="connsiteY23" fmla="*/ 987331 h 1498844"/>
                  <a:gd name="connsiteX24" fmla="*/ 177680 w 1033791"/>
                  <a:gd name="connsiteY24" fmla="*/ 1113007 h 1498844"/>
                  <a:gd name="connsiteX25" fmla="*/ 299021 w 1033791"/>
                  <a:gd name="connsiteY25" fmla="*/ 1169345 h 1498844"/>
                  <a:gd name="connsiteX26" fmla="*/ 368360 w 1033791"/>
                  <a:gd name="connsiteY26" fmla="*/ 1113007 h 1498844"/>
                  <a:gd name="connsiteX27" fmla="*/ 394363 w 1033791"/>
                  <a:gd name="connsiteY27" fmla="*/ 1043669 h 1498844"/>
                  <a:gd name="connsiteX28" fmla="*/ 416031 w 1033791"/>
                  <a:gd name="connsiteY28" fmla="*/ 935328 h 1498844"/>
                  <a:gd name="connsiteX29" fmla="*/ 450700 w 1033791"/>
                  <a:gd name="connsiteY29" fmla="*/ 861656 h 1498844"/>
                  <a:gd name="connsiteX30" fmla="*/ 372694 w 1033791"/>
                  <a:gd name="connsiteY30" fmla="*/ 887658 h 1498844"/>
                  <a:gd name="connsiteX31" fmla="*/ 347947 w 1033791"/>
                  <a:gd name="connsiteY31" fmla="*/ 882069 h 1498844"/>
                  <a:gd name="connsiteX32" fmla="*/ 268686 w 1033791"/>
                  <a:gd name="connsiteY32" fmla="*/ 900658 h 1498844"/>
                  <a:gd name="connsiteX33" fmla="*/ 255686 w 1033791"/>
                  <a:gd name="connsiteY33" fmla="*/ 891991 h 1498844"/>
                  <a:gd name="connsiteX34" fmla="*/ 268686 w 1033791"/>
                  <a:gd name="connsiteY34" fmla="*/ 874657 h 1498844"/>
                  <a:gd name="connsiteX35" fmla="*/ 203682 w 1033791"/>
                  <a:gd name="connsiteY35" fmla="*/ 883324 h 1498844"/>
                  <a:gd name="connsiteX36" fmla="*/ 190681 w 1033791"/>
                  <a:gd name="connsiteY36" fmla="*/ 857322 h 1498844"/>
                  <a:gd name="connsiteX37" fmla="*/ 212349 w 1033791"/>
                  <a:gd name="connsiteY37" fmla="*/ 813986 h 1498844"/>
                  <a:gd name="connsiteX38" fmla="*/ 212349 w 1033791"/>
                  <a:gd name="connsiteY38" fmla="*/ 792317 h 1498844"/>
                  <a:gd name="connsiteX39" fmla="*/ 260019 w 1033791"/>
                  <a:gd name="connsiteY39" fmla="*/ 771218 h 1498844"/>
                  <a:gd name="connsiteX40" fmla="*/ 376007 w 1033791"/>
                  <a:gd name="connsiteY40" fmla="*/ 752628 h 1498844"/>
                  <a:gd name="connsiteX41" fmla="*/ 494036 w 1033791"/>
                  <a:gd name="connsiteY41" fmla="*/ 731646 h 1498844"/>
                  <a:gd name="connsiteX42" fmla="*/ 515704 w 1033791"/>
                  <a:gd name="connsiteY42" fmla="*/ 688310 h 1498844"/>
                  <a:gd name="connsiteX43" fmla="*/ 507037 w 1033791"/>
                  <a:gd name="connsiteY43" fmla="*/ 644973 h 1498844"/>
                  <a:gd name="connsiteX44" fmla="*/ 468034 w 1033791"/>
                  <a:gd name="connsiteY44" fmla="*/ 644973 h 1498844"/>
                  <a:gd name="connsiteX45" fmla="*/ 342358 w 1033791"/>
                  <a:gd name="connsiteY45" fmla="*/ 683976 h 1498844"/>
                  <a:gd name="connsiteX46" fmla="*/ 251352 w 1033791"/>
                  <a:gd name="connsiteY46" fmla="*/ 688310 h 1498844"/>
                  <a:gd name="connsiteX47" fmla="*/ 238351 w 1033791"/>
                  <a:gd name="connsiteY47" fmla="*/ 657974 h 1498844"/>
                  <a:gd name="connsiteX48" fmla="*/ 260019 w 1033791"/>
                  <a:gd name="connsiteY48" fmla="*/ 644973 h 1498844"/>
                  <a:gd name="connsiteX49" fmla="*/ 212349 w 1033791"/>
                  <a:gd name="connsiteY49" fmla="*/ 644973 h 1498844"/>
                  <a:gd name="connsiteX50" fmla="*/ 156012 w 1033791"/>
                  <a:gd name="connsiteY50" fmla="*/ 610304 h 1498844"/>
                  <a:gd name="connsiteX51" fmla="*/ 156012 w 1033791"/>
                  <a:gd name="connsiteY51" fmla="*/ 588636 h 1498844"/>
                  <a:gd name="connsiteX52" fmla="*/ 121342 w 1033791"/>
                  <a:gd name="connsiteY52" fmla="*/ 571301 h 1498844"/>
                  <a:gd name="connsiteX53" fmla="*/ 108341 w 1033791"/>
                  <a:gd name="connsiteY53" fmla="*/ 549633 h 1498844"/>
                  <a:gd name="connsiteX54" fmla="*/ 104008 w 1033791"/>
                  <a:gd name="connsiteY54" fmla="*/ 475961 h 1498844"/>
                  <a:gd name="connsiteX55" fmla="*/ 175855 w 1033791"/>
                  <a:gd name="connsiteY55" fmla="*/ 389973 h 1498844"/>
                  <a:gd name="connsiteX56" fmla="*/ 213604 w 1033791"/>
                  <a:gd name="connsiteY56" fmla="*/ 246963 h 1498844"/>
                  <a:gd name="connsiteX57" fmla="*/ 281687 w 1033791"/>
                  <a:gd name="connsiteY57" fmla="*/ 111934 h 1498844"/>
                  <a:gd name="connsiteX58" fmla="*/ 390596 w 1033791"/>
                  <a:gd name="connsiteY58" fmla="*/ 24194 h 1498844"/>
                  <a:gd name="connsiteX59" fmla="*/ 535135 w 1033791"/>
                  <a:gd name="connsiteY59" fmla="*/ 307 h 1498844"/>
                  <a:gd name="connsiteX60" fmla="*/ 719980 w 1033791"/>
                  <a:gd name="connsiteY60" fmla="*/ 37214 h 1498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033791" h="1498844">
                    <a:moveTo>
                      <a:pt x="719980" y="37214"/>
                    </a:moveTo>
                    <a:cubicBezTo>
                      <a:pt x="772357" y="61597"/>
                      <a:pt x="814825" y="104537"/>
                      <a:pt x="849395" y="146604"/>
                    </a:cubicBezTo>
                    <a:cubicBezTo>
                      <a:pt x="883965" y="188671"/>
                      <a:pt x="909325" y="247931"/>
                      <a:pt x="927401" y="289614"/>
                    </a:cubicBezTo>
                    <a:cubicBezTo>
                      <a:pt x="945477" y="331297"/>
                      <a:pt x="947210" y="351920"/>
                      <a:pt x="957854" y="396701"/>
                    </a:cubicBezTo>
                    <a:cubicBezTo>
                      <a:pt x="968498" y="441482"/>
                      <a:pt x="979008" y="501754"/>
                      <a:pt x="991267" y="558300"/>
                    </a:cubicBezTo>
                    <a:cubicBezTo>
                      <a:pt x="1003526" y="614846"/>
                      <a:pt x="1025441" y="683254"/>
                      <a:pt x="1031409" y="735980"/>
                    </a:cubicBezTo>
                    <a:cubicBezTo>
                      <a:pt x="1037377" y="788706"/>
                      <a:pt x="1030686" y="808930"/>
                      <a:pt x="1027075" y="874657"/>
                    </a:cubicBezTo>
                    <a:cubicBezTo>
                      <a:pt x="1023464" y="940384"/>
                      <a:pt x="1033575" y="1053059"/>
                      <a:pt x="1009740" y="1130342"/>
                    </a:cubicBezTo>
                    <a:cubicBezTo>
                      <a:pt x="985905" y="1207625"/>
                      <a:pt x="941125" y="1282742"/>
                      <a:pt x="884065" y="1338357"/>
                    </a:cubicBezTo>
                    <a:cubicBezTo>
                      <a:pt x="827005" y="1393972"/>
                      <a:pt x="724442" y="1437309"/>
                      <a:pt x="667382" y="1464033"/>
                    </a:cubicBezTo>
                    <a:cubicBezTo>
                      <a:pt x="610322" y="1490757"/>
                      <a:pt x="591543" y="1500146"/>
                      <a:pt x="541706" y="1498702"/>
                    </a:cubicBezTo>
                    <a:cubicBezTo>
                      <a:pt x="491869" y="1497258"/>
                      <a:pt x="418197" y="1473423"/>
                      <a:pt x="368360" y="1455366"/>
                    </a:cubicBezTo>
                    <a:cubicBezTo>
                      <a:pt x="318523" y="1437309"/>
                      <a:pt x="280243" y="1420697"/>
                      <a:pt x="242685" y="1390361"/>
                    </a:cubicBezTo>
                    <a:cubicBezTo>
                      <a:pt x="205127" y="1360025"/>
                      <a:pt x="176236" y="1305854"/>
                      <a:pt x="143011" y="1273352"/>
                    </a:cubicBezTo>
                    <a:cubicBezTo>
                      <a:pt x="109786" y="1240850"/>
                      <a:pt x="65727" y="1220626"/>
                      <a:pt x="43337" y="1195347"/>
                    </a:cubicBezTo>
                    <a:cubicBezTo>
                      <a:pt x="20947" y="1170068"/>
                      <a:pt x="10835" y="1139010"/>
                      <a:pt x="8668" y="1121675"/>
                    </a:cubicBezTo>
                    <a:cubicBezTo>
                      <a:pt x="6501" y="1104340"/>
                      <a:pt x="28891" y="1099284"/>
                      <a:pt x="30336" y="1091339"/>
                    </a:cubicBezTo>
                    <a:cubicBezTo>
                      <a:pt x="31780" y="1083394"/>
                      <a:pt x="16613" y="1078338"/>
                      <a:pt x="17335" y="1074004"/>
                    </a:cubicBezTo>
                    <a:cubicBezTo>
                      <a:pt x="18057" y="1069670"/>
                      <a:pt x="37558" y="1074726"/>
                      <a:pt x="34669" y="1065337"/>
                    </a:cubicBezTo>
                    <a:cubicBezTo>
                      <a:pt x="31780" y="1055948"/>
                      <a:pt x="0" y="1027056"/>
                      <a:pt x="0" y="1017667"/>
                    </a:cubicBezTo>
                    <a:cubicBezTo>
                      <a:pt x="0" y="1008278"/>
                      <a:pt x="20946" y="1007556"/>
                      <a:pt x="34669" y="1009000"/>
                    </a:cubicBezTo>
                    <a:cubicBezTo>
                      <a:pt x="48392" y="1010444"/>
                      <a:pt x="78006" y="1031390"/>
                      <a:pt x="82340" y="1026334"/>
                    </a:cubicBezTo>
                    <a:cubicBezTo>
                      <a:pt x="86674" y="1021278"/>
                      <a:pt x="57060" y="985164"/>
                      <a:pt x="60671" y="978664"/>
                    </a:cubicBezTo>
                    <a:cubicBezTo>
                      <a:pt x="64282" y="972164"/>
                      <a:pt x="84507" y="964941"/>
                      <a:pt x="104008" y="987331"/>
                    </a:cubicBezTo>
                    <a:cubicBezTo>
                      <a:pt x="123509" y="1009721"/>
                      <a:pt x="145178" y="1082671"/>
                      <a:pt x="177680" y="1113007"/>
                    </a:cubicBezTo>
                    <a:cubicBezTo>
                      <a:pt x="210182" y="1143343"/>
                      <a:pt x="267241" y="1169345"/>
                      <a:pt x="299021" y="1169345"/>
                    </a:cubicBezTo>
                    <a:cubicBezTo>
                      <a:pt x="330801" y="1169345"/>
                      <a:pt x="352470" y="1133953"/>
                      <a:pt x="368360" y="1113007"/>
                    </a:cubicBezTo>
                    <a:cubicBezTo>
                      <a:pt x="384250" y="1092061"/>
                      <a:pt x="386418" y="1073282"/>
                      <a:pt x="394363" y="1043669"/>
                    </a:cubicBezTo>
                    <a:cubicBezTo>
                      <a:pt x="402308" y="1014056"/>
                      <a:pt x="406642" y="965663"/>
                      <a:pt x="416031" y="935328"/>
                    </a:cubicBezTo>
                    <a:cubicBezTo>
                      <a:pt x="425420" y="904993"/>
                      <a:pt x="457923" y="869601"/>
                      <a:pt x="450700" y="861656"/>
                    </a:cubicBezTo>
                    <a:cubicBezTo>
                      <a:pt x="443477" y="853711"/>
                      <a:pt x="389819" y="884256"/>
                      <a:pt x="372694" y="887658"/>
                    </a:cubicBezTo>
                    <a:cubicBezTo>
                      <a:pt x="355569" y="891060"/>
                      <a:pt x="365282" y="879902"/>
                      <a:pt x="347947" y="882069"/>
                    </a:cubicBezTo>
                    <a:cubicBezTo>
                      <a:pt x="330612" y="884236"/>
                      <a:pt x="284063" y="899004"/>
                      <a:pt x="268686" y="900658"/>
                    </a:cubicBezTo>
                    <a:cubicBezTo>
                      <a:pt x="253309" y="902312"/>
                      <a:pt x="255686" y="896324"/>
                      <a:pt x="255686" y="891991"/>
                    </a:cubicBezTo>
                    <a:cubicBezTo>
                      <a:pt x="255686" y="887658"/>
                      <a:pt x="277353" y="876102"/>
                      <a:pt x="268686" y="874657"/>
                    </a:cubicBezTo>
                    <a:cubicBezTo>
                      <a:pt x="260019" y="873213"/>
                      <a:pt x="216683" y="886213"/>
                      <a:pt x="203682" y="883324"/>
                    </a:cubicBezTo>
                    <a:cubicBezTo>
                      <a:pt x="190681" y="880435"/>
                      <a:pt x="189237" y="868878"/>
                      <a:pt x="190681" y="857322"/>
                    </a:cubicBezTo>
                    <a:cubicBezTo>
                      <a:pt x="192125" y="845766"/>
                      <a:pt x="208738" y="824820"/>
                      <a:pt x="212349" y="813986"/>
                    </a:cubicBezTo>
                    <a:cubicBezTo>
                      <a:pt x="215960" y="803152"/>
                      <a:pt x="204404" y="799445"/>
                      <a:pt x="212349" y="792317"/>
                    </a:cubicBezTo>
                    <a:cubicBezTo>
                      <a:pt x="220294" y="785189"/>
                      <a:pt x="232743" y="777833"/>
                      <a:pt x="260019" y="771218"/>
                    </a:cubicBezTo>
                    <a:cubicBezTo>
                      <a:pt x="287295" y="764603"/>
                      <a:pt x="337004" y="759223"/>
                      <a:pt x="376007" y="752628"/>
                    </a:cubicBezTo>
                    <a:cubicBezTo>
                      <a:pt x="415010" y="746033"/>
                      <a:pt x="470753" y="742366"/>
                      <a:pt x="494036" y="731646"/>
                    </a:cubicBezTo>
                    <a:cubicBezTo>
                      <a:pt x="517319" y="720926"/>
                      <a:pt x="513537" y="702755"/>
                      <a:pt x="515704" y="688310"/>
                    </a:cubicBezTo>
                    <a:cubicBezTo>
                      <a:pt x="517871" y="673865"/>
                      <a:pt x="514982" y="652196"/>
                      <a:pt x="507037" y="644973"/>
                    </a:cubicBezTo>
                    <a:cubicBezTo>
                      <a:pt x="499092" y="637750"/>
                      <a:pt x="495480" y="638473"/>
                      <a:pt x="468034" y="644973"/>
                    </a:cubicBezTo>
                    <a:cubicBezTo>
                      <a:pt x="440587" y="651474"/>
                      <a:pt x="378472" y="676753"/>
                      <a:pt x="342358" y="683976"/>
                    </a:cubicBezTo>
                    <a:cubicBezTo>
                      <a:pt x="306244" y="691199"/>
                      <a:pt x="268687" y="692644"/>
                      <a:pt x="251352" y="688310"/>
                    </a:cubicBezTo>
                    <a:cubicBezTo>
                      <a:pt x="234017" y="683976"/>
                      <a:pt x="236907" y="665197"/>
                      <a:pt x="238351" y="657974"/>
                    </a:cubicBezTo>
                    <a:cubicBezTo>
                      <a:pt x="239795" y="650751"/>
                      <a:pt x="264353" y="647140"/>
                      <a:pt x="260019" y="644973"/>
                    </a:cubicBezTo>
                    <a:cubicBezTo>
                      <a:pt x="255685" y="642806"/>
                      <a:pt x="229683" y="650751"/>
                      <a:pt x="212349" y="644973"/>
                    </a:cubicBezTo>
                    <a:cubicBezTo>
                      <a:pt x="195014" y="639195"/>
                      <a:pt x="165401" y="619693"/>
                      <a:pt x="156012" y="610304"/>
                    </a:cubicBezTo>
                    <a:cubicBezTo>
                      <a:pt x="146623" y="600915"/>
                      <a:pt x="161790" y="595136"/>
                      <a:pt x="156012" y="588636"/>
                    </a:cubicBezTo>
                    <a:cubicBezTo>
                      <a:pt x="150234" y="582136"/>
                      <a:pt x="129287" y="577801"/>
                      <a:pt x="121342" y="571301"/>
                    </a:cubicBezTo>
                    <a:cubicBezTo>
                      <a:pt x="113397" y="564801"/>
                      <a:pt x="111230" y="565523"/>
                      <a:pt x="108341" y="549633"/>
                    </a:cubicBezTo>
                    <a:cubicBezTo>
                      <a:pt x="105452" y="533743"/>
                      <a:pt x="92756" y="502571"/>
                      <a:pt x="104008" y="475961"/>
                    </a:cubicBezTo>
                    <a:cubicBezTo>
                      <a:pt x="115260" y="449351"/>
                      <a:pt x="157589" y="428139"/>
                      <a:pt x="175855" y="389973"/>
                    </a:cubicBezTo>
                    <a:cubicBezTo>
                      <a:pt x="194121" y="351807"/>
                      <a:pt x="195965" y="293303"/>
                      <a:pt x="213604" y="246963"/>
                    </a:cubicBezTo>
                    <a:cubicBezTo>
                      <a:pt x="231243" y="200623"/>
                      <a:pt x="252188" y="149062"/>
                      <a:pt x="281687" y="111934"/>
                    </a:cubicBezTo>
                    <a:cubicBezTo>
                      <a:pt x="311186" y="74806"/>
                      <a:pt x="344370" y="40806"/>
                      <a:pt x="390596" y="24194"/>
                    </a:cubicBezTo>
                    <a:cubicBezTo>
                      <a:pt x="436822" y="7582"/>
                      <a:pt x="480238" y="-1863"/>
                      <a:pt x="535135" y="307"/>
                    </a:cubicBezTo>
                    <a:cubicBezTo>
                      <a:pt x="590032" y="2477"/>
                      <a:pt x="667603" y="12831"/>
                      <a:pt x="719980" y="37214"/>
                    </a:cubicBezTo>
                    <a:close/>
                  </a:path>
                </a:pathLst>
              </a:custGeom>
              <a:solidFill>
                <a:srgbClr val="FBC5FC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orme libre 26"/>
              <p:cNvSpPr/>
              <p:nvPr/>
            </p:nvSpPr>
            <p:spPr>
              <a:xfrm>
                <a:off x="3963929" y="3239551"/>
                <a:ext cx="334691" cy="53881"/>
              </a:xfrm>
              <a:custGeom>
                <a:avLst/>
                <a:gdLst>
                  <a:gd name="connsiteX0" fmla="*/ 0 w 309193"/>
                  <a:gd name="connsiteY0" fmla="*/ 60671 h 69588"/>
                  <a:gd name="connsiteX1" fmla="*/ 156011 w 309193"/>
                  <a:gd name="connsiteY1" fmla="*/ 69338 h 69588"/>
                  <a:gd name="connsiteX2" fmla="*/ 242684 w 309193"/>
                  <a:gd name="connsiteY2" fmla="*/ 52004 h 69588"/>
                  <a:gd name="connsiteX3" fmla="*/ 303355 w 309193"/>
                  <a:gd name="connsiteY3" fmla="*/ 17334 h 69588"/>
                  <a:gd name="connsiteX4" fmla="*/ 303355 w 309193"/>
                  <a:gd name="connsiteY4" fmla="*/ 0 h 69588"/>
                  <a:gd name="connsiteX0" fmla="*/ 0 w 300889"/>
                  <a:gd name="connsiteY0" fmla="*/ 68911 h 72100"/>
                  <a:gd name="connsiteX1" fmla="*/ 147707 w 300889"/>
                  <a:gd name="connsiteY1" fmla="*/ 69338 h 72100"/>
                  <a:gd name="connsiteX2" fmla="*/ 234380 w 300889"/>
                  <a:gd name="connsiteY2" fmla="*/ 52004 h 72100"/>
                  <a:gd name="connsiteX3" fmla="*/ 295051 w 300889"/>
                  <a:gd name="connsiteY3" fmla="*/ 17334 h 72100"/>
                  <a:gd name="connsiteX4" fmla="*/ 295051 w 300889"/>
                  <a:gd name="connsiteY4" fmla="*/ 0 h 7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889" h="72100">
                    <a:moveTo>
                      <a:pt x="0" y="68911"/>
                    </a:moveTo>
                    <a:cubicBezTo>
                      <a:pt x="57782" y="73966"/>
                      <a:pt x="108644" y="72156"/>
                      <a:pt x="147707" y="69338"/>
                    </a:cubicBezTo>
                    <a:cubicBezTo>
                      <a:pt x="186770" y="66520"/>
                      <a:pt x="209823" y="60671"/>
                      <a:pt x="234380" y="52004"/>
                    </a:cubicBezTo>
                    <a:cubicBezTo>
                      <a:pt x="258937" y="43337"/>
                      <a:pt x="284939" y="26001"/>
                      <a:pt x="295051" y="17334"/>
                    </a:cubicBezTo>
                    <a:cubicBezTo>
                      <a:pt x="305163" y="8667"/>
                      <a:pt x="300107" y="4333"/>
                      <a:pt x="295051" y="0"/>
                    </a:cubicBezTo>
                  </a:path>
                </a:pathLst>
              </a:cu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Ellipse 27"/>
              <p:cNvSpPr/>
              <p:nvPr/>
            </p:nvSpPr>
            <p:spPr>
              <a:xfrm>
                <a:off x="3843081" y="2837840"/>
                <a:ext cx="61217" cy="6018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e 107"/>
            <p:cNvGrpSpPr/>
            <p:nvPr/>
          </p:nvGrpSpPr>
          <p:grpSpPr>
            <a:xfrm rot="19800000" flipH="1">
              <a:off x="1819874" y="5896115"/>
              <a:ext cx="245251" cy="355578"/>
              <a:chOff x="3517058" y="2429899"/>
              <a:chExt cx="1033791" cy="1498844"/>
            </a:xfrm>
          </p:grpSpPr>
          <p:sp>
            <p:nvSpPr>
              <p:cNvPr id="21" name="Forme libre 20"/>
              <p:cNvSpPr/>
              <p:nvPr/>
            </p:nvSpPr>
            <p:spPr>
              <a:xfrm>
                <a:off x="3592989" y="3263218"/>
                <a:ext cx="221756" cy="334946"/>
              </a:xfrm>
              <a:custGeom>
                <a:avLst/>
                <a:gdLst>
                  <a:gd name="connsiteX0" fmla="*/ 4459 w 208140"/>
                  <a:gd name="connsiteY0" fmla="*/ 135986 h 333228"/>
                  <a:gd name="connsiteX1" fmla="*/ 125 w 208140"/>
                  <a:gd name="connsiteY1" fmla="*/ 83982 h 333228"/>
                  <a:gd name="connsiteX2" fmla="*/ 8793 w 208140"/>
                  <a:gd name="connsiteY2" fmla="*/ 1642 h 333228"/>
                  <a:gd name="connsiteX3" fmla="*/ 47795 w 208140"/>
                  <a:gd name="connsiteY3" fmla="*/ 36312 h 333228"/>
                  <a:gd name="connsiteX4" fmla="*/ 73797 w 208140"/>
                  <a:gd name="connsiteY4" fmla="*/ 122985 h 333228"/>
                  <a:gd name="connsiteX5" fmla="*/ 86798 w 208140"/>
                  <a:gd name="connsiteY5" fmla="*/ 174988 h 333228"/>
                  <a:gd name="connsiteX6" fmla="*/ 143136 w 208140"/>
                  <a:gd name="connsiteY6" fmla="*/ 261661 h 333228"/>
                  <a:gd name="connsiteX7" fmla="*/ 195139 w 208140"/>
                  <a:gd name="connsiteY7" fmla="*/ 326666 h 333228"/>
                  <a:gd name="connsiteX8" fmla="*/ 208140 w 208140"/>
                  <a:gd name="connsiteY8" fmla="*/ 331000 h 333228"/>
                  <a:gd name="connsiteX9" fmla="*/ 208140 w 208140"/>
                  <a:gd name="connsiteY9" fmla="*/ 331000 h 333228"/>
                  <a:gd name="connsiteX0" fmla="*/ 4459 w 208140"/>
                  <a:gd name="connsiteY0" fmla="*/ 135986 h 333228"/>
                  <a:gd name="connsiteX1" fmla="*/ 125 w 208140"/>
                  <a:gd name="connsiteY1" fmla="*/ 83982 h 333228"/>
                  <a:gd name="connsiteX2" fmla="*/ 8793 w 208140"/>
                  <a:gd name="connsiteY2" fmla="*/ 1642 h 333228"/>
                  <a:gd name="connsiteX3" fmla="*/ 47795 w 208140"/>
                  <a:gd name="connsiteY3" fmla="*/ 36312 h 333228"/>
                  <a:gd name="connsiteX4" fmla="*/ 73797 w 208140"/>
                  <a:gd name="connsiteY4" fmla="*/ 122985 h 333228"/>
                  <a:gd name="connsiteX5" fmla="*/ 86798 w 208140"/>
                  <a:gd name="connsiteY5" fmla="*/ 174988 h 333228"/>
                  <a:gd name="connsiteX6" fmla="*/ 130821 w 208140"/>
                  <a:gd name="connsiteY6" fmla="*/ 261661 h 333228"/>
                  <a:gd name="connsiteX7" fmla="*/ 195139 w 208140"/>
                  <a:gd name="connsiteY7" fmla="*/ 326666 h 333228"/>
                  <a:gd name="connsiteX8" fmla="*/ 208140 w 208140"/>
                  <a:gd name="connsiteY8" fmla="*/ 331000 h 333228"/>
                  <a:gd name="connsiteX9" fmla="*/ 208140 w 208140"/>
                  <a:gd name="connsiteY9" fmla="*/ 331000 h 333228"/>
                  <a:gd name="connsiteX0" fmla="*/ 19422 w 208531"/>
                  <a:gd name="connsiteY0" fmla="*/ 157844 h 333228"/>
                  <a:gd name="connsiteX1" fmla="*/ 516 w 208531"/>
                  <a:gd name="connsiteY1" fmla="*/ 83982 h 333228"/>
                  <a:gd name="connsiteX2" fmla="*/ 9184 w 208531"/>
                  <a:gd name="connsiteY2" fmla="*/ 1642 h 333228"/>
                  <a:gd name="connsiteX3" fmla="*/ 48186 w 208531"/>
                  <a:gd name="connsiteY3" fmla="*/ 36312 h 333228"/>
                  <a:gd name="connsiteX4" fmla="*/ 74188 w 208531"/>
                  <a:gd name="connsiteY4" fmla="*/ 122985 h 333228"/>
                  <a:gd name="connsiteX5" fmla="*/ 87189 w 208531"/>
                  <a:gd name="connsiteY5" fmla="*/ 174988 h 333228"/>
                  <a:gd name="connsiteX6" fmla="*/ 131212 w 208531"/>
                  <a:gd name="connsiteY6" fmla="*/ 261661 h 333228"/>
                  <a:gd name="connsiteX7" fmla="*/ 195530 w 208531"/>
                  <a:gd name="connsiteY7" fmla="*/ 326666 h 333228"/>
                  <a:gd name="connsiteX8" fmla="*/ 208531 w 208531"/>
                  <a:gd name="connsiteY8" fmla="*/ 331000 h 333228"/>
                  <a:gd name="connsiteX9" fmla="*/ 208531 w 208531"/>
                  <a:gd name="connsiteY9" fmla="*/ 331000 h 333228"/>
                  <a:gd name="connsiteX0" fmla="*/ 27416 w 209030"/>
                  <a:gd name="connsiteY0" fmla="*/ 157844 h 333228"/>
                  <a:gd name="connsiteX1" fmla="*/ 1015 w 209030"/>
                  <a:gd name="connsiteY1" fmla="*/ 83982 h 333228"/>
                  <a:gd name="connsiteX2" fmla="*/ 9683 w 209030"/>
                  <a:gd name="connsiteY2" fmla="*/ 1642 h 333228"/>
                  <a:gd name="connsiteX3" fmla="*/ 48685 w 209030"/>
                  <a:gd name="connsiteY3" fmla="*/ 36312 h 333228"/>
                  <a:gd name="connsiteX4" fmla="*/ 74687 w 209030"/>
                  <a:gd name="connsiteY4" fmla="*/ 122985 h 333228"/>
                  <a:gd name="connsiteX5" fmla="*/ 87688 w 209030"/>
                  <a:gd name="connsiteY5" fmla="*/ 174988 h 333228"/>
                  <a:gd name="connsiteX6" fmla="*/ 131711 w 209030"/>
                  <a:gd name="connsiteY6" fmla="*/ 261661 h 333228"/>
                  <a:gd name="connsiteX7" fmla="*/ 196029 w 209030"/>
                  <a:gd name="connsiteY7" fmla="*/ 326666 h 333228"/>
                  <a:gd name="connsiteX8" fmla="*/ 209030 w 209030"/>
                  <a:gd name="connsiteY8" fmla="*/ 331000 h 333228"/>
                  <a:gd name="connsiteX9" fmla="*/ 209030 w 209030"/>
                  <a:gd name="connsiteY9" fmla="*/ 331000 h 333228"/>
                  <a:gd name="connsiteX0" fmla="*/ 27416 w 209030"/>
                  <a:gd name="connsiteY0" fmla="*/ 157844 h 332995"/>
                  <a:gd name="connsiteX1" fmla="*/ 1015 w 209030"/>
                  <a:gd name="connsiteY1" fmla="*/ 83982 h 332995"/>
                  <a:gd name="connsiteX2" fmla="*/ 9683 w 209030"/>
                  <a:gd name="connsiteY2" fmla="*/ 1642 h 332995"/>
                  <a:gd name="connsiteX3" fmla="*/ 48685 w 209030"/>
                  <a:gd name="connsiteY3" fmla="*/ 36312 h 332995"/>
                  <a:gd name="connsiteX4" fmla="*/ 74687 w 209030"/>
                  <a:gd name="connsiteY4" fmla="*/ 122985 h 332995"/>
                  <a:gd name="connsiteX5" fmla="*/ 87688 w 209030"/>
                  <a:gd name="connsiteY5" fmla="*/ 174988 h 332995"/>
                  <a:gd name="connsiteX6" fmla="*/ 131711 w 209030"/>
                  <a:gd name="connsiteY6" fmla="*/ 261661 h 332995"/>
                  <a:gd name="connsiteX7" fmla="*/ 196029 w 209030"/>
                  <a:gd name="connsiteY7" fmla="*/ 326666 h 332995"/>
                  <a:gd name="connsiteX8" fmla="*/ 209030 w 209030"/>
                  <a:gd name="connsiteY8" fmla="*/ 331000 h 332995"/>
                  <a:gd name="connsiteX9" fmla="*/ 209030 w 209030"/>
                  <a:gd name="connsiteY9" fmla="*/ 331000 h 332995"/>
                  <a:gd name="connsiteX0" fmla="*/ 77935 w 212415"/>
                  <a:gd name="connsiteY0" fmla="*/ 308673 h 332995"/>
                  <a:gd name="connsiteX1" fmla="*/ 4400 w 212415"/>
                  <a:gd name="connsiteY1" fmla="*/ 83982 h 332995"/>
                  <a:gd name="connsiteX2" fmla="*/ 13068 w 212415"/>
                  <a:gd name="connsiteY2" fmla="*/ 1642 h 332995"/>
                  <a:gd name="connsiteX3" fmla="*/ 52070 w 212415"/>
                  <a:gd name="connsiteY3" fmla="*/ 36312 h 332995"/>
                  <a:gd name="connsiteX4" fmla="*/ 78072 w 212415"/>
                  <a:gd name="connsiteY4" fmla="*/ 122985 h 332995"/>
                  <a:gd name="connsiteX5" fmla="*/ 91073 w 212415"/>
                  <a:gd name="connsiteY5" fmla="*/ 174988 h 332995"/>
                  <a:gd name="connsiteX6" fmla="*/ 135096 w 212415"/>
                  <a:gd name="connsiteY6" fmla="*/ 261661 h 332995"/>
                  <a:gd name="connsiteX7" fmla="*/ 199414 w 212415"/>
                  <a:gd name="connsiteY7" fmla="*/ 326666 h 332995"/>
                  <a:gd name="connsiteX8" fmla="*/ 212415 w 212415"/>
                  <a:gd name="connsiteY8" fmla="*/ 331000 h 332995"/>
                  <a:gd name="connsiteX9" fmla="*/ 212415 w 212415"/>
                  <a:gd name="connsiteY9" fmla="*/ 331000 h 332995"/>
                  <a:gd name="connsiteX0" fmla="*/ 77650 w 212130"/>
                  <a:gd name="connsiteY0" fmla="*/ 307679 h 332001"/>
                  <a:gd name="connsiteX1" fmla="*/ 4115 w 212130"/>
                  <a:gd name="connsiteY1" fmla="*/ 82988 h 332001"/>
                  <a:gd name="connsiteX2" fmla="*/ 12783 w 212130"/>
                  <a:gd name="connsiteY2" fmla="*/ 648 h 332001"/>
                  <a:gd name="connsiteX3" fmla="*/ 41773 w 212130"/>
                  <a:gd name="connsiteY3" fmla="*/ 48667 h 332001"/>
                  <a:gd name="connsiteX4" fmla="*/ 77787 w 212130"/>
                  <a:gd name="connsiteY4" fmla="*/ 121991 h 332001"/>
                  <a:gd name="connsiteX5" fmla="*/ 90788 w 212130"/>
                  <a:gd name="connsiteY5" fmla="*/ 173994 h 332001"/>
                  <a:gd name="connsiteX6" fmla="*/ 134811 w 212130"/>
                  <a:gd name="connsiteY6" fmla="*/ 260667 h 332001"/>
                  <a:gd name="connsiteX7" fmla="*/ 199129 w 212130"/>
                  <a:gd name="connsiteY7" fmla="*/ 325672 h 332001"/>
                  <a:gd name="connsiteX8" fmla="*/ 212130 w 212130"/>
                  <a:gd name="connsiteY8" fmla="*/ 330006 h 332001"/>
                  <a:gd name="connsiteX9" fmla="*/ 212130 w 212130"/>
                  <a:gd name="connsiteY9" fmla="*/ 330006 h 332001"/>
                  <a:gd name="connsiteX0" fmla="*/ 77650 w 212130"/>
                  <a:gd name="connsiteY0" fmla="*/ 307697 h 332019"/>
                  <a:gd name="connsiteX1" fmla="*/ 4115 w 212130"/>
                  <a:gd name="connsiteY1" fmla="*/ 83006 h 332019"/>
                  <a:gd name="connsiteX2" fmla="*/ 12783 w 212130"/>
                  <a:gd name="connsiteY2" fmla="*/ 666 h 332019"/>
                  <a:gd name="connsiteX3" fmla="*/ 41773 w 212130"/>
                  <a:gd name="connsiteY3" fmla="*/ 48685 h 332019"/>
                  <a:gd name="connsiteX4" fmla="*/ 61101 w 212130"/>
                  <a:gd name="connsiteY4" fmla="*/ 128684 h 332019"/>
                  <a:gd name="connsiteX5" fmla="*/ 90788 w 212130"/>
                  <a:gd name="connsiteY5" fmla="*/ 174012 h 332019"/>
                  <a:gd name="connsiteX6" fmla="*/ 134811 w 212130"/>
                  <a:gd name="connsiteY6" fmla="*/ 260685 h 332019"/>
                  <a:gd name="connsiteX7" fmla="*/ 199129 w 212130"/>
                  <a:gd name="connsiteY7" fmla="*/ 325690 h 332019"/>
                  <a:gd name="connsiteX8" fmla="*/ 212130 w 212130"/>
                  <a:gd name="connsiteY8" fmla="*/ 330024 h 332019"/>
                  <a:gd name="connsiteX9" fmla="*/ 212130 w 212130"/>
                  <a:gd name="connsiteY9" fmla="*/ 330024 h 332019"/>
                  <a:gd name="connsiteX0" fmla="*/ 77650 w 212130"/>
                  <a:gd name="connsiteY0" fmla="*/ 307697 h 332019"/>
                  <a:gd name="connsiteX1" fmla="*/ 4115 w 212130"/>
                  <a:gd name="connsiteY1" fmla="*/ 83006 h 332019"/>
                  <a:gd name="connsiteX2" fmla="*/ 12783 w 212130"/>
                  <a:gd name="connsiteY2" fmla="*/ 666 h 332019"/>
                  <a:gd name="connsiteX3" fmla="*/ 41773 w 212130"/>
                  <a:gd name="connsiteY3" fmla="*/ 48685 h 332019"/>
                  <a:gd name="connsiteX4" fmla="*/ 61101 w 212130"/>
                  <a:gd name="connsiteY4" fmla="*/ 128684 h 332019"/>
                  <a:gd name="connsiteX5" fmla="*/ 80777 w 212130"/>
                  <a:gd name="connsiteY5" fmla="*/ 187361 h 332019"/>
                  <a:gd name="connsiteX6" fmla="*/ 134811 w 212130"/>
                  <a:gd name="connsiteY6" fmla="*/ 260685 h 332019"/>
                  <a:gd name="connsiteX7" fmla="*/ 199129 w 212130"/>
                  <a:gd name="connsiteY7" fmla="*/ 325690 h 332019"/>
                  <a:gd name="connsiteX8" fmla="*/ 212130 w 212130"/>
                  <a:gd name="connsiteY8" fmla="*/ 330024 h 332019"/>
                  <a:gd name="connsiteX9" fmla="*/ 212130 w 212130"/>
                  <a:gd name="connsiteY9" fmla="*/ 330024 h 332019"/>
                  <a:gd name="connsiteX0" fmla="*/ 77312 w 211792"/>
                  <a:gd name="connsiteY0" fmla="*/ 307697 h 332019"/>
                  <a:gd name="connsiteX1" fmla="*/ 3777 w 211792"/>
                  <a:gd name="connsiteY1" fmla="*/ 83006 h 332019"/>
                  <a:gd name="connsiteX2" fmla="*/ 12445 w 211792"/>
                  <a:gd name="connsiteY2" fmla="*/ 666 h 332019"/>
                  <a:gd name="connsiteX3" fmla="*/ 28086 w 211792"/>
                  <a:gd name="connsiteY3" fmla="*/ 48685 h 332019"/>
                  <a:gd name="connsiteX4" fmla="*/ 60763 w 211792"/>
                  <a:gd name="connsiteY4" fmla="*/ 128684 h 332019"/>
                  <a:gd name="connsiteX5" fmla="*/ 80439 w 211792"/>
                  <a:gd name="connsiteY5" fmla="*/ 187361 h 332019"/>
                  <a:gd name="connsiteX6" fmla="*/ 134473 w 211792"/>
                  <a:gd name="connsiteY6" fmla="*/ 260685 h 332019"/>
                  <a:gd name="connsiteX7" fmla="*/ 198791 w 211792"/>
                  <a:gd name="connsiteY7" fmla="*/ 325690 h 332019"/>
                  <a:gd name="connsiteX8" fmla="*/ 211792 w 211792"/>
                  <a:gd name="connsiteY8" fmla="*/ 330024 h 332019"/>
                  <a:gd name="connsiteX9" fmla="*/ 211792 w 211792"/>
                  <a:gd name="connsiteY9" fmla="*/ 330024 h 332019"/>
                  <a:gd name="connsiteX0" fmla="*/ 77312 w 211792"/>
                  <a:gd name="connsiteY0" fmla="*/ 307706 h 332028"/>
                  <a:gd name="connsiteX1" fmla="*/ 3777 w 211792"/>
                  <a:gd name="connsiteY1" fmla="*/ 83015 h 332028"/>
                  <a:gd name="connsiteX2" fmla="*/ 12445 w 211792"/>
                  <a:gd name="connsiteY2" fmla="*/ 675 h 332028"/>
                  <a:gd name="connsiteX3" fmla="*/ 28086 w 211792"/>
                  <a:gd name="connsiteY3" fmla="*/ 48694 h 332028"/>
                  <a:gd name="connsiteX4" fmla="*/ 50752 w 211792"/>
                  <a:gd name="connsiteY4" fmla="*/ 132030 h 332028"/>
                  <a:gd name="connsiteX5" fmla="*/ 80439 w 211792"/>
                  <a:gd name="connsiteY5" fmla="*/ 187370 h 332028"/>
                  <a:gd name="connsiteX6" fmla="*/ 134473 w 211792"/>
                  <a:gd name="connsiteY6" fmla="*/ 260694 h 332028"/>
                  <a:gd name="connsiteX7" fmla="*/ 198791 w 211792"/>
                  <a:gd name="connsiteY7" fmla="*/ 325699 h 332028"/>
                  <a:gd name="connsiteX8" fmla="*/ 211792 w 211792"/>
                  <a:gd name="connsiteY8" fmla="*/ 330033 h 332028"/>
                  <a:gd name="connsiteX9" fmla="*/ 211792 w 211792"/>
                  <a:gd name="connsiteY9" fmla="*/ 330033 h 332028"/>
                  <a:gd name="connsiteX0" fmla="*/ 61485 w 210761"/>
                  <a:gd name="connsiteY0" fmla="*/ 313624 h 332028"/>
                  <a:gd name="connsiteX1" fmla="*/ 2746 w 210761"/>
                  <a:gd name="connsiteY1" fmla="*/ 83015 h 332028"/>
                  <a:gd name="connsiteX2" fmla="*/ 11414 w 210761"/>
                  <a:gd name="connsiteY2" fmla="*/ 675 h 332028"/>
                  <a:gd name="connsiteX3" fmla="*/ 27055 w 210761"/>
                  <a:gd name="connsiteY3" fmla="*/ 48694 h 332028"/>
                  <a:gd name="connsiteX4" fmla="*/ 49721 w 210761"/>
                  <a:gd name="connsiteY4" fmla="*/ 132030 h 332028"/>
                  <a:gd name="connsiteX5" fmla="*/ 79408 w 210761"/>
                  <a:gd name="connsiteY5" fmla="*/ 187370 h 332028"/>
                  <a:gd name="connsiteX6" fmla="*/ 133442 w 210761"/>
                  <a:gd name="connsiteY6" fmla="*/ 260694 h 332028"/>
                  <a:gd name="connsiteX7" fmla="*/ 197760 w 210761"/>
                  <a:gd name="connsiteY7" fmla="*/ 325699 h 332028"/>
                  <a:gd name="connsiteX8" fmla="*/ 210761 w 210761"/>
                  <a:gd name="connsiteY8" fmla="*/ 330033 h 332028"/>
                  <a:gd name="connsiteX9" fmla="*/ 210761 w 210761"/>
                  <a:gd name="connsiteY9" fmla="*/ 330033 h 332028"/>
                  <a:gd name="connsiteX0" fmla="*/ 61485 w 210761"/>
                  <a:gd name="connsiteY0" fmla="*/ 313624 h 332028"/>
                  <a:gd name="connsiteX1" fmla="*/ 2746 w 210761"/>
                  <a:gd name="connsiteY1" fmla="*/ 83015 h 332028"/>
                  <a:gd name="connsiteX2" fmla="*/ 11414 w 210761"/>
                  <a:gd name="connsiteY2" fmla="*/ 675 h 332028"/>
                  <a:gd name="connsiteX3" fmla="*/ 27055 w 210761"/>
                  <a:gd name="connsiteY3" fmla="*/ 48694 h 332028"/>
                  <a:gd name="connsiteX4" fmla="*/ 49721 w 210761"/>
                  <a:gd name="connsiteY4" fmla="*/ 132030 h 332028"/>
                  <a:gd name="connsiteX5" fmla="*/ 79408 w 210761"/>
                  <a:gd name="connsiteY5" fmla="*/ 187370 h 332028"/>
                  <a:gd name="connsiteX6" fmla="*/ 133442 w 210761"/>
                  <a:gd name="connsiteY6" fmla="*/ 260694 h 332028"/>
                  <a:gd name="connsiteX7" fmla="*/ 197760 w 210761"/>
                  <a:gd name="connsiteY7" fmla="*/ 325699 h 332028"/>
                  <a:gd name="connsiteX8" fmla="*/ 210761 w 210761"/>
                  <a:gd name="connsiteY8" fmla="*/ 330033 h 332028"/>
                  <a:gd name="connsiteX9" fmla="*/ 210761 w 210761"/>
                  <a:gd name="connsiteY9" fmla="*/ 330033 h 332028"/>
                  <a:gd name="connsiteX0" fmla="*/ 59621 w 208897"/>
                  <a:gd name="connsiteY0" fmla="*/ 316542 h 334946"/>
                  <a:gd name="connsiteX1" fmla="*/ 882 w 208897"/>
                  <a:gd name="connsiteY1" fmla="*/ 85933 h 334946"/>
                  <a:gd name="connsiteX2" fmla="*/ 24346 w 208897"/>
                  <a:gd name="connsiteY2" fmla="*/ 633 h 334946"/>
                  <a:gd name="connsiteX3" fmla="*/ 25191 w 208897"/>
                  <a:gd name="connsiteY3" fmla="*/ 51612 h 334946"/>
                  <a:gd name="connsiteX4" fmla="*/ 47857 w 208897"/>
                  <a:gd name="connsiteY4" fmla="*/ 134948 h 334946"/>
                  <a:gd name="connsiteX5" fmla="*/ 77544 w 208897"/>
                  <a:gd name="connsiteY5" fmla="*/ 190288 h 334946"/>
                  <a:gd name="connsiteX6" fmla="*/ 131578 w 208897"/>
                  <a:gd name="connsiteY6" fmla="*/ 263612 h 334946"/>
                  <a:gd name="connsiteX7" fmla="*/ 195896 w 208897"/>
                  <a:gd name="connsiteY7" fmla="*/ 328617 h 334946"/>
                  <a:gd name="connsiteX8" fmla="*/ 208897 w 208897"/>
                  <a:gd name="connsiteY8" fmla="*/ 332951 h 334946"/>
                  <a:gd name="connsiteX9" fmla="*/ 208897 w 208897"/>
                  <a:gd name="connsiteY9" fmla="*/ 332951 h 334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8897" h="334946">
                    <a:moveTo>
                      <a:pt x="59621" y="316542"/>
                    </a:moveTo>
                    <a:cubicBezTo>
                      <a:pt x="57093" y="301735"/>
                      <a:pt x="6761" y="138584"/>
                      <a:pt x="882" y="85933"/>
                    </a:cubicBezTo>
                    <a:cubicBezTo>
                      <a:pt x="-4997" y="33282"/>
                      <a:pt x="20295" y="6353"/>
                      <a:pt x="24346" y="633"/>
                    </a:cubicBezTo>
                    <a:cubicBezTo>
                      <a:pt x="28397" y="-5087"/>
                      <a:pt x="21273" y="29226"/>
                      <a:pt x="25191" y="51612"/>
                    </a:cubicBezTo>
                    <a:cubicBezTo>
                      <a:pt x="29109" y="73998"/>
                      <a:pt x="39132" y="111835"/>
                      <a:pt x="47857" y="134948"/>
                    </a:cubicBezTo>
                    <a:cubicBezTo>
                      <a:pt x="56583" y="158061"/>
                      <a:pt x="63591" y="168844"/>
                      <a:pt x="77544" y="190288"/>
                    </a:cubicBezTo>
                    <a:cubicBezTo>
                      <a:pt x="91497" y="211732"/>
                      <a:pt x="111853" y="240557"/>
                      <a:pt x="131578" y="263612"/>
                    </a:cubicBezTo>
                    <a:cubicBezTo>
                      <a:pt x="151303" y="286667"/>
                      <a:pt x="183010" y="317061"/>
                      <a:pt x="195896" y="328617"/>
                    </a:cubicBezTo>
                    <a:cubicBezTo>
                      <a:pt x="208782" y="340173"/>
                      <a:pt x="206730" y="332229"/>
                      <a:pt x="208897" y="332951"/>
                    </a:cubicBezTo>
                    <a:lnTo>
                      <a:pt x="208897" y="332951"/>
                    </a:lnTo>
                  </a:path>
                </a:pathLst>
              </a:custGeom>
              <a:solidFill>
                <a:srgbClr val="FBC5FC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orme libre 21"/>
              <p:cNvSpPr/>
              <p:nvPr/>
            </p:nvSpPr>
            <p:spPr>
              <a:xfrm>
                <a:off x="3517058" y="2429899"/>
                <a:ext cx="1033791" cy="1498844"/>
              </a:xfrm>
              <a:custGeom>
                <a:avLst/>
                <a:gdLst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320690 w 1032458"/>
                  <a:gd name="connsiteY25" fmla="*/ 1164564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73346 w 1032458"/>
                  <a:gd name="connsiteY55" fmla="*/ 410509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320690 w 1032458"/>
                  <a:gd name="connsiteY25" fmla="*/ 1164564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94363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94363 w 1032458"/>
                  <a:gd name="connsiteY27" fmla="*/ 1034555 h 1489730"/>
                  <a:gd name="connsiteX28" fmla="*/ 416031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79405 w 1033791"/>
                  <a:gd name="connsiteY3" fmla="*/ 384508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82013 w 1033791"/>
                  <a:gd name="connsiteY55" fmla="*/ 393174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82013 w 1033791"/>
                  <a:gd name="connsiteY55" fmla="*/ 393174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376007 w 1033791"/>
                  <a:gd name="connsiteY40" fmla="*/ 743514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47947 w 1033791"/>
                  <a:gd name="connsiteY31" fmla="*/ 872955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376007 w 1033791"/>
                  <a:gd name="connsiteY40" fmla="*/ 743514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25813 h 1499396"/>
                  <a:gd name="connsiteX1" fmla="*/ 849395 w 1033791"/>
                  <a:gd name="connsiteY1" fmla="*/ 147156 h 1499396"/>
                  <a:gd name="connsiteX2" fmla="*/ 927401 w 1033791"/>
                  <a:gd name="connsiteY2" fmla="*/ 290166 h 1499396"/>
                  <a:gd name="connsiteX3" fmla="*/ 957854 w 1033791"/>
                  <a:gd name="connsiteY3" fmla="*/ 397253 h 1499396"/>
                  <a:gd name="connsiteX4" fmla="*/ 991267 w 1033791"/>
                  <a:gd name="connsiteY4" fmla="*/ 558852 h 1499396"/>
                  <a:gd name="connsiteX5" fmla="*/ 1031409 w 1033791"/>
                  <a:gd name="connsiteY5" fmla="*/ 736532 h 1499396"/>
                  <a:gd name="connsiteX6" fmla="*/ 1027075 w 1033791"/>
                  <a:gd name="connsiteY6" fmla="*/ 875209 h 1499396"/>
                  <a:gd name="connsiteX7" fmla="*/ 1009740 w 1033791"/>
                  <a:gd name="connsiteY7" fmla="*/ 1130894 h 1499396"/>
                  <a:gd name="connsiteX8" fmla="*/ 884065 w 1033791"/>
                  <a:gd name="connsiteY8" fmla="*/ 1338909 h 1499396"/>
                  <a:gd name="connsiteX9" fmla="*/ 667382 w 1033791"/>
                  <a:gd name="connsiteY9" fmla="*/ 1464585 h 1499396"/>
                  <a:gd name="connsiteX10" fmla="*/ 541706 w 1033791"/>
                  <a:gd name="connsiteY10" fmla="*/ 1499254 h 1499396"/>
                  <a:gd name="connsiteX11" fmla="*/ 368360 w 1033791"/>
                  <a:gd name="connsiteY11" fmla="*/ 1455918 h 1499396"/>
                  <a:gd name="connsiteX12" fmla="*/ 242685 w 1033791"/>
                  <a:gd name="connsiteY12" fmla="*/ 1390913 h 1499396"/>
                  <a:gd name="connsiteX13" fmla="*/ 143011 w 1033791"/>
                  <a:gd name="connsiteY13" fmla="*/ 1273904 h 1499396"/>
                  <a:gd name="connsiteX14" fmla="*/ 43337 w 1033791"/>
                  <a:gd name="connsiteY14" fmla="*/ 1195899 h 1499396"/>
                  <a:gd name="connsiteX15" fmla="*/ 8668 w 1033791"/>
                  <a:gd name="connsiteY15" fmla="*/ 1122227 h 1499396"/>
                  <a:gd name="connsiteX16" fmla="*/ 30336 w 1033791"/>
                  <a:gd name="connsiteY16" fmla="*/ 1091891 h 1499396"/>
                  <a:gd name="connsiteX17" fmla="*/ 17335 w 1033791"/>
                  <a:gd name="connsiteY17" fmla="*/ 1074556 h 1499396"/>
                  <a:gd name="connsiteX18" fmla="*/ 34669 w 1033791"/>
                  <a:gd name="connsiteY18" fmla="*/ 1065889 h 1499396"/>
                  <a:gd name="connsiteX19" fmla="*/ 0 w 1033791"/>
                  <a:gd name="connsiteY19" fmla="*/ 1018219 h 1499396"/>
                  <a:gd name="connsiteX20" fmla="*/ 34669 w 1033791"/>
                  <a:gd name="connsiteY20" fmla="*/ 1009552 h 1499396"/>
                  <a:gd name="connsiteX21" fmla="*/ 82340 w 1033791"/>
                  <a:gd name="connsiteY21" fmla="*/ 1026886 h 1499396"/>
                  <a:gd name="connsiteX22" fmla="*/ 60671 w 1033791"/>
                  <a:gd name="connsiteY22" fmla="*/ 979216 h 1499396"/>
                  <a:gd name="connsiteX23" fmla="*/ 104008 w 1033791"/>
                  <a:gd name="connsiteY23" fmla="*/ 987883 h 1499396"/>
                  <a:gd name="connsiteX24" fmla="*/ 177680 w 1033791"/>
                  <a:gd name="connsiteY24" fmla="*/ 1113559 h 1499396"/>
                  <a:gd name="connsiteX25" fmla="*/ 299021 w 1033791"/>
                  <a:gd name="connsiteY25" fmla="*/ 1169897 h 1499396"/>
                  <a:gd name="connsiteX26" fmla="*/ 368360 w 1033791"/>
                  <a:gd name="connsiteY26" fmla="*/ 1113559 h 1499396"/>
                  <a:gd name="connsiteX27" fmla="*/ 394363 w 1033791"/>
                  <a:gd name="connsiteY27" fmla="*/ 1044221 h 1499396"/>
                  <a:gd name="connsiteX28" fmla="*/ 416031 w 1033791"/>
                  <a:gd name="connsiteY28" fmla="*/ 935880 h 1499396"/>
                  <a:gd name="connsiteX29" fmla="*/ 450700 w 1033791"/>
                  <a:gd name="connsiteY29" fmla="*/ 862208 h 1499396"/>
                  <a:gd name="connsiteX30" fmla="*/ 372694 w 1033791"/>
                  <a:gd name="connsiteY30" fmla="*/ 888210 h 1499396"/>
                  <a:gd name="connsiteX31" fmla="*/ 347947 w 1033791"/>
                  <a:gd name="connsiteY31" fmla="*/ 882621 h 1499396"/>
                  <a:gd name="connsiteX32" fmla="*/ 268686 w 1033791"/>
                  <a:gd name="connsiteY32" fmla="*/ 901210 h 1499396"/>
                  <a:gd name="connsiteX33" fmla="*/ 255686 w 1033791"/>
                  <a:gd name="connsiteY33" fmla="*/ 892543 h 1499396"/>
                  <a:gd name="connsiteX34" fmla="*/ 268686 w 1033791"/>
                  <a:gd name="connsiteY34" fmla="*/ 875209 h 1499396"/>
                  <a:gd name="connsiteX35" fmla="*/ 203682 w 1033791"/>
                  <a:gd name="connsiteY35" fmla="*/ 883876 h 1499396"/>
                  <a:gd name="connsiteX36" fmla="*/ 190681 w 1033791"/>
                  <a:gd name="connsiteY36" fmla="*/ 857874 h 1499396"/>
                  <a:gd name="connsiteX37" fmla="*/ 212349 w 1033791"/>
                  <a:gd name="connsiteY37" fmla="*/ 814538 h 1499396"/>
                  <a:gd name="connsiteX38" fmla="*/ 212349 w 1033791"/>
                  <a:gd name="connsiteY38" fmla="*/ 792869 h 1499396"/>
                  <a:gd name="connsiteX39" fmla="*/ 260019 w 1033791"/>
                  <a:gd name="connsiteY39" fmla="*/ 771770 h 1499396"/>
                  <a:gd name="connsiteX40" fmla="*/ 376007 w 1033791"/>
                  <a:gd name="connsiteY40" fmla="*/ 753180 h 1499396"/>
                  <a:gd name="connsiteX41" fmla="*/ 494036 w 1033791"/>
                  <a:gd name="connsiteY41" fmla="*/ 732198 h 1499396"/>
                  <a:gd name="connsiteX42" fmla="*/ 515704 w 1033791"/>
                  <a:gd name="connsiteY42" fmla="*/ 688862 h 1499396"/>
                  <a:gd name="connsiteX43" fmla="*/ 507037 w 1033791"/>
                  <a:gd name="connsiteY43" fmla="*/ 645525 h 1499396"/>
                  <a:gd name="connsiteX44" fmla="*/ 468034 w 1033791"/>
                  <a:gd name="connsiteY44" fmla="*/ 645525 h 1499396"/>
                  <a:gd name="connsiteX45" fmla="*/ 342358 w 1033791"/>
                  <a:gd name="connsiteY45" fmla="*/ 684528 h 1499396"/>
                  <a:gd name="connsiteX46" fmla="*/ 251352 w 1033791"/>
                  <a:gd name="connsiteY46" fmla="*/ 688862 h 1499396"/>
                  <a:gd name="connsiteX47" fmla="*/ 238351 w 1033791"/>
                  <a:gd name="connsiteY47" fmla="*/ 658526 h 1499396"/>
                  <a:gd name="connsiteX48" fmla="*/ 260019 w 1033791"/>
                  <a:gd name="connsiteY48" fmla="*/ 645525 h 1499396"/>
                  <a:gd name="connsiteX49" fmla="*/ 212349 w 1033791"/>
                  <a:gd name="connsiteY49" fmla="*/ 645525 h 1499396"/>
                  <a:gd name="connsiteX50" fmla="*/ 156012 w 1033791"/>
                  <a:gd name="connsiteY50" fmla="*/ 610856 h 1499396"/>
                  <a:gd name="connsiteX51" fmla="*/ 156012 w 1033791"/>
                  <a:gd name="connsiteY51" fmla="*/ 589188 h 1499396"/>
                  <a:gd name="connsiteX52" fmla="*/ 121342 w 1033791"/>
                  <a:gd name="connsiteY52" fmla="*/ 571853 h 1499396"/>
                  <a:gd name="connsiteX53" fmla="*/ 108341 w 1033791"/>
                  <a:gd name="connsiteY53" fmla="*/ 550185 h 1499396"/>
                  <a:gd name="connsiteX54" fmla="*/ 104008 w 1033791"/>
                  <a:gd name="connsiteY54" fmla="*/ 476513 h 1499396"/>
                  <a:gd name="connsiteX55" fmla="*/ 175855 w 1033791"/>
                  <a:gd name="connsiteY55" fmla="*/ 390525 h 1499396"/>
                  <a:gd name="connsiteX56" fmla="*/ 213604 w 1033791"/>
                  <a:gd name="connsiteY56" fmla="*/ 247515 h 1499396"/>
                  <a:gd name="connsiteX57" fmla="*/ 281687 w 1033791"/>
                  <a:gd name="connsiteY57" fmla="*/ 112486 h 1499396"/>
                  <a:gd name="connsiteX58" fmla="*/ 411697 w 1033791"/>
                  <a:gd name="connsiteY58" fmla="*/ 38814 h 1499396"/>
                  <a:gd name="connsiteX59" fmla="*/ 535135 w 1033791"/>
                  <a:gd name="connsiteY59" fmla="*/ 859 h 1499396"/>
                  <a:gd name="connsiteX60" fmla="*/ 702051 w 1033791"/>
                  <a:gd name="connsiteY60" fmla="*/ 25813 h 1499396"/>
                  <a:gd name="connsiteX0" fmla="*/ 719980 w 1033791"/>
                  <a:gd name="connsiteY0" fmla="*/ 36909 h 1498539"/>
                  <a:gd name="connsiteX1" fmla="*/ 849395 w 1033791"/>
                  <a:gd name="connsiteY1" fmla="*/ 146299 h 1498539"/>
                  <a:gd name="connsiteX2" fmla="*/ 927401 w 1033791"/>
                  <a:gd name="connsiteY2" fmla="*/ 289309 h 1498539"/>
                  <a:gd name="connsiteX3" fmla="*/ 957854 w 1033791"/>
                  <a:gd name="connsiteY3" fmla="*/ 396396 h 1498539"/>
                  <a:gd name="connsiteX4" fmla="*/ 991267 w 1033791"/>
                  <a:gd name="connsiteY4" fmla="*/ 557995 h 1498539"/>
                  <a:gd name="connsiteX5" fmla="*/ 1031409 w 1033791"/>
                  <a:gd name="connsiteY5" fmla="*/ 735675 h 1498539"/>
                  <a:gd name="connsiteX6" fmla="*/ 1027075 w 1033791"/>
                  <a:gd name="connsiteY6" fmla="*/ 874352 h 1498539"/>
                  <a:gd name="connsiteX7" fmla="*/ 1009740 w 1033791"/>
                  <a:gd name="connsiteY7" fmla="*/ 1130037 h 1498539"/>
                  <a:gd name="connsiteX8" fmla="*/ 884065 w 1033791"/>
                  <a:gd name="connsiteY8" fmla="*/ 1338052 h 1498539"/>
                  <a:gd name="connsiteX9" fmla="*/ 667382 w 1033791"/>
                  <a:gd name="connsiteY9" fmla="*/ 1463728 h 1498539"/>
                  <a:gd name="connsiteX10" fmla="*/ 541706 w 1033791"/>
                  <a:gd name="connsiteY10" fmla="*/ 1498397 h 1498539"/>
                  <a:gd name="connsiteX11" fmla="*/ 368360 w 1033791"/>
                  <a:gd name="connsiteY11" fmla="*/ 1455061 h 1498539"/>
                  <a:gd name="connsiteX12" fmla="*/ 242685 w 1033791"/>
                  <a:gd name="connsiteY12" fmla="*/ 1390056 h 1498539"/>
                  <a:gd name="connsiteX13" fmla="*/ 143011 w 1033791"/>
                  <a:gd name="connsiteY13" fmla="*/ 1273047 h 1498539"/>
                  <a:gd name="connsiteX14" fmla="*/ 43337 w 1033791"/>
                  <a:gd name="connsiteY14" fmla="*/ 1195042 h 1498539"/>
                  <a:gd name="connsiteX15" fmla="*/ 8668 w 1033791"/>
                  <a:gd name="connsiteY15" fmla="*/ 1121370 h 1498539"/>
                  <a:gd name="connsiteX16" fmla="*/ 30336 w 1033791"/>
                  <a:gd name="connsiteY16" fmla="*/ 1091034 h 1498539"/>
                  <a:gd name="connsiteX17" fmla="*/ 17335 w 1033791"/>
                  <a:gd name="connsiteY17" fmla="*/ 1073699 h 1498539"/>
                  <a:gd name="connsiteX18" fmla="*/ 34669 w 1033791"/>
                  <a:gd name="connsiteY18" fmla="*/ 1065032 h 1498539"/>
                  <a:gd name="connsiteX19" fmla="*/ 0 w 1033791"/>
                  <a:gd name="connsiteY19" fmla="*/ 1017362 h 1498539"/>
                  <a:gd name="connsiteX20" fmla="*/ 34669 w 1033791"/>
                  <a:gd name="connsiteY20" fmla="*/ 1008695 h 1498539"/>
                  <a:gd name="connsiteX21" fmla="*/ 82340 w 1033791"/>
                  <a:gd name="connsiteY21" fmla="*/ 1026029 h 1498539"/>
                  <a:gd name="connsiteX22" fmla="*/ 60671 w 1033791"/>
                  <a:gd name="connsiteY22" fmla="*/ 978359 h 1498539"/>
                  <a:gd name="connsiteX23" fmla="*/ 104008 w 1033791"/>
                  <a:gd name="connsiteY23" fmla="*/ 987026 h 1498539"/>
                  <a:gd name="connsiteX24" fmla="*/ 177680 w 1033791"/>
                  <a:gd name="connsiteY24" fmla="*/ 1112702 h 1498539"/>
                  <a:gd name="connsiteX25" fmla="*/ 299021 w 1033791"/>
                  <a:gd name="connsiteY25" fmla="*/ 1169040 h 1498539"/>
                  <a:gd name="connsiteX26" fmla="*/ 368360 w 1033791"/>
                  <a:gd name="connsiteY26" fmla="*/ 1112702 h 1498539"/>
                  <a:gd name="connsiteX27" fmla="*/ 394363 w 1033791"/>
                  <a:gd name="connsiteY27" fmla="*/ 1043364 h 1498539"/>
                  <a:gd name="connsiteX28" fmla="*/ 416031 w 1033791"/>
                  <a:gd name="connsiteY28" fmla="*/ 935023 h 1498539"/>
                  <a:gd name="connsiteX29" fmla="*/ 450700 w 1033791"/>
                  <a:gd name="connsiteY29" fmla="*/ 861351 h 1498539"/>
                  <a:gd name="connsiteX30" fmla="*/ 372694 w 1033791"/>
                  <a:gd name="connsiteY30" fmla="*/ 887353 h 1498539"/>
                  <a:gd name="connsiteX31" fmla="*/ 347947 w 1033791"/>
                  <a:gd name="connsiteY31" fmla="*/ 881764 h 1498539"/>
                  <a:gd name="connsiteX32" fmla="*/ 268686 w 1033791"/>
                  <a:gd name="connsiteY32" fmla="*/ 900353 h 1498539"/>
                  <a:gd name="connsiteX33" fmla="*/ 255686 w 1033791"/>
                  <a:gd name="connsiteY33" fmla="*/ 891686 h 1498539"/>
                  <a:gd name="connsiteX34" fmla="*/ 268686 w 1033791"/>
                  <a:gd name="connsiteY34" fmla="*/ 874352 h 1498539"/>
                  <a:gd name="connsiteX35" fmla="*/ 203682 w 1033791"/>
                  <a:gd name="connsiteY35" fmla="*/ 883019 h 1498539"/>
                  <a:gd name="connsiteX36" fmla="*/ 190681 w 1033791"/>
                  <a:gd name="connsiteY36" fmla="*/ 857017 h 1498539"/>
                  <a:gd name="connsiteX37" fmla="*/ 212349 w 1033791"/>
                  <a:gd name="connsiteY37" fmla="*/ 813681 h 1498539"/>
                  <a:gd name="connsiteX38" fmla="*/ 212349 w 1033791"/>
                  <a:gd name="connsiteY38" fmla="*/ 792012 h 1498539"/>
                  <a:gd name="connsiteX39" fmla="*/ 260019 w 1033791"/>
                  <a:gd name="connsiteY39" fmla="*/ 770913 h 1498539"/>
                  <a:gd name="connsiteX40" fmla="*/ 376007 w 1033791"/>
                  <a:gd name="connsiteY40" fmla="*/ 752323 h 1498539"/>
                  <a:gd name="connsiteX41" fmla="*/ 494036 w 1033791"/>
                  <a:gd name="connsiteY41" fmla="*/ 731341 h 1498539"/>
                  <a:gd name="connsiteX42" fmla="*/ 515704 w 1033791"/>
                  <a:gd name="connsiteY42" fmla="*/ 688005 h 1498539"/>
                  <a:gd name="connsiteX43" fmla="*/ 507037 w 1033791"/>
                  <a:gd name="connsiteY43" fmla="*/ 644668 h 1498539"/>
                  <a:gd name="connsiteX44" fmla="*/ 468034 w 1033791"/>
                  <a:gd name="connsiteY44" fmla="*/ 644668 h 1498539"/>
                  <a:gd name="connsiteX45" fmla="*/ 342358 w 1033791"/>
                  <a:gd name="connsiteY45" fmla="*/ 683671 h 1498539"/>
                  <a:gd name="connsiteX46" fmla="*/ 251352 w 1033791"/>
                  <a:gd name="connsiteY46" fmla="*/ 688005 h 1498539"/>
                  <a:gd name="connsiteX47" fmla="*/ 238351 w 1033791"/>
                  <a:gd name="connsiteY47" fmla="*/ 657669 h 1498539"/>
                  <a:gd name="connsiteX48" fmla="*/ 260019 w 1033791"/>
                  <a:gd name="connsiteY48" fmla="*/ 644668 h 1498539"/>
                  <a:gd name="connsiteX49" fmla="*/ 212349 w 1033791"/>
                  <a:gd name="connsiteY49" fmla="*/ 644668 h 1498539"/>
                  <a:gd name="connsiteX50" fmla="*/ 156012 w 1033791"/>
                  <a:gd name="connsiteY50" fmla="*/ 609999 h 1498539"/>
                  <a:gd name="connsiteX51" fmla="*/ 156012 w 1033791"/>
                  <a:gd name="connsiteY51" fmla="*/ 588331 h 1498539"/>
                  <a:gd name="connsiteX52" fmla="*/ 121342 w 1033791"/>
                  <a:gd name="connsiteY52" fmla="*/ 570996 h 1498539"/>
                  <a:gd name="connsiteX53" fmla="*/ 108341 w 1033791"/>
                  <a:gd name="connsiteY53" fmla="*/ 549328 h 1498539"/>
                  <a:gd name="connsiteX54" fmla="*/ 104008 w 1033791"/>
                  <a:gd name="connsiteY54" fmla="*/ 475656 h 1498539"/>
                  <a:gd name="connsiteX55" fmla="*/ 175855 w 1033791"/>
                  <a:gd name="connsiteY55" fmla="*/ 389668 h 1498539"/>
                  <a:gd name="connsiteX56" fmla="*/ 213604 w 1033791"/>
                  <a:gd name="connsiteY56" fmla="*/ 246658 h 1498539"/>
                  <a:gd name="connsiteX57" fmla="*/ 281687 w 1033791"/>
                  <a:gd name="connsiteY57" fmla="*/ 111629 h 1498539"/>
                  <a:gd name="connsiteX58" fmla="*/ 411697 w 1033791"/>
                  <a:gd name="connsiteY58" fmla="*/ 37957 h 1498539"/>
                  <a:gd name="connsiteX59" fmla="*/ 535135 w 1033791"/>
                  <a:gd name="connsiteY59" fmla="*/ 2 h 1498539"/>
                  <a:gd name="connsiteX60" fmla="*/ 719980 w 1033791"/>
                  <a:gd name="connsiteY60" fmla="*/ 36909 h 1498539"/>
                  <a:gd name="connsiteX0" fmla="*/ 719980 w 1033791"/>
                  <a:gd name="connsiteY0" fmla="*/ 37214 h 1498844"/>
                  <a:gd name="connsiteX1" fmla="*/ 849395 w 1033791"/>
                  <a:gd name="connsiteY1" fmla="*/ 146604 h 1498844"/>
                  <a:gd name="connsiteX2" fmla="*/ 927401 w 1033791"/>
                  <a:gd name="connsiteY2" fmla="*/ 289614 h 1498844"/>
                  <a:gd name="connsiteX3" fmla="*/ 957854 w 1033791"/>
                  <a:gd name="connsiteY3" fmla="*/ 396701 h 1498844"/>
                  <a:gd name="connsiteX4" fmla="*/ 991267 w 1033791"/>
                  <a:gd name="connsiteY4" fmla="*/ 558300 h 1498844"/>
                  <a:gd name="connsiteX5" fmla="*/ 1031409 w 1033791"/>
                  <a:gd name="connsiteY5" fmla="*/ 735980 h 1498844"/>
                  <a:gd name="connsiteX6" fmla="*/ 1027075 w 1033791"/>
                  <a:gd name="connsiteY6" fmla="*/ 874657 h 1498844"/>
                  <a:gd name="connsiteX7" fmla="*/ 1009740 w 1033791"/>
                  <a:gd name="connsiteY7" fmla="*/ 1130342 h 1498844"/>
                  <a:gd name="connsiteX8" fmla="*/ 884065 w 1033791"/>
                  <a:gd name="connsiteY8" fmla="*/ 1338357 h 1498844"/>
                  <a:gd name="connsiteX9" fmla="*/ 667382 w 1033791"/>
                  <a:gd name="connsiteY9" fmla="*/ 1464033 h 1498844"/>
                  <a:gd name="connsiteX10" fmla="*/ 541706 w 1033791"/>
                  <a:gd name="connsiteY10" fmla="*/ 1498702 h 1498844"/>
                  <a:gd name="connsiteX11" fmla="*/ 368360 w 1033791"/>
                  <a:gd name="connsiteY11" fmla="*/ 1455366 h 1498844"/>
                  <a:gd name="connsiteX12" fmla="*/ 242685 w 1033791"/>
                  <a:gd name="connsiteY12" fmla="*/ 1390361 h 1498844"/>
                  <a:gd name="connsiteX13" fmla="*/ 143011 w 1033791"/>
                  <a:gd name="connsiteY13" fmla="*/ 1273352 h 1498844"/>
                  <a:gd name="connsiteX14" fmla="*/ 43337 w 1033791"/>
                  <a:gd name="connsiteY14" fmla="*/ 1195347 h 1498844"/>
                  <a:gd name="connsiteX15" fmla="*/ 8668 w 1033791"/>
                  <a:gd name="connsiteY15" fmla="*/ 1121675 h 1498844"/>
                  <a:gd name="connsiteX16" fmla="*/ 30336 w 1033791"/>
                  <a:gd name="connsiteY16" fmla="*/ 1091339 h 1498844"/>
                  <a:gd name="connsiteX17" fmla="*/ 17335 w 1033791"/>
                  <a:gd name="connsiteY17" fmla="*/ 1074004 h 1498844"/>
                  <a:gd name="connsiteX18" fmla="*/ 34669 w 1033791"/>
                  <a:gd name="connsiteY18" fmla="*/ 1065337 h 1498844"/>
                  <a:gd name="connsiteX19" fmla="*/ 0 w 1033791"/>
                  <a:gd name="connsiteY19" fmla="*/ 1017667 h 1498844"/>
                  <a:gd name="connsiteX20" fmla="*/ 34669 w 1033791"/>
                  <a:gd name="connsiteY20" fmla="*/ 1009000 h 1498844"/>
                  <a:gd name="connsiteX21" fmla="*/ 82340 w 1033791"/>
                  <a:gd name="connsiteY21" fmla="*/ 1026334 h 1498844"/>
                  <a:gd name="connsiteX22" fmla="*/ 60671 w 1033791"/>
                  <a:gd name="connsiteY22" fmla="*/ 978664 h 1498844"/>
                  <a:gd name="connsiteX23" fmla="*/ 104008 w 1033791"/>
                  <a:gd name="connsiteY23" fmla="*/ 987331 h 1498844"/>
                  <a:gd name="connsiteX24" fmla="*/ 177680 w 1033791"/>
                  <a:gd name="connsiteY24" fmla="*/ 1113007 h 1498844"/>
                  <a:gd name="connsiteX25" fmla="*/ 299021 w 1033791"/>
                  <a:gd name="connsiteY25" fmla="*/ 1169345 h 1498844"/>
                  <a:gd name="connsiteX26" fmla="*/ 368360 w 1033791"/>
                  <a:gd name="connsiteY26" fmla="*/ 1113007 h 1498844"/>
                  <a:gd name="connsiteX27" fmla="*/ 394363 w 1033791"/>
                  <a:gd name="connsiteY27" fmla="*/ 1043669 h 1498844"/>
                  <a:gd name="connsiteX28" fmla="*/ 416031 w 1033791"/>
                  <a:gd name="connsiteY28" fmla="*/ 935328 h 1498844"/>
                  <a:gd name="connsiteX29" fmla="*/ 450700 w 1033791"/>
                  <a:gd name="connsiteY29" fmla="*/ 861656 h 1498844"/>
                  <a:gd name="connsiteX30" fmla="*/ 372694 w 1033791"/>
                  <a:gd name="connsiteY30" fmla="*/ 887658 h 1498844"/>
                  <a:gd name="connsiteX31" fmla="*/ 347947 w 1033791"/>
                  <a:gd name="connsiteY31" fmla="*/ 882069 h 1498844"/>
                  <a:gd name="connsiteX32" fmla="*/ 268686 w 1033791"/>
                  <a:gd name="connsiteY32" fmla="*/ 900658 h 1498844"/>
                  <a:gd name="connsiteX33" fmla="*/ 255686 w 1033791"/>
                  <a:gd name="connsiteY33" fmla="*/ 891991 h 1498844"/>
                  <a:gd name="connsiteX34" fmla="*/ 268686 w 1033791"/>
                  <a:gd name="connsiteY34" fmla="*/ 874657 h 1498844"/>
                  <a:gd name="connsiteX35" fmla="*/ 203682 w 1033791"/>
                  <a:gd name="connsiteY35" fmla="*/ 883324 h 1498844"/>
                  <a:gd name="connsiteX36" fmla="*/ 190681 w 1033791"/>
                  <a:gd name="connsiteY36" fmla="*/ 857322 h 1498844"/>
                  <a:gd name="connsiteX37" fmla="*/ 212349 w 1033791"/>
                  <a:gd name="connsiteY37" fmla="*/ 813986 h 1498844"/>
                  <a:gd name="connsiteX38" fmla="*/ 212349 w 1033791"/>
                  <a:gd name="connsiteY38" fmla="*/ 792317 h 1498844"/>
                  <a:gd name="connsiteX39" fmla="*/ 260019 w 1033791"/>
                  <a:gd name="connsiteY39" fmla="*/ 771218 h 1498844"/>
                  <a:gd name="connsiteX40" fmla="*/ 376007 w 1033791"/>
                  <a:gd name="connsiteY40" fmla="*/ 752628 h 1498844"/>
                  <a:gd name="connsiteX41" fmla="*/ 494036 w 1033791"/>
                  <a:gd name="connsiteY41" fmla="*/ 731646 h 1498844"/>
                  <a:gd name="connsiteX42" fmla="*/ 515704 w 1033791"/>
                  <a:gd name="connsiteY42" fmla="*/ 688310 h 1498844"/>
                  <a:gd name="connsiteX43" fmla="*/ 507037 w 1033791"/>
                  <a:gd name="connsiteY43" fmla="*/ 644973 h 1498844"/>
                  <a:gd name="connsiteX44" fmla="*/ 468034 w 1033791"/>
                  <a:gd name="connsiteY44" fmla="*/ 644973 h 1498844"/>
                  <a:gd name="connsiteX45" fmla="*/ 342358 w 1033791"/>
                  <a:gd name="connsiteY45" fmla="*/ 683976 h 1498844"/>
                  <a:gd name="connsiteX46" fmla="*/ 251352 w 1033791"/>
                  <a:gd name="connsiteY46" fmla="*/ 688310 h 1498844"/>
                  <a:gd name="connsiteX47" fmla="*/ 238351 w 1033791"/>
                  <a:gd name="connsiteY47" fmla="*/ 657974 h 1498844"/>
                  <a:gd name="connsiteX48" fmla="*/ 260019 w 1033791"/>
                  <a:gd name="connsiteY48" fmla="*/ 644973 h 1498844"/>
                  <a:gd name="connsiteX49" fmla="*/ 212349 w 1033791"/>
                  <a:gd name="connsiteY49" fmla="*/ 644973 h 1498844"/>
                  <a:gd name="connsiteX50" fmla="*/ 156012 w 1033791"/>
                  <a:gd name="connsiteY50" fmla="*/ 610304 h 1498844"/>
                  <a:gd name="connsiteX51" fmla="*/ 156012 w 1033791"/>
                  <a:gd name="connsiteY51" fmla="*/ 588636 h 1498844"/>
                  <a:gd name="connsiteX52" fmla="*/ 121342 w 1033791"/>
                  <a:gd name="connsiteY52" fmla="*/ 571301 h 1498844"/>
                  <a:gd name="connsiteX53" fmla="*/ 108341 w 1033791"/>
                  <a:gd name="connsiteY53" fmla="*/ 549633 h 1498844"/>
                  <a:gd name="connsiteX54" fmla="*/ 104008 w 1033791"/>
                  <a:gd name="connsiteY54" fmla="*/ 475961 h 1498844"/>
                  <a:gd name="connsiteX55" fmla="*/ 175855 w 1033791"/>
                  <a:gd name="connsiteY55" fmla="*/ 389973 h 1498844"/>
                  <a:gd name="connsiteX56" fmla="*/ 213604 w 1033791"/>
                  <a:gd name="connsiteY56" fmla="*/ 246963 h 1498844"/>
                  <a:gd name="connsiteX57" fmla="*/ 281687 w 1033791"/>
                  <a:gd name="connsiteY57" fmla="*/ 111934 h 1498844"/>
                  <a:gd name="connsiteX58" fmla="*/ 390596 w 1033791"/>
                  <a:gd name="connsiteY58" fmla="*/ 24194 h 1498844"/>
                  <a:gd name="connsiteX59" fmla="*/ 535135 w 1033791"/>
                  <a:gd name="connsiteY59" fmla="*/ 307 h 1498844"/>
                  <a:gd name="connsiteX60" fmla="*/ 719980 w 1033791"/>
                  <a:gd name="connsiteY60" fmla="*/ 37214 h 1498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033791" h="1498844">
                    <a:moveTo>
                      <a:pt x="719980" y="37214"/>
                    </a:moveTo>
                    <a:cubicBezTo>
                      <a:pt x="772357" y="61597"/>
                      <a:pt x="814825" y="104537"/>
                      <a:pt x="849395" y="146604"/>
                    </a:cubicBezTo>
                    <a:cubicBezTo>
                      <a:pt x="883965" y="188671"/>
                      <a:pt x="909325" y="247931"/>
                      <a:pt x="927401" y="289614"/>
                    </a:cubicBezTo>
                    <a:cubicBezTo>
                      <a:pt x="945477" y="331297"/>
                      <a:pt x="947210" y="351920"/>
                      <a:pt x="957854" y="396701"/>
                    </a:cubicBezTo>
                    <a:cubicBezTo>
                      <a:pt x="968498" y="441482"/>
                      <a:pt x="979008" y="501754"/>
                      <a:pt x="991267" y="558300"/>
                    </a:cubicBezTo>
                    <a:cubicBezTo>
                      <a:pt x="1003526" y="614846"/>
                      <a:pt x="1025441" y="683254"/>
                      <a:pt x="1031409" y="735980"/>
                    </a:cubicBezTo>
                    <a:cubicBezTo>
                      <a:pt x="1037377" y="788706"/>
                      <a:pt x="1030686" y="808930"/>
                      <a:pt x="1027075" y="874657"/>
                    </a:cubicBezTo>
                    <a:cubicBezTo>
                      <a:pt x="1023464" y="940384"/>
                      <a:pt x="1033575" y="1053059"/>
                      <a:pt x="1009740" y="1130342"/>
                    </a:cubicBezTo>
                    <a:cubicBezTo>
                      <a:pt x="985905" y="1207625"/>
                      <a:pt x="941125" y="1282742"/>
                      <a:pt x="884065" y="1338357"/>
                    </a:cubicBezTo>
                    <a:cubicBezTo>
                      <a:pt x="827005" y="1393972"/>
                      <a:pt x="724442" y="1437309"/>
                      <a:pt x="667382" y="1464033"/>
                    </a:cubicBezTo>
                    <a:cubicBezTo>
                      <a:pt x="610322" y="1490757"/>
                      <a:pt x="591543" y="1500146"/>
                      <a:pt x="541706" y="1498702"/>
                    </a:cubicBezTo>
                    <a:cubicBezTo>
                      <a:pt x="491869" y="1497258"/>
                      <a:pt x="418197" y="1473423"/>
                      <a:pt x="368360" y="1455366"/>
                    </a:cubicBezTo>
                    <a:cubicBezTo>
                      <a:pt x="318523" y="1437309"/>
                      <a:pt x="280243" y="1420697"/>
                      <a:pt x="242685" y="1390361"/>
                    </a:cubicBezTo>
                    <a:cubicBezTo>
                      <a:pt x="205127" y="1360025"/>
                      <a:pt x="176236" y="1305854"/>
                      <a:pt x="143011" y="1273352"/>
                    </a:cubicBezTo>
                    <a:cubicBezTo>
                      <a:pt x="109786" y="1240850"/>
                      <a:pt x="65727" y="1220626"/>
                      <a:pt x="43337" y="1195347"/>
                    </a:cubicBezTo>
                    <a:cubicBezTo>
                      <a:pt x="20947" y="1170068"/>
                      <a:pt x="10835" y="1139010"/>
                      <a:pt x="8668" y="1121675"/>
                    </a:cubicBezTo>
                    <a:cubicBezTo>
                      <a:pt x="6501" y="1104340"/>
                      <a:pt x="28891" y="1099284"/>
                      <a:pt x="30336" y="1091339"/>
                    </a:cubicBezTo>
                    <a:cubicBezTo>
                      <a:pt x="31780" y="1083394"/>
                      <a:pt x="16613" y="1078338"/>
                      <a:pt x="17335" y="1074004"/>
                    </a:cubicBezTo>
                    <a:cubicBezTo>
                      <a:pt x="18057" y="1069670"/>
                      <a:pt x="37558" y="1074726"/>
                      <a:pt x="34669" y="1065337"/>
                    </a:cubicBezTo>
                    <a:cubicBezTo>
                      <a:pt x="31780" y="1055948"/>
                      <a:pt x="0" y="1027056"/>
                      <a:pt x="0" y="1017667"/>
                    </a:cubicBezTo>
                    <a:cubicBezTo>
                      <a:pt x="0" y="1008278"/>
                      <a:pt x="20946" y="1007556"/>
                      <a:pt x="34669" y="1009000"/>
                    </a:cubicBezTo>
                    <a:cubicBezTo>
                      <a:pt x="48392" y="1010444"/>
                      <a:pt x="78006" y="1031390"/>
                      <a:pt x="82340" y="1026334"/>
                    </a:cubicBezTo>
                    <a:cubicBezTo>
                      <a:pt x="86674" y="1021278"/>
                      <a:pt x="57060" y="985164"/>
                      <a:pt x="60671" y="978664"/>
                    </a:cubicBezTo>
                    <a:cubicBezTo>
                      <a:pt x="64282" y="972164"/>
                      <a:pt x="84507" y="964941"/>
                      <a:pt x="104008" y="987331"/>
                    </a:cubicBezTo>
                    <a:cubicBezTo>
                      <a:pt x="123509" y="1009721"/>
                      <a:pt x="145178" y="1082671"/>
                      <a:pt x="177680" y="1113007"/>
                    </a:cubicBezTo>
                    <a:cubicBezTo>
                      <a:pt x="210182" y="1143343"/>
                      <a:pt x="267241" y="1169345"/>
                      <a:pt x="299021" y="1169345"/>
                    </a:cubicBezTo>
                    <a:cubicBezTo>
                      <a:pt x="330801" y="1169345"/>
                      <a:pt x="352470" y="1133953"/>
                      <a:pt x="368360" y="1113007"/>
                    </a:cubicBezTo>
                    <a:cubicBezTo>
                      <a:pt x="384250" y="1092061"/>
                      <a:pt x="386418" y="1073282"/>
                      <a:pt x="394363" y="1043669"/>
                    </a:cubicBezTo>
                    <a:cubicBezTo>
                      <a:pt x="402308" y="1014056"/>
                      <a:pt x="406642" y="965663"/>
                      <a:pt x="416031" y="935328"/>
                    </a:cubicBezTo>
                    <a:cubicBezTo>
                      <a:pt x="425420" y="904993"/>
                      <a:pt x="457923" y="869601"/>
                      <a:pt x="450700" y="861656"/>
                    </a:cubicBezTo>
                    <a:cubicBezTo>
                      <a:pt x="443477" y="853711"/>
                      <a:pt x="389819" y="884256"/>
                      <a:pt x="372694" y="887658"/>
                    </a:cubicBezTo>
                    <a:cubicBezTo>
                      <a:pt x="355569" y="891060"/>
                      <a:pt x="365282" y="879902"/>
                      <a:pt x="347947" y="882069"/>
                    </a:cubicBezTo>
                    <a:cubicBezTo>
                      <a:pt x="330612" y="884236"/>
                      <a:pt x="284063" y="899004"/>
                      <a:pt x="268686" y="900658"/>
                    </a:cubicBezTo>
                    <a:cubicBezTo>
                      <a:pt x="253309" y="902312"/>
                      <a:pt x="255686" y="896324"/>
                      <a:pt x="255686" y="891991"/>
                    </a:cubicBezTo>
                    <a:cubicBezTo>
                      <a:pt x="255686" y="887658"/>
                      <a:pt x="277353" y="876102"/>
                      <a:pt x="268686" y="874657"/>
                    </a:cubicBezTo>
                    <a:cubicBezTo>
                      <a:pt x="260019" y="873213"/>
                      <a:pt x="216683" y="886213"/>
                      <a:pt x="203682" y="883324"/>
                    </a:cubicBezTo>
                    <a:cubicBezTo>
                      <a:pt x="190681" y="880435"/>
                      <a:pt x="189237" y="868878"/>
                      <a:pt x="190681" y="857322"/>
                    </a:cubicBezTo>
                    <a:cubicBezTo>
                      <a:pt x="192125" y="845766"/>
                      <a:pt x="208738" y="824820"/>
                      <a:pt x="212349" y="813986"/>
                    </a:cubicBezTo>
                    <a:cubicBezTo>
                      <a:pt x="215960" y="803152"/>
                      <a:pt x="204404" y="799445"/>
                      <a:pt x="212349" y="792317"/>
                    </a:cubicBezTo>
                    <a:cubicBezTo>
                      <a:pt x="220294" y="785189"/>
                      <a:pt x="232743" y="777833"/>
                      <a:pt x="260019" y="771218"/>
                    </a:cubicBezTo>
                    <a:cubicBezTo>
                      <a:pt x="287295" y="764603"/>
                      <a:pt x="337004" y="759223"/>
                      <a:pt x="376007" y="752628"/>
                    </a:cubicBezTo>
                    <a:cubicBezTo>
                      <a:pt x="415010" y="746033"/>
                      <a:pt x="470753" y="742366"/>
                      <a:pt x="494036" y="731646"/>
                    </a:cubicBezTo>
                    <a:cubicBezTo>
                      <a:pt x="517319" y="720926"/>
                      <a:pt x="513537" y="702755"/>
                      <a:pt x="515704" y="688310"/>
                    </a:cubicBezTo>
                    <a:cubicBezTo>
                      <a:pt x="517871" y="673865"/>
                      <a:pt x="514982" y="652196"/>
                      <a:pt x="507037" y="644973"/>
                    </a:cubicBezTo>
                    <a:cubicBezTo>
                      <a:pt x="499092" y="637750"/>
                      <a:pt x="495480" y="638473"/>
                      <a:pt x="468034" y="644973"/>
                    </a:cubicBezTo>
                    <a:cubicBezTo>
                      <a:pt x="440587" y="651474"/>
                      <a:pt x="378472" y="676753"/>
                      <a:pt x="342358" y="683976"/>
                    </a:cubicBezTo>
                    <a:cubicBezTo>
                      <a:pt x="306244" y="691199"/>
                      <a:pt x="268687" y="692644"/>
                      <a:pt x="251352" y="688310"/>
                    </a:cubicBezTo>
                    <a:cubicBezTo>
                      <a:pt x="234017" y="683976"/>
                      <a:pt x="236907" y="665197"/>
                      <a:pt x="238351" y="657974"/>
                    </a:cubicBezTo>
                    <a:cubicBezTo>
                      <a:pt x="239795" y="650751"/>
                      <a:pt x="264353" y="647140"/>
                      <a:pt x="260019" y="644973"/>
                    </a:cubicBezTo>
                    <a:cubicBezTo>
                      <a:pt x="255685" y="642806"/>
                      <a:pt x="229683" y="650751"/>
                      <a:pt x="212349" y="644973"/>
                    </a:cubicBezTo>
                    <a:cubicBezTo>
                      <a:pt x="195014" y="639195"/>
                      <a:pt x="165401" y="619693"/>
                      <a:pt x="156012" y="610304"/>
                    </a:cubicBezTo>
                    <a:cubicBezTo>
                      <a:pt x="146623" y="600915"/>
                      <a:pt x="161790" y="595136"/>
                      <a:pt x="156012" y="588636"/>
                    </a:cubicBezTo>
                    <a:cubicBezTo>
                      <a:pt x="150234" y="582136"/>
                      <a:pt x="129287" y="577801"/>
                      <a:pt x="121342" y="571301"/>
                    </a:cubicBezTo>
                    <a:cubicBezTo>
                      <a:pt x="113397" y="564801"/>
                      <a:pt x="111230" y="565523"/>
                      <a:pt x="108341" y="549633"/>
                    </a:cubicBezTo>
                    <a:cubicBezTo>
                      <a:pt x="105452" y="533743"/>
                      <a:pt x="92756" y="502571"/>
                      <a:pt x="104008" y="475961"/>
                    </a:cubicBezTo>
                    <a:cubicBezTo>
                      <a:pt x="115260" y="449351"/>
                      <a:pt x="157589" y="428139"/>
                      <a:pt x="175855" y="389973"/>
                    </a:cubicBezTo>
                    <a:cubicBezTo>
                      <a:pt x="194121" y="351807"/>
                      <a:pt x="195965" y="293303"/>
                      <a:pt x="213604" y="246963"/>
                    </a:cubicBezTo>
                    <a:cubicBezTo>
                      <a:pt x="231243" y="200623"/>
                      <a:pt x="252188" y="149062"/>
                      <a:pt x="281687" y="111934"/>
                    </a:cubicBezTo>
                    <a:cubicBezTo>
                      <a:pt x="311186" y="74806"/>
                      <a:pt x="344370" y="40806"/>
                      <a:pt x="390596" y="24194"/>
                    </a:cubicBezTo>
                    <a:cubicBezTo>
                      <a:pt x="436822" y="7582"/>
                      <a:pt x="480238" y="-1863"/>
                      <a:pt x="535135" y="307"/>
                    </a:cubicBezTo>
                    <a:cubicBezTo>
                      <a:pt x="590032" y="2477"/>
                      <a:pt x="667603" y="12831"/>
                      <a:pt x="719980" y="37214"/>
                    </a:cubicBezTo>
                    <a:close/>
                  </a:path>
                </a:pathLst>
              </a:custGeom>
              <a:solidFill>
                <a:srgbClr val="FBC5FC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orme libre 22"/>
              <p:cNvSpPr/>
              <p:nvPr/>
            </p:nvSpPr>
            <p:spPr>
              <a:xfrm>
                <a:off x="3963929" y="3239551"/>
                <a:ext cx="334691" cy="53881"/>
              </a:xfrm>
              <a:custGeom>
                <a:avLst/>
                <a:gdLst>
                  <a:gd name="connsiteX0" fmla="*/ 0 w 309193"/>
                  <a:gd name="connsiteY0" fmla="*/ 60671 h 69588"/>
                  <a:gd name="connsiteX1" fmla="*/ 156011 w 309193"/>
                  <a:gd name="connsiteY1" fmla="*/ 69338 h 69588"/>
                  <a:gd name="connsiteX2" fmla="*/ 242684 w 309193"/>
                  <a:gd name="connsiteY2" fmla="*/ 52004 h 69588"/>
                  <a:gd name="connsiteX3" fmla="*/ 303355 w 309193"/>
                  <a:gd name="connsiteY3" fmla="*/ 17334 h 69588"/>
                  <a:gd name="connsiteX4" fmla="*/ 303355 w 309193"/>
                  <a:gd name="connsiteY4" fmla="*/ 0 h 69588"/>
                  <a:gd name="connsiteX0" fmla="*/ 0 w 300889"/>
                  <a:gd name="connsiteY0" fmla="*/ 68911 h 72100"/>
                  <a:gd name="connsiteX1" fmla="*/ 147707 w 300889"/>
                  <a:gd name="connsiteY1" fmla="*/ 69338 h 72100"/>
                  <a:gd name="connsiteX2" fmla="*/ 234380 w 300889"/>
                  <a:gd name="connsiteY2" fmla="*/ 52004 h 72100"/>
                  <a:gd name="connsiteX3" fmla="*/ 295051 w 300889"/>
                  <a:gd name="connsiteY3" fmla="*/ 17334 h 72100"/>
                  <a:gd name="connsiteX4" fmla="*/ 295051 w 300889"/>
                  <a:gd name="connsiteY4" fmla="*/ 0 h 7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889" h="72100">
                    <a:moveTo>
                      <a:pt x="0" y="68911"/>
                    </a:moveTo>
                    <a:cubicBezTo>
                      <a:pt x="57782" y="73966"/>
                      <a:pt x="108644" y="72156"/>
                      <a:pt x="147707" y="69338"/>
                    </a:cubicBezTo>
                    <a:cubicBezTo>
                      <a:pt x="186770" y="66520"/>
                      <a:pt x="209823" y="60671"/>
                      <a:pt x="234380" y="52004"/>
                    </a:cubicBezTo>
                    <a:cubicBezTo>
                      <a:pt x="258937" y="43337"/>
                      <a:pt x="284939" y="26001"/>
                      <a:pt x="295051" y="17334"/>
                    </a:cubicBezTo>
                    <a:cubicBezTo>
                      <a:pt x="305163" y="8667"/>
                      <a:pt x="300107" y="4333"/>
                      <a:pt x="295051" y="0"/>
                    </a:cubicBezTo>
                  </a:path>
                </a:pathLst>
              </a:cu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Ellipse 23"/>
              <p:cNvSpPr/>
              <p:nvPr/>
            </p:nvSpPr>
            <p:spPr>
              <a:xfrm>
                <a:off x="3843081" y="2837840"/>
                <a:ext cx="61217" cy="6018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3" name="Grouper 32"/>
          <p:cNvGrpSpPr/>
          <p:nvPr/>
        </p:nvGrpSpPr>
        <p:grpSpPr>
          <a:xfrm>
            <a:off x="395216" y="2637251"/>
            <a:ext cx="616337" cy="597506"/>
            <a:chOff x="3268012" y="2779970"/>
            <a:chExt cx="1054801" cy="1022573"/>
          </a:xfrm>
        </p:grpSpPr>
        <p:grpSp>
          <p:nvGrpSpPr>
            <p:cNvPr id="34" name="Grouper 33"/>
            <p:cNvGrpSpPr/>
            <p:nvPr/>
          </p:nvGrpSpPr>
          <p:grpSpPr>
            <a:xfrm>
              <a:off x="3515201" y="2909834"/>
              <a:ext cx="498569" cy="769764"/>
              <a:chOff x="1360311" y="1435100"/>
              <a:chExt cx="1477433" cy="2897717"/>
            </a:xfrm>
          </p:grpSpPr>
          <p:sp>
            <p:nvSpPr>
              <p:cNvPr id="36" name="Forme libre 35"/>
              <p:cNvSpPr/>
              <p:nvPr/>
            </p:nvSpPr>
            <p:spPr>
              <a:xfrm>
                <a:off x="1574376" y="1435100"/>
                <a:ext cx="1232600" cy="286980"/>
              </a:xfrm>
              <a:custGeom>
                <a:avLst/>
                <a:gdLst>
                  <a:gd name="connsiteX0" fmla="*/ 0 w 1232600"/>
                  <a:gd name="connsiteY0" fmla="*/ 319720 h 427764"/>
                  <a:gd name="connsiteX1" fmla="*/ 158761 w 1232600"/>
                  <a:gd name="connsiteY1" fmla="*/ 160963 h 427764"/>
                  <a:gd name="connsiteX2" fmla="*/ 423362 w 1232600"/>
                  <a:gd name="connsiteY2" fmla="*/ 28664 h 427764"/>
                  <a:gd name="connsiteX3" fmla="*/ 687963 w 1232600"/>
                  <a:gd name="connsiteY3" fmla="*/ 2205 h 427764"/>
                  <a:gd name="connsiteX4" fmla="*/ 899643 w 1232600"/>
                  <a:gd name="connsiteY4" fmla="*/ 41894 h 427764"/>
                  <a:gd name="connsiteX5" fmla="*/ 1058404 w 1232600"/>
                  <a:gd name="connsiteY5" fmla="*/ 121273 h 427764"/>
                  <a:gd name="connsiteX6" fmla="*/ 1177474 w 1232600"/>
                  <a:gd name="connsiteY6" fmla="*/ 227112 h 427764"/>
                  <a:gd name="connsiteX7" fmla="*/ 1217165 w 1232600"/>
                  <a:gd name="connsiteY7" fmla="*/ 280031 h 427764"/>
                  <a:gd name="connsiteX8" fmla="*/ 1230395 w 1232600"/>
                  <a:gd name="connsiteY8" fmla="*/ 346180 h 427764"/>
                  <a:gd name="connsiteX9" fmla="*/ 1230395 w 1232600"/>
                  <a:gd name="connsiteY9" fmla="*/ 425559 h 427764"/>
                  <a:gd name="connsiteX10" fmla="*/ 1217165 w 1232600"/>
                  <a:gd name="connsiteY10" fmla="*/ 359410 h 427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32600" h="427764">
                    <a:moveTo>
                      <a:pt x="0" y="319720"/>
                    </a:moveTo>
                    <a:cubicBezTo>
                      <a:pt x="44100" y="264596"/>
                      <a:pt x="88201" y="209472"/>
                      <a:pt x="158761" y="160963"/>
                    </a:cubicBezTo>
                    <a:cubicBezTo>
                      <a:pt x="229321" y="112454"/>
                      <a:pt x="335162" y="55124"/>
                      <a:pt x="423362" y="28664"/>
                    </a:cubicBezTo>
                    <a:cubicBezTo>
                      <a:pt x="511562" y="2204"/>
                      <a:pt x="608583" y="0"/>
                      <a:pt x="687963" y="2205"/>
                    </a:cubicBezTo>
                    <a:cubicBezTo>
                      <a:pt x="767343" y="4410"/>
                      <a:pt x="837903" y="22049"/>
                      <a:pt x="899643" y="41894"/>
                    </a:cubicBezTo>
                    <a:cubicBezTo>
                      <a:pt x="961383" y="61739"/>
                      <a:pt x="1012099" y="90403"/>
                      <a:pt x="1058404" y="121273"/>
                    </a:cubicBezTo>
                    <a:cubicBezTo>
                      <a:pt x="1104709" y="152143"/>
                      <a:pt x="1151014" y="200652"/>
                      <a:pt x="1177474" y="227112"/>
                    </a:cubicBezTo>
                    <a:cubicBezTo>
                      <a:pt x="1203934" y="253572"/>
                      <a:pt x="1208345" y="260186"/>
                      <a:pt x="1217165" y="280031"/>
                    </a:cubicBezTo>
                    <a:cubicBezTo>
                      <a:pt x="1225985" y="299876"/>
                      <a:pt x="1228190" y="321925"/>
                      <a:pt x="1230395" y="346180"/>
                    </a:cubicBezTo>
                    <a:cubicBezTo>
                      <a:pt x="1232600" y="370435"/>
                      <a:pt x="1232600" y="423354"/>
                      <a:pt x="1230395" y="425559"/>
                    </a:cubicBezTo>
                    <a:cubicBezTo>
                      <a:pt x="1228190" y="427764"/>
                      <a:pt x="1217165" y="359410"/>
                      <a:pt x="1217165" y="359410"/>
                    </a:cubicBezTo>
                  </a:path>
                </a:pathLst>
              </a:custGeom>
              <a:ln w="28575" cap="flat" cmpd="sng" algn="ctr">
                <a:solidFill>
                  <a:srgbClr val="40404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" name="Forme libre 36"/>
              <p:cNvSpPr/>
              <p:nvPr/>
            </p:nvSpPr>
            <p:spPr>
              <a:xfrm>
                <a:off x="1499305" y="1591733"/>
                <a:ext cx="1331384" cy="958851"/>
              </a:xfrm>
              <a:custGeom>
                <a:avLst/>
                <a:gdLst>
                  <a:gd name="connsiteX0" fmla="*/ 1303162 w 1331384"/>
                  <a:gd name="connsiteY0" fmla="*/ 127000 h 958851"/>
                  <a:gd name="connsiteX1" fmla="*/ 1205795 w 1331384"/>
                  <a:gd name="connsiteY1" fmla="*/ 148167 h 958851"/>
                  <a:gd name="connsiteX2" fmla="*/ 1027995 w 1331384"/>
                  <a:gd name="connsiteY2" fmla="*/ 169334 h 958851"/>
                  <a:gd name="connsiteX3" fmla="*/ 956028 w 1331384"/>
                  <a:gd name="connsiteY3" fmla="*/ 177800 h 958851"/>
                  <a:gd name="connsiteX4" fmla="*/ 816328 w 1331384"/>
                  <a:gd name="connsiteY4" fmla="*/ 182034 h 958851"/>
                  <a:gd name="connsiteX5" fmla="*/ 604662 w 1331384"/>
                  <a:gd name="connsiteY5" fmla="*/ 173567 h 958851"/>
                  <a:gd name="connsiteX6" fmla="*/ 363362 w 1331384"/>
                  <a:gd name="connsiteY6" fmla="*/ 143934 h 958851"/>
                  <a:gd name="connsiteX7" fmla="*/ 164395 w 1331384"/>
                  <a:gd name="connsiteY7" fmla="*/ 93134 h 958851"/>
                  <a:gd name="connsiteX8" fmla="*/ 58562 w 1331384"/>
                  <a:gd name="connsiteY8" fmla="*/ 50800 h 958851"/>
                  <a:gd name="connsiteX9" fmla="*/ 3528 w 1331384"/>
                  <a:gd name="connsiteY9" fmla="*/ 397934 h 958851"/>
                  <a:gd name="connsiteX10" fmla="*/ 37395 w 1331384"/>
                  <a:gd name="connsiteY10" fmla="*/ 541867 h 958851"/>
                  <a:gd name="connsiteX11" fmla="*/ 126295 w 1331384"/>
                  <a:gd name="connsiteY11" fmla="*/ 681567 h 958851"/>
                  <a:gd name="connsiteX12" fmla="*/ 232128 w 1331384"/>
                  <a:gd name="connsiteY12" fmla="*/ 787400 h 958851"/>
                  <a:gd name="connsiteX13" fmla="*/ 397228 w 1331384"/>
                  <a:gd name="connsiteY13" fmla="*/ 901700 h 958851"/>
                  <a:gd name="connsiteX14" fmla="*/ 503062 w 1331384"/>
                  <a:gd name="connsiteY14" fmla="*/ 948267 h 958851"/>
                  <a:gd name="connsiteX15" fmla="*/ 680862 w 1331384"/>
                  <a:gd name="connsiteY15" fmla="*/ 956734 h 958851"/>
                  <a:gd name="connsiteX16" fmla="*/ 841728 w 1331384"/>
                  <a:gd name="connsiteY16" fmla="*/ 935567 h 958851"/>
                  <a:gd name="connsiteX17" fmla="*/ 1078795 w 1331384"/>
                  <a:gd name="connsiteY17" fmla="*/ 833967 h 958851"/>
                  <a:gd name="connsiteX18" fmla="*/ 1294695 w 1331384"/>
                  <a:gd name="connsiteY18" fmla="*/ 601134 h 958851"/>
                  <a:gd name="connsiteX19" fmla="*/ 1303162 w 1331384"/>
                  <a:gd name="connsiteY19" fmla="*/ 127000 h 9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31384" h="958851">
                    <a:moveTo>
                      <a:pt x="1303162" y="127000"/>
                    </a:moveTo>
                    <a:cubicBezTo>
                      <a:pt x="1288345" y="51506"/>
                      <a:pt x="1251656" y="141111"/>
                      <a:pt x="1205795" y="148167"/>
                    </a:cubicBezTo>
                    <a:cubicBezTo>
                      <a:pt x="1159934" y="155223"/>
                      <a:pt x="1027995" y="169334"/>
                      <a:pt x="1027995" y="169334"/>
                    </a:cubicBezTo>
                    <a:cubicBezTo>
                      <a:pt x="986367" y="174273"/>
                      <a:pt x="991306" y="175683"/>
                      <a:pt x="956028" y="177800"/>
                    </a:cubicBezTo>
                    <a:cubicBezTo>
                      <a:pt x="920750" y="179917"/>
                      <a:pt x="874889" y="182739"/>
                      <a:pt x="816328" y="182034"/>
                    </a:cubicBezTo>
                    <a:cubicBezTo>
                      <a:pt x="757767" y="181329"/>
                      <a:pt x="680156" y="179917"/>
                      <a:pt x="604662" y="173567"/>
                    </a:cubicBezTo>
                    <a:cubicBezTo>
                      <a:pt x="529168" y="167217"/>
                      <a:pt x="436740" y="157339"/>
                      <a:pt x="363362" y="143934"/>
                    </a:cubicBezTo>
                    <a:cubicBezTo>
                      <a:pt x="289984" y="130529"/>
                      <a:pt x="215195" y="108656"/>
                      <a:pt x="164395" y="93134"/>
                    </a:cubicBezTo>
                    <a:cubicBezTo>
                      <a:pt x="113595" y="77612"/>
                      <a:pt x="85373" y="0"/>
                      <a:pt x="58562" y="50800"/>
                    </a:cubicBezTo>
                    <a:cubicBezTo>
                      <a:pt x="31751" y="101600"/>
                      <a:pt x="7056" y="316090"/>
                      <a:pt x="3528" y="397934"/>
                    </a:cubicBezTo>
                    <a:cubicBezTo>
                      <a:pt x="0" y="479778"/>
                      <a:pt x="16934" y="494595"/>
                      <a:pt x="37395" y="541867"/>
                    </a:cubicBezTo>
                    <a:cubicBezTo>
                      <a:pt x="57856" y="589139"/>
                      <a:pt x="93840" y="640645"/>
                      <a:pt x="126295" y="681567"/>
                    </a:cubicBezTo>
                    <a:cubicBezTo>
                      <a:pt x="158751" y="722489"/>
                      <a:pt x="186973" y="750711"/>
                      <a:pt x="232128" y="787400"/>
                    </a:cubicBezTo>
                    <a:cubicBezTo>
                      <a:pt x="277283" y="824089"/>
                      <a:pt x="352072" y="874889"/>
                      <a:pt x="397228" y="901700"/>
                    </a:cubicBezTo>
                    <a:cubicBezTo>
                      <a:pt x="442384" y="928511"/>
                      <a:pt x="455790" y="939095"/>
                      <a:pt x="503062" y="948267"/>
                    </a:cubicBezTo>
                    <a:cubicBezTo>
                      <a:pt x="550334" y="957439"/>
                      <a:pt x="624418" y="958851"/>
                      <a:pt x="680862" y="956734"/>
                    </a:cubicBezTo>
                    <a:cubicBezTo>
                      <a:pt x="737306" y="954617"/>
                      <a:pt x="775406" y="956028"/>
                      <a:pt x="841728" y="935567"/>
                    </a:cubicBezTo>
                    <a:cubicBezTo>
                      <a:pt x="908050" y="915106"/>
                      <a:pt x="1003301" y="889706"/>
                      <a:pt x="1078795" y="833967"/>
                    </a:cubicBezTo>
                    <a:cubicBezTo>
                      <a:pt x="1154289" y="778228"/>
                      <a:pt x="1258006" y="720373"/>
                      <a:pt x="1294695" y="601134"/>
                    </a:cubicBezTo>
                    <a:cubicBezTo>
                      <a:pt x="1331384" y="481895"/>
                      <a:pt x="1317979" y="202495"/>
                      <a:pt x="1303162" y="127000"/>
                    </a:cubicBezTo>
                    <a:close/>
                  </a:path>
                </a:pathLst>
              </a:custGeom>
              <a:solidFill>
                <a:srgbClr val="8F0449"/>
              </a:solidFill>
              <a:ln>
                <a:gradFill flip="none" rotWithShape="1">
                  <a:gsLst>
                    <a:gs pos="0">
                      <a:srgbClr val="8F0449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" name="Forme libre 37"/>
              <p:cNvSpPr/>
              <p:nvPr/>
            </p:nvSpPr>
            <p:spPr>
              <a:xfrm>
                <a:off x="1360311" y="1646767"/>
                <a:ext cx="802922" cy="2679700"/>
              </a:xfrm>
              <a:custGeom>
                <a:avLst/>
                <a:gdLst>
                  <a:gd name="connsiteX0" fmla="*/ 176389 w 802922"/>
                  <a:gd name="connsiteY0" fmla="*/ 0 h 2679700"/>
                  <a:gd name="connsiteX1" fmla="*/ 138289 w 802922"/>
                  <a:gd name="connsiteY1" fmla="*/ 287866 h 2679700"/>
                  <a:gd name="connsiteX2" fmla="*/ 142522 w 802922"/>
                  <a:gd name="connsiteY2" fmla="*/ 419100 h 2679700"/>
                  <a:gd name="connsiteX3" fmla="*/ 231422 w 802922"/>
                  <a:gd name="connsiteY3" fmla="*/ 605366 h 2679700"/>
                  <a:gd name="connsiteX4" fmla="*/ 400756 w 802922"/>
                  <a:gd name="connsiteY4" fmla="*/ 774700 h 2679700"/>
                  <a:gd name="connsiteX5" fmla="*/ 591256 w 802922"/>
                  <a:gd name="connsiteY5" fmla="*/ 893233 h 2679700"/>
                  <a:gd name="connsiteX6" fmla="*/ 701322 w 802922"/>
                  <a:gd name="connsiteY6" fmla="*/ 918633 h 2679700"/>
                  <a:gd name="connsiteX7" fmla="*/ 722489 w 802922"/>
                  <a:gd name="connsiteY7" fmla="*/ 944033 h 2679700"/>
                  <a:gd name="connsiteX8" fmla="*/ 726722 w 802922"/>
                  <a:gd name="connsiteY8" fmla="*/ 927100 h 2679700"/>
                  <a:gd name="connsiteX9" fmla="*/ 726722 w 802922"/>
                  <a:gd name="connsiteY9" fmla="*/ 1003300 h 2679700"/>
                  <a:gd name="connsiteX10" fmla="*/ 709789 w 802922"/>
                  <a:gd name="connsiteY10" fmla="*/ 2252133 h 2679700"/>
                  <a:gd name="connsiteX11" fmla="*/ 167922 w 802922"/>
                  <a:gd name="connsiteY11" fmla="*/ 2506133 h 2679700"/>
                  <a:gd name="connsiteX12" fmla="*/ 104422 w 802922"/>
                  <a:gd name="connsiteY12" fmla="*/ 2599266 h 2679700"/>
                  <a:gd name="connsiteX13" fmla="*/ 794456 w 802922"/>
                  <a:gd name="connsiteY13" fmla="*/ 2679700 h 2679700"/>
                  <a:gd name="connsiteX14" fmla="*/ 794456 w 802922"/>
                  <a:gd name="connsiteY14" fmla="*/ 2679700 h 2679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02922" h="2679700">
                    <a:moveTo>
                      <a:pt x="176389" y="0"/>
                    </a:moveTo>
                    <a:cubicBezTo>
                      <a:pt x="160161" y="109008"/>
                      <a:pt x="143934" y="218016"/>
                      <a:pt x="138289" y="287866"/>
                    </a:cubicBezTo>
                    <a:cubicBezTo>
                      <a:pt x="132645" y="357716"/>
                      <a:pt x="127000" y="366183"/>
                      <a:pt x="142522" y="419100"/>
                    </a:cubicBezTo>
                    <a:cubicBezTo>
                      <a:pt x="158044" y="472017"/>
                      <a:pt x="188383" y="546099"/>
                      <a:pt x="231422" y="605366"/>
                    </a:cubicBezTo>
                    <a:cubicBezTo>
                      <a:pt x="274461" y="664633"/>
                      <a:pt x="340784" y="726722"/>
                      <a:pt x="400756" y="774700"/>
                    </a:cubicBezTo>
                    <a:cubicBezTo>
                      <a:pt x="460728" y="822678"/>
                      <a:pt x="541162" y="869244"/>
                      <a:pt x="591256" y="893233"/>
                    </a:cubicBezTo>
                    <a:cubicBezTo>
                      <a:pt x="641350" y="917222"/>
                      <a:pt x="679450" y="910166"/>
                      <a:pt x="701322" y="918633"/>
                    </a:cubicBezTo>
                    <a:cubicBezTo>
                      <a:pt x="723194" y="927100"/>
                      <a:pt x="718256" y="942622"/>
                      <a:pt x="722489" y="944033"/>
                    </a:cubicBezTo>
                    <a:cubicBezTo>
                      <a:pt x="726722" y="945444"/>
                      <a:pt x="726017" y="917222"/>
                      <a:pt x="726722" y="927100"/>
                    </a:cubicBezTo>
                    <a:cubicBezTo>
                      <a:pt x="727427" y="936978"/>
                      <a:pt x="729544" y="782461"/>
                      <a:pt x="726722" y="1003300"/>
                    </a:cubicBezTo>
                    <a:cubicBezTo>
                      <a:pt x="723900" y="1224139"/>
                      <a:pt x="802922" y="2001661"/>
                      <a:pt x="709789" y="2252133"/>
                    </a:cubicBezTo>
                    <a:cubicBezTo>
                      <a:pt x="616656" y="2502605"/>
                      <a:pt x="268816" y="2448278"/>
                      <a:pt x="167922" y="2506133"/>
                    </a:cubicBezTo>
                    <a:cubicBezTo>
                      <a:pt x="67028" y="2563988"/>
                      <a:pt x="0" y="2570338"/>
                      <a:pt x="104422" y="2599266"/>
                    </a:cubicBezTo>
                    <a:cubicBezTo>
                      <a:pt x="208844" y="2628194"/>
                      <a:pt x="794456" y="2679700"/>
                      <a:pt x="794456" y="2679700"/>
                    </a:cubicBezTo>
                    <a:lnTo>
                      <a:pt x="794456" y="2679700"/>
                    </a:lnTo>
                  </a:path>
                </a:pathLst>
              </a:cu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" name="Forme libre 38"/>
              <p:cNvSpPr/>
              <p:nvPr/>
            </p:nvSpPr>
            <p:spPr>
              <a:xfrm>
                <a:off x="2146300" y="1697567"/>
                <a:ext cx="691444" cy="2635250"/>
              </a:xfrm>
              <a:custGeom>
                <a:avLst/>
                <a:gdLst>
                  <a:gd name="connsiteX0" fmla="*/ 664633 w 691444"/>
                  <a:gd name="connsiteY0" fmla="*/ 0 h 2635250"/>
                  <a:gd name="connsiteX1" fmla="*/ 685800 w 691444"/>
                  <a:gd name="connsiteY1" fmla="*/ 198966 h 2635250"/>
                  <a:gd name="connsiteX2" fmla="*/ 677333 w 691444"/>
                  <a:gd name="connsiteY2" fmla="*/ 444500 h 2635250"/>
                  <a:gd name="connsiteX3" fmla="*/ 601133 w 691444"/>
                  <a:gd name="connsiteY3" fmla="*/ 613833 h 2635250"/>
                  <a:gd name="connsiteX4" fmla="*/ 431800 w 691444"/>
                  <a:gd name="connsiteY4" fmla="*/ 753533 h 2635250"/>
                  <a:gd name="connsiteX5" fmla="*/ 215900 w 691444"/>
                  <a:gd name="connsiteY5" fmla="*/ 842433 h 2635250"/>
                  <a:gd name="connsiteX6" fmla="*/ 80433 w 691444"/>
                  <a:gd name="connsiteY6" fmla="*/ 867833 h 2635250"/>
                  <a:gd name="connsiteX7" fmla="*/ 67733 w 691444"/>
                  <a:gd name="connsiteY7" fmla="*/ 944033 h 2635250"/>
                  <a:gd name="connsiteX8" fmla="*/ 76200 w 691444"/>
                  <a:gd name="connsiteY8" fmla="*/ 1837266 h 2635250"/>
                  <a:gd name="connsiteX9" fmla="*/ 148167 w 691444"/>
                  <a:gd name="connsiteY9" fmla="*/ 2307166 h 2635250"/>
                  <a:gd name="connsiteX10" fmla="*/ 546100 w 691444"/>
                  <a:gd name="connsiteY10" fmla="*/ 2413000 h 2635250"/>
                  <a:gd name="connsiteX11" fmla="*/ 664633 w 691444"/>
                  <a:gd name="connsiteY11" fmla="*/ 2493433 h 2635250"/>
                  <a:gd name="connsiteX12" fmla="*/ 440267 w 691444"/>
                  <a:gd name="connsiteY12" fmla="*/ 2586566 h 2635250"/>
                  <a:gd name="connsiteX13" fmla="*/ 182033 w 691444"/>
                  <a:gd name="connsiteY13" fmla="*/ 2628900 h 2635250"/>
                  <a:gd name="connsiteX14" fmla="*/ 0 w 691444"/>
                  <a:gd name="connsiteY14" fmla="*/ 2624666 h 263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1444" h="2635250">
                    <a:moveTo>
                      <a:pt x="664633" y="0"/>
                    </a:moveTo>
                    <a:cubicBezTo>
                      <a:pt x="674158" y="62441"/>
                      <a:pt x="683683" y="124883"/>
                      <a:pt x="685800" y="198966"/>
                    </a:cubicBezTo>
                    <a:cubicBezTo>
                      <a:pt x="687917" y="273049"/>
                      <a:pt x="691444" y="375356"/>
                      <a:pt x="677333" y="444500"/>
                    </a:cubicBezTo>
                    <a:cubicBezTo>
                      <a:pt x="663222" y="513644"/>
                      <a:pt x="642055" y="562327"/>
                      <a:pt x="601133" y="613833"/>
                    </a:cubicBezTo>
                    <a:cubicBezTo>
                      <a:pt x="560211" y="665339"/>
                      <a:pt x="496006" y="715433"/>
                      <a:pt x="431800" y="753533"/>
                    </a:cubicBezTo>
                    <a:cubicBezTo>
                      <a:pt x="367594" y="791633"/>
                      <a:pt x="274461" y="823383"/>
                      <a:pt x="215900" y="842433"/>
                    </a:cubicBezTo>
                    <a:cubicBezTo>
                      <a:pt x="157339" y="861483"/>
                      <a:pt x="105127" y="850900"/>
                      <a:pt x="80433" y="867833"/>
                    </a:cubicBezTo>
                    <a:cubicBezTo>
                      <a:pt x="55739" y="884766"/>
                      <a:pt x="68438" y="782461"/>
                      <a:pt x="67733" y="944033"/>
                    </a:cubicBezTo>
                    <a:cubicBezTo>
                      <a:pt x="67028" y="1105605"/>
                      <a:pt x="62794" y="1610077"/>
                      <a:pt x="76200" y="1837266"/>
                    </a:cubicBezTo>
                    <a:cubicBezTo>
                      <a:pt x="89606" y="2064455"/>
                      <a:pt x="69850" y="2211210"/>
                      <a:pt x="148167" y="2307166"/>
                    </a:cubicBezTo>
                    <a:cubicBezTo>
                      <a:pt x="226484" y="2403122"/>
                      <a:pt x="460022" y="2381956"/>
                      <a:pt x="546100" y="2413000"/>
                    </a:cubicBezTo>
                    <a:cubicBezTo>
                      <a:pt x="632178" y="2444044"/>
                      <a:pt x="682272" y="2464505"/>
                      <a:pt x="664633" y="2493433"/>
                    </a:cubicBezTo>
                    <a:cubicBezTo>
                      <a:pt x="646994" y="2522361"/>
                      <a:pt x="520700" y="2563988"/>
                      <a:pt x="440267" y="2586566"/>
                    </a:cubicBezTo>
                    <a:cubicBezTo>
                      <a:pt x="359834" y="2609144"/>
                      <a:pt x="255411" y="2622550"/>
                      <a:pt x="182033" y="2628900"/>
                    </a:cubicBezTo>
                    <a:cubicBezTo>
                      <a:pt x="108655" y="2635250"/>
                      <a:pt x="0" y="2624666"/>
                      <a:pt x="0" y="2624666"/>
                    </a:cubicBezTo>
                  </a:path>
                </a:pathLst>
              </a:custGeom>
              <a:ln w="34925" cap="flat" cmpd="sng" algn="ctr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" name="Forme libre 39"/>
              <p:cNvSpPr/>
              <p:nvPr/>
            </p:nvSpPr>
            <p:spPr>
              <a:xfrm>
                <a:off x="1536700" y="1607256"/>
                <a:ext cx="1257300" cy="148872"/>
              </a:xfrm>
              <a:custGeom>
                <a:avLst/>
                <a:gdLst>
                  <a:gd name="connsiteX0" fmla="*/ 0 w 1257300"/>
                  <a:gd name="connsiteY0" fmla="*/ 31044 h 148872"/>
                  <a:gd name="connsiteX1" fmla="*/ 59267 w 1257300"/>
                  <a:gd name="connsiteY1" fmla="*/ 5644 h 148872"/>
                  <a:gd name="connsiteX2" fmla="*/ 118533 w 1257300"/>
                  <a:gd name="connsiteY2" fmla="*/ 64911 h 148872"/>
                  <a:gd name="connsiteX3" fmla="*/ 393700 w 1257300"/>
                  <a:gd name="connsiteY3" fmla="*/ 128411 h 148872"/>
                  <a:gd name="connsiteX4" fmla="*/ 639233 w 1257300"/>
                  <a:gd name="connsiteY4" fmla="*/ 145344 h 148872"/>
                  <a:gd name="connsiteX5" fmla="*/ 889000 w 1257300"/>
                  <a:gd name="connsiteY5" fmla="*/ 145344 h 148872"/>
                  <a:gd name="connsiteX6" fmla="*/ 1058333 w 1257300"/>
                  <a:gd name="connsiteY6" fmla="*/ 124177 h 148872"/>
                  <a:gd name="connsiteX7" fmla="*/ 1164167 w 1257300"/>
                  <a:gd name="connsiteY7" fmla="*/ 107244 h 148872"/>
                  <a:gd name="connsiteX8" fmla="*/ 1257300 w 1257300"/>
                  <a:gd name="connsiteY8" fmla="*/ 22577 h 148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57300" h="148872">
                    <a:moveTo>
                      <a:pt x="0" y="31044"/>
                    </a:moveTo>
                    <a:cubicBezTo>
                      <a:pt x="19756" y="15522"/>
                      <a:pt x="39512" y="0"/>
                      <a:pt x="59267" y="5644"/>
                    </a:cubicBezTo>
                    <a:cubicBezTo>
                      <a:pt x="79023" y="11289"/>
                      <a:pt x="62794" y="44450"/>
                      <a:pt x="118533" y="64911"/>
                    </a:cubicBezTo>
                    <a:cubicBezTo>
                      <a:pt x="174272" y="85372"/>
                      <a:pt x="306917" y="115006"/>
                      <a:pt x="393700" y="128411"/>
                    </a:cubicBezTo>
                    <a:cubicBezTo>
                      <a:pt x="480483" y="141816"/>
                      <a:pt x="556683" y="142522"/>
                      <a:pt x="639233" y="145344"/>
                    </a:cubicBezTo>
                    <a:cubicBezTo>
                      <a:pt x="721783" y="148166"/>
                      <a:pt x="819150" y="148872"/>
                      <a:pt x="889000" y="145344"/>
                    </a:cubicBezTo>
                    <a:cubicBezTo>
                      <a:pt x="958850" y="141816"/>
                      <a:pt x="1012472" y="130527"/>
                      <a:pt x="1058333" y="124177"/>
                    </a:cubicBezTo>
                    <a:cubicBezTo>
                      <a:pt x="1104194" y="117827"/>
                      <a:pt x="1131006" y="124177"/>
                      <a:pt x="1164167" y="107244"/>
                    </a:cubicBezTo>
                    <a:cubicBezTo>
                      <a:pt x="1197328" y="90311"/>
                      <a:pt x="1257300" y="22577"/>
                      <a:pt x="1257300" y="22577"/>
                    </a:cubicBezTo>
                  </a:path>
                </a:pathLst>
              </a:custGeom>
              <a:ln w="19050" cap="flat" cmpd="sng" algn="ctr">
                <a:solidFill>
                  <a:srgbClr val="40404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Forme libre 40"/>
              <p:cNvSpPr/>
              <p:nvPr/>
            </p:nvSpPr>
            <p:spPr>
              <a:xfrm>
                <a:off x="2513189" y="1751895"/>
                <a:ext cx="268817" cy="634294"/>
              </a:xfrm>
              <a:custGeom>
                <a:avLst/>
                <a:gdLst>
                  <a:gd name="connsiteX0" fmla="*/ 81844 w 268817"/>
                  <a:gd name="connsiteY0" fmla="*/ 98072 h 634294"/>
                  <a:gd name="connsiteX1" fmla="*/ 183444 w 268817"/>
                  <a:gd name="connsiteY1" fmla="*/ 85372 h 634294"/>
                  <a:gd name="connsiteX2" fmla="*/ 255411 w 268817"/>
                  <a:gd name="connsiteY2" fmla="*/ 34572 h 634294"/>
                  <a:gd name="connsiteX3" fmla="*/ 263878 w 268817"/>
                  <a:gd name="connsiteY3" fmla="*/ 292805 h 634294"/>
                  <a:gd name="connsiteX4" fmla="*/ 251178 w 268817"/>
                  <a:gd name="connsiteY4" fmla="*/ 394405 h 634294"/>
                  <a:gd name="connsiteX5" fmla="*/ 221544 w 268817"/>
                  <a:gd name="connsiteY5" fmla="*/ 466372 h 634294"/>
                  <a:gd name="connsiteX6" fmla="*/ 162278 w 268817"/>
                  <a:gd name="connsiteY6" fmla="*/ 538338 h 634294"/>
                  <a:gd name="connsiteX7" fmla="*/ 81844 w 268817"/>
                  <a:gd name="connsiteY7" fmla="*/ 593372 h 634294"/>
                  <a:gd name="connsiteX8" fmla="*/ 22578 w 268817"/>
                  <a:gd name="connsiteY8" fmla="*/ 627238 h 634294"/>
                  <a:gd name="connsiteX9" fmla="*/ 5644 w 268817"/>
                  <a:gd name="connsiteY9" fmla="*/ 618772 h 634294"/>
                  <a:gd name="connsiteX10" fmla="*/ 56444 w 268817"/>
                  <a:gd name="connsiteY10" fmla="*/ 534105 h 634294"/>
                  <a:gd name="connsiteX11" fmla="*/ 81844 w 268817"/>
                  <a:gd name="connsiteY11" fmla="*/ 415572 h 634294"/>
                  <a:gd name="connsiteX12" fmla="*/ 81844 w 268817"/>
                  <a:gd name="connsiteY12" fmla="*/ 229305 h 634294"/>
                  <a:gd name="connsiteX13" fmla="*/ 56444 w 268817"/>
                  <a:gd name="connsiteY13" fmla="*/ 148872 h 634294"/>
                  <a:gd name="connsiteX14" fmla="*/ 81844 w 268817"/>
                  <a:gd name="connsiteY14" fmla="*/ 98072 h 634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8817" h="634294">
                    <a:moveTo>
                      <a:pt x="81844" y="98072"/>
                    </a:moveTo>
                    <a:cubicBezTo>
                      <a:pt x="103011" y="87489"/>
                      <a:pt x="154516" y="95955"/>
                      <a:pt x="183444" y="85372"/>
                    </a:cubicBezTo>
                    <a:cubicBezTo>
                      <a:pt x="212372" y="74789"/>
                      <a:pt x="242005" y="0"/>
                      <a:pt x="255411" y="34572"/>
                    </a:cubicBezTo>
                    <a:cubicBezTo>
                      <a:pt x="268817" y="69144"/>
                      <a:pt x="264583" y="232833"/>
                      <a:pt x="263878" y="292805"/>
                    </a:cubicBezTo>
                    <a:cubicBezTo>
                      <a:pt x="263173" y="352777"/>
                      <a:pt x="258234" y="365477"/>
                      <a:pt x="251178" y="394405"/>
                    </a:cubicBezTo>
                    <a:cubicBezTo>
                      <a:pt x="244122" y="423333"/>
                      <a:pt x="236361" y="442383"/>
                      <a:pt x="221544" y="466372"/>
                    </a:cubicBezTo>
                    <a:cubicBezTo>
                      <a:pt x="206727" y="490361"/>
                      <a:pt x="185561" y="517171"/>
                      <a:pt x="162278" y="538338"/>
                    </a:cubicBezTo>
                    <a:cubicBezTo>
                      <a:pt x="138995" y="559505"/>
                      <a:pt x="105127" y="578555"/>
                      <a:pt x="81844" y="593372"/>
                    </a:cubicBezTo>
                    <a:cubicBezTo>
                      <a:pt x="58561" y="608189"/>
                      <a:pt x="35278" y="623005"/>
                      <a:pt x="22578" y="627238"/>
                    </a:cubicBezTo>
                    <a:cubicBezTo>
                      <a:pt x="9878" y="631471"/>
                      <a:pt x="0" y="634294"/>
                      <a:pt x="5644" y="618772"/>
                    </a:cubicBezTo>
                    <a:cubicBezTo>
                      <a:pt x="11288" y="603250"/>
                      <a:pt x="43744" y="567972"/>
                      <a:pt x="56444" y="534105"/>
                    </a:cubicBezTo>
                    <a:cubicBezTo>
                      <a:pt x="69144" y="500238"/>
                      <a:pt x="77611" y="466372"/>
                      <a:pt x="81844" y="415572"/>
                    </a:cubicBezTo>
                    <a:cubicBezTo>
                      <a:pt x="86077" y="364772"/>
                      <a:pt x="86077" y="273755"/>
                      <a:pt x="81844" y="229305"/>
                    </a:cubicBezTo>
                    <a:cubicBezTo>
                      <a:pt x="77611" y="184855"/>
                      <a:pt x="61383" y="166511"/>
                      <a:pt x="56444" y="148872"/>
                    </a:cubicBezTo>
                    <a:cubicBezTo>
                      <a:pt x="51505" y="131233"/>
                      <a:pt x="60677" y="108655"/>
                      <a:pt x="81844" y="98072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5" name="Ellipse 34"/>
            <p:cNvSpPr/>
            <p:nvPr/>
          </p:nvSpPr>
          <p:spPr>
            <a:xfrm>
              <a:off x="3268012" y="2779970"/>
              <a:ext cx="1054801" cy="1022573"/>
            </a:xfrm>
            <a:prstGeom prst="ellips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16350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r 14"/>
          <p:cNvGrpSpPr/>
          <p:nvPr/>
        </p:nvGrpSpPr>
        <p:grpSpPr>
          <a:xfrm>
            <a:off x="1866900" y="1447794"/>
            <a:ext cx="6406524" cy="5410200"/>
            <a:chOff x="1447800" y="838200"/>
            <a:chExt cx="6406524" cy="5410200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/>
            <a:srcRect b="19623"/>
            <a:stretch>
              <a:fillRect/>
            </a:stretch>
          </p:blipFill>
          <p:spPr>
            <a:xfrm>
              <a:off x="1447800" y="838200"/>
              <a:ext cx="6406524" cy="54102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2590800" y="5715000"/>
              <a:ext cx="685800" cy="5334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" name="Grouper 12"/>
          <p:cNvGrpSpPr/>
          <p:nvPr/>
        </p:nvGrpSpPr>
        <p:grpSpPr>
          <a:xfrm>
            <a:off x="495300" y="4953001"/>
            <a:ext cx="2247900" cy="1709341"/>
            <a:chOff x="0" y="5029200"/>
            <a:chExt cx="2438400" cy="1854200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3"/>
            <a:srcRect t="72453" r="61939"/>
            <a:stretch>
              <a:fillRect/>
            </a:stretch>
          </p:blipFill>
          <p:spPr>
            <a:xfrm>
              <a:off x="0" y="5029200"/>
              <a:ext cx="2438400" cy="18542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828322" y="5029200"/>
              <a:ext cx="610078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rcRect l="59471" t="76981" r="15552" b="6038"/>
          <a:stretch>
            <a:fillRect/>
          </a:stretch>
        </p:blipFill>
        <p:spPr>
          <a:xfrm>
            <a:off x="7162800" y="5461000"/>
            <a:ext cx="1600200" cy="1143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16851" y="974956"/>
            <a:ext cx="8185061" cy="33855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sz="1600" dirty="0"/>
              <a:t>A - Méthylation de l’ADN (</a:t>
            </a:r>
            <a:r>
              <a:rPr lang="fr-FR" sz="1600" dirty="0" err="1"/>
              <a:t>MeDIP</a:t>
            </a:r>
            <a:r>
              <a:rPr lang="fr-FR" sz="1600" dirty="0"/>
              <a:t>-ChIP) </a:t>
            </a:r>
            <a:r>
              <a:rPr lang="fr-FR" sz="1600" dirty="0">
                <a:sym typeface="Wingdings"/>
              </a:rPr>
              <a:t> &gt;</a:t>
            </a:r>
            <a:r>
              <a:rPr lang="fr-FR" sz="1600" dirty="0"/>
              <a:t>10 000 régions </a:t>
            </a:r>
            <a:r>
              <a:rPr lang="fr-FR" sz="1600" dirty="0" err="1"/>
              <a:t>différentiellement</a:t>
            </a:r>
            <a:r>
              <a:rPr lang="fr-FR" sz="1600" dirty="0"/>
              <a:t> </a:t>
            </a:r>
            <a:r>
              <a:rPr lang="fr-FR" sz="1600" dirty="0" err="1"/>
              <a:t>méthylées</a:t>
            </a:r>
            <a:r>
              <a:rPr lang="fr-FR" sz="1600" dirty="0"/>
              <a:t> (</a:t>
            </a:r>
            <a:r>
              <a:rPr lang="fr-FR" sz="1600" dirty="0" err="1"/>
              <a:t>DMRs</a:t>
            </a:r>
            <a:r>
              <a:rPr lang="fr-FR" sz="1600" dirty="0"/>
              <a:t>)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18304" y="1600200"/>
            <a:ext cx="1712829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200" dirty="0"/>
              <a:t>B - H3K27 me</a:t>
            </a:r>
            <a:r>
              <a:rPr lang="fr-FR" sz="1200" baseline="30000" dirty="0"/>
              <a:t>3</a:t>
            </a:r>
          </a:p>
          <a:p>
            <a:r>
              <a:rPr lang="fr-FR" sz="1200" baseline="30000" dirty="0"/>
              <a:t>(Histone H3 lysine 27 </a:t>
            </a:r>
            <a:r>
              <a:rPr lang="fr-FR" sz="1200" baseline="30000" dirty="0" err="1"/>
              <a:t>trimethylation</a:t>
            </a:r>
            <a:r>
              <a:rPr lang="fr-FR" sz="1200" baseline="30000" dirty="0"/>
              <a:t>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18304" y="2057400"/>
            <a:ext cx="166083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200" dirty="0"/>
              <a:t>C - H3K4 me</a:t>
            </a:r>
            <a:r>
              <a:rPr lang="fr-FR" sz="1200" baseline="30000" dirty="0"/>
              <a:t>3</a:t>
            </a:r>
          </a:p>
          <a:p>
            <a:r>
              <a:rPr lang="fr-FR" sz="1200" baseline="30000" dirty="0"/>
              <a:t>(Histone H3 lysine 4 </a:t>
            </a:r>
            <a:r>
              <a:rPr lang="fr-FR" sz="1200" baseline="30000" dirty="0" err="1"/>
              <a:t>trimethylation</a:t>
            </a:r>
            <a:r>
              <a:rPr lang="fr-FR" sz="1200" baseline="30000" dirty="0"/>
              <a:t>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18304" y="2514601"/>
            <a:ext cx="1852302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fr-FR" sz="1200" dirty="0"/>
              <a:t>D - </a:t>
            </a:r>
            <a:r>
              <a:rPr lang="fr-FR" sz="1200" dirty="0" err="1"/>
              <a:t>miRNA</a:t>
            </a:r>
            <a:r>
              <a:rPr lang="fr-FR" sz="1200" dirty="0"/>
              <a:t> expression (40)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18304" y="2847202"/>
            <a:ext cx="1698414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fr-FR" sz="1200" dirty="0"/>
              <a:t>E - Gene expression (60)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70723" y="623223"/>
            <a:ext cx="9463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Hippocampe - équivalent du 3</a:t>
            </a:r>
            <a:r>
              <a:rPr lang="fr-FR" baseline="30000" dirty="0"/>
              <a:t>ème</a:t>
            </a:r>
            <a:r>
              <a:rPr lang="fr-FR" dirty="0"/>
              <a:t> trimestre chez la femme 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106994" y="6524057"/>
            <a:ext cx="24368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 err="1">
                <a:solidFill>
                  <a:schemeClr val="bg1">
                    <a:lumMod val="50000"/>
                  </a:schemeClr>
                </a:solidFill>
              </a:rPr>
              <a:t>Kleiber</a:t>
            </a:r>
            <a:r>
              <a:rPr lang="fr-FR" sz="1100" i="1" dirty="0">
                <a:solidFill>
                  <a:schemeClr val="bg1">
                    <a:lumMod val="50000"/>
                  </a:schemeClr>
                </a:solidFill>
              </a:rPr>
              <a:t> Singh 2014 </a:t>
            </a:r>
            <a:r>
              <a:rPr lang="fr-FR" sz="1100" i="1" dirty="0" err="1">
                <a:solidFill>
                  <a:schemeClr val="bg1">
                    <a:lumMod val="50000"/>
                  </a:schemeClr>
                </a:solidFill>
              </a:rPr>
              <a:t>Frontiers</a:t>
            </a:r>
            <a:r>
              <a:rPr lang="fr-FR" sz="1100" i="1" dirty="0">
                <a:solidFill>
                  <a:schemeClr val="bg1">
                    <a:lumMod val="50000"/>
                  </a:schemeClr>
                </a:solidFill>
              </a:rPr>
              <a:t> in </a:t>
            </a:r>
            <a:r>
              <a:rPr lang="fr-FR" sz="1100" i="1" dirty="0" err="1">
                <a:solidFill>
                  <a:schemeClr val="bg1">
                    <a:lumMod val="50000"/>
                  </a:schemeClr>
                </a:solidFill>
              </a:rPr>
              <a:t>Genetics</a:t>
            </a:r>
            <a:endParaRPr lang="fr-FR" sz="11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8" t="45853" r="63064"/>
          <a:stretch>
            <a:fillRect/>
          </a:stretch>
        </p:blipFill>
        <p:spPr bwMode="auto">
          <a:xfrm>
            <a:off x="8184021" y="1277779"/>
            <a:ext cx="1157957" cy="1021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7755037" y="1481561"/>
            <a:ext cx="667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EtOH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 rot="19010344">
            <a:off x="8521980" y="1462578"/>
            <a:ext cx="128041" cy="429260"/>
          </a:xfrm>
          <a:prstGeom prst="rect">
            <a:avLst/>
          </a:prstGeom>
          <a:solidFill>
            <a:srgbClr val="B12A67">
              <a:alpha val="7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Parenthèse fermante 18"/>
          <p:cNvSpPr/>
          <p:nvPr/>
        </p:nvSpPr>
        <p:spPr>
          <a:xfrm>
            <a:off x="2213114" y="1476856"/>
            <a:ext cx="106017" cy="1037745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2290449" y="1843464"/>
            <a:ext cx="913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accent5"/>
                </a:solidFill>
              </a:rPr>
              <a:t>200 </a:t>
            </a:r>
            <a:r>
              <a:rPr lang="fr-FR" sz="1200" dirty="0" err="1">
                <a:solidFill>
                  <a:schemeClr val="accent5"/>
                </a:solidFill>
              </a:rPr>
              <a:t>regions</a:t>
            </a:r>
            <a:endParaRPr lang="fr-FR" sz="1200" dirty="0">
              <a:solidFill>
                <a:schemeClr val="accent5"/>
              </a:solidFill>
            </a:endParaRPr>
          </a:p>
        </p:txBody>
      </p:sp>
      <p:pic>
        <p:nvPicPr>
          <p:cNvPr id="24" name="Picture 2" descr="C:\Users\duchateau\AppData\Local\Microsoft\Windows\INetCache\IE\DQP4OPLE\mouse-47518_640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14309" y="3452935"/>
            <a:ext cx="878891" cy="866532"/>
          </a:xfrm>
          <a:prstGeom prst="rect">
            <a:avLst/>
          </a:prstGeom>
          <a:noFill/>
        </p:spPr>
      </p:pic>
      <p:sp>
        <p:nvSpPr>
          <p:cNvPr id="25" name="ZoneTexte 24"/>
          <p:cNvSpPr txBox="1"/>
          <p:nvPr/>
        </p:nvSpPr>
        <p:spPr>
          <a:xfrm>
            <a:off x="8745626" y="2238343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P7</a:t>
            </a:r>
          </a:p>
        </p:txBody>
      </p:sp>
      <p:cxnSp>
        <p:nvCxnSpPr>
          <p:cNvPr id="27" name="Connecteur droit avec flèche 26"/>
          <p:cNvCxnSpPr>
            <a:stCxn id="25" idx="2"/>
          </p:cNvCxnSpPr>
          <p:nvPr/>
        </p:nvCxnSpPr>
        <p:spPr>
          <a:xfrm>
            <a:off x="8955780" y="2607675"/>
            <a:ext cx="0" cy="615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8586000" y="4470400"/>
            <a:ext cx="781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adulte</a:t>
            </a:r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110676" y="-18005"/>
            <a:ext cx="9700727" cy="603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323" dirty="0">
                <a:solidFill>
                  <a:srgbClr val="002060"/>
                </a:solidFill>
                <a:latin typeface="Segoe UI" pitchFamily="34" charset="0"/>
                <a:ea typeface="MS PGothic" pitchFamily="34" charset="-128"/>
                <a:cs typeface="MS PGothic" pitchFamily="34" charset="-128"/>
              </a:rPr>
              <a:t>L’alcool </a:t>
            </a:r>
            <a:r>
              <a:rPr lang="fr-FR" sz="3323" i="1" dirty="0">
                <a:solidFill>
                  <a:srgbClr val="002060"/>
                </a:solidFill>
                <a:latin typeface="Segoe UI" pitchFamily="34" charset="0"/>
                <a:ea typeface="MS PGothic" pitchFamily="34" charset="-128"/>
                <a:cs typeface="MS PGothic" pitchFamily="34" charset="-128"/>
              </a:rPr>
              <a:t>in utero </a:t>
            </a:r>
            <a:r>
              <a:rPr lang="fr-FR" sz="3323" dirty="0">
                <a:solidFill>
                  <a:srgbClr val="002060"/>
                </a:solidFill>
                <a:latin typeface="Segoe UI" pitchFamily="34" charset="0"/>
                <a:ea typeface="MS PGothic" pitchFamily="34" charset="-128"/>
                <a:cs typeface="MS PGothic" pitchFamily="34" charset="-128"/>
              </a:rPr>
              <a:t>altère les mécanismes épigénétiques</a:t>
            </a:r>
            <a:endParaRPr lang="en-US" sz="3323" dirty="0">
              <a:solidFill>
                <a:srgbClr val="002060"/>
              </a:solidFill>
              <a:latin typeface="Segoe UI" pitchFamily="34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0676" y="648316"/>
            <a:ext cx="9700727" cy="6146620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endParaRPr lang="fr-FR" sz="1662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8096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525520" y="1809415"/>
            <a:ext cx="8125494" cy="353943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002060"/>
                </a:solidFill>
              </a:rPr>
              <a:t>Méthylation de l’ADN</a:t>
            </a:r>
            <a:r>
              <a:rPr lang="fr-FR" sz="2800" dirty="0"/>
              <a:t>:</a:t>
            </a:r>
          </a:p>
          <a:p>
            <a:r>
              <a:rPr lang="fr-FR" sz="2800" dirty="0"/>
              <a:t> &gt; 6000 régions régulatrices de gènes (« promoteurs »)</a:t>
            </a:r>
          </a:p>
          <a:p>
            <a:r>
              <a:rPr lang="fr-FR" sz="2800" dirty="0"/>
              <a:t>Gènes impliqués dans le </a:t>
            </a:r>
            <a:r>
              <a:rPr lang="en-GB" sz="2800" b="1" dirty="0"/>
              <a:t>neurodéveloppement</a:t>
            </a:r>
            <a:endParaRPr lang="en-GB" sz="2800" dirty="0"/>
          </a:p>
          <a:p>
            <a:pPr marL="285750" indent="-285750">
              <a:buFont typeface="Arial" charset="0"/>
              <a:buChar char="•"/>
            </a:pPr>
            <a:r>
              <a:rPr lang="en-GB" sz="2800" b="1" dirty="0" err="1"/>
              <a:t>Morphogenèse</a:t>
            </a:r>
            <a:r>
              <a:rPr lang="en-GB" sz="2800" b="1" dirty="0"/>
              <a:t>”</a:t>
            </a:r>
          </a:p>
          <a:p>
            <a:pPr marL="285750" indent="-285750">
              <a:buFont typeface="Arial" charset="0"/>
              <a:buChar char="•"/>
            </a:pPr>
            <a:r>
              <a:rPr lang="en-GB" sz="2800" b="1" dirty="0" err="1"/>
              <a:t>Synaptogenèse</a:t>
            </a:r>
            <a:r>
              <a:rPr lang="en-GB" sz="2800" b="1" dirty="0"/>
              <a:t>”</a:t>
            </a:r>
          </a:p>
          <a:p>
            <a:pPr marL="285750" indent="-285750">
              <a:buFont typeface="Arial" charset="0"/>
              <a:buChar char="•"/>
            </a:pPr>
            <a:r>
              <a:rPr lang="en-GB" sz="2800" b="1" dirty="0" err="1"/>
              <a:t>Plasticité</a:t>
            </a:r>
            <a:r>
              <a:rPr lang="en-GB" sz="2800" b="1" dirty="0"/>
              <a:t> </a:t>
            </a:r>
            <a:r>
              <a:rPr lang="en-GB" sz="2800" b="1" dirty="0" err="1"/>
              <a:t>synaptique</a:t>
            </a:r>
            <a:r>
              <a:rPr lang="en-GB" sz="2800" b="1" dirty="0"/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GB" sz="2800" b="1" dirty="0"/>
              <a:t>Longs ANR-non </a:t>
            </a:r>
            <a:r>
              <a:rPr lang="en-GB" sz="2800" b="1" dirty="0" err="1"/>
              <a:t>codants</a:t>
            </a:r>
            <a:r>
              <a:rPr lang="en-GB" sz="2800" dirty="0"/>
              <a:t> (</a:t>
            </a:r>
            <a:r>
              <a:rPr lang="en-GB" sz="2800" i="1" dirty="0"/>
              <a:t>SNRPN-UBE3A</a:t>
            </a:r>
            <a:r>
              <a:rPr lang="en-GB" sz="2800" dirty="0"/>
              <a:t> locus</a:t>
            </a:r>
          </a:p>
          <a:p>
            <a:r>
              <a:rPr lang="en-GB" sz="2800" dirty="0"/>
              <a:t>    </a:t>
            </a:r>
            <a:r>
              <a:rPr lang="en-GB" sz="2800" dirty="0" err="1"/>
              <a:t>soumis</a:t>
            </a:r>
            <a:r>
              <a:rPr lang="en-GB" sz="2800" dirty="0"/>
              <a:t> </a:t>
            </a:r>
            <a:r>
              <a:rPr lang="en-GB" sz="2800" dirty="0" err="1"/>
              <a:t>à</a:t>
            </a:r>
            <a:r>
              <a:rPr lang="en-GB" sz="2800" dirty="0"/>
              <a:t> </a:t>
            </a:r>
            <a:r>
              <a:rPr lang="en-GB" sz="2800" dirty="0" err="1"/>
              <a:t>l’empreinte</a:t>
            </a:r>
            <a:r>
              <a:rPr lang="fr-FR" sz="2800" dirty="0"/>
              <a:t> )</a:t>
            </a:r>
            <a:endParaRPr lang="fr-FR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10676" y="648316"/>
            <a:ext cx="9700727" cy="6146620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endParaRPr lang="fr-FR" sz="1662">
              <a:solidFill>
                <a:prstClr val="white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8" t="45853" r="63064"/>
          <a:stretch>
            <a:fillRect/>
          </a:stretch>
        </p:blipFill>
        <p:spPr bwMode="auto">
          <a:xfrm>
            <a:off x="8575905" y="755265"/>
            <a:ext cx="1157957" cy="1021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8146921" y="959047"/>
            <a:ext cx="667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EtOH</a:t>
            </a:r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 rot="19010344">
            <a:off x="8913864" y="940064"/>
            <a:ext cx="128041" cy="429260"/>
          </a:xfrm>
          <a:prstGeom prst="rect">
            <a:avLst/>
          </a:prstGeom>
          <a:solidFill>
            <a:srgbClr val="B12A67">
              <a:alpha val="7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Picture 2" descr="C:\Users\duchateau\AppData\Local\Microsoft\Windows\INetCache\IE\DQP4OPLE\mouse-47518_64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06193" y="2930421"/>
            <a:ext cx="878891" cy="866532"/>
          </a:xfrm>
          <a:prstGeom prst="rect">
            <a:avLst/>
          </a:prstGeom>
          <a:noFill/>
        </p:spPr>
      </p:pic>
      <p:sp>
        <p:nvSpPr>
          <p:cNvPr id="16" name="ZoneTexte 15"/>
          <p:cNvSpPr txBox="1"/>
          <p:nvPr/>
        </p:nvSpPr>
        <p:spPr>
          <a:xfrm>
            <a:off x="9137510" y="1715829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P7</a:t>
            </a:r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9347664" y="2085161"/>
            <a:ext cx="0" cy="615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8977884" y="3875316"/>
            <a:ext cx="781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adulte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152034" y="6537550"/>
            <a:ext cx="29867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sz="11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mbria" charset="0"/>
                <a:cs typeface="PalatinoLinotype-Roman" charset="0"/>
              </a:rPr>
              <a:t>Kleiber</a:t>
            </a:r>
            <a:r>
              <a:rPr lang="en-GB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mbria" charset="0"/>
                <a:cs typeface="PalatinoLinotype-Roman" charset="0"/>
              </a:rPr>
              <a:t> ML, Singh SM. (2014) Front Genet. 5:161.</a:t>
            </a:r>
            <a:endParaRPr lang="fr-FR" sz="1100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charset="0"/>
              <a:ea typeface="Cambria" charset="0"/>
            </a:endParaRP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110676" y="-18005"/>
            <a:ext cx="9700727" cy="603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323" dirty="0">
                <a:solidFill>
                  <a:srgbClr val="002060"/>
                </a:solidFill>
                <a:latin typeface="Segoe UI" pitchFamily="34" charset="0"/>
                <a:ea typeface="MS PGothic" pitchFamily="34" charset="-128"/>
                <a:cs typeface="MS PGothic" pitchFamily="34" charset="-128"/>
              </a:rPr>
              <a:t>L’alcool </a:t>
            </a:r>
            <a:r>
              <a:rPr lang="fr-FR" sz="3323" i="1" dirty="0">
                <a:solidFill>
                  <a:srgbClr val="002060"/>
                </a:solidFill>
                <a:latin typeface="Segoe UI" pitchFamily="34" charset="0"/>
                <a:ea typeface="MS PGothic" pitchFamily="34" charset="-128"/>
                <a:cs typeface="MS PGothic" pitchFamily="34" charset="-128"/>
              </a:rPr>
              <a:t>in utero </a:t>
            </a:r>
            <a:r>
              <a:rPr lang="fr-FR" sz="3323" dirty="0">
                <a:solidFill>
                  <a:srgbClr val="002060"/>
                </a:solidFill>
                <a:latin typeface="Segoe UI" pitchFamily="34" charset="0"/>
                <a:ea typeface="MS PGothic" pitchFamily="34" charset="-128"/>
                <a:cs typeface="MS PGothic" pitchFamily="34" charset="-128"/>
              </a:rPr>
              <a:t>altère les mécanismes épigénétiques</a:t>
            </a:r>
            <a:endParaRPr lang="en-US" sz="3323" dirty="0">
              <a:solidFill>
                <a:srgbClr val="002060"/>
              </a:solidFill>
              <a:latin typeface="Segoe UI" pitchFamily="34" charset="0"/>
              <a:ea typeface="MS PGothic" pitchFamily="34" charset="-128"/>
              <a:cs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43414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10676" y="520385"/>
            <a:ext cx="9700727" cy="6274551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endParaRPr lang="fr-FR" sz="1662">
              <a:solidFill>
                <a:prstClr val="white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603820" y="725016"/>
            <a:ext cx="3467424" cy="30777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sz="1400" dirty="0" err="1"/>
              <a:t>Human</a:t>
            </a:r>
            <a:r>
              <a:rPr lang="fr-FR" sz="1400" dirty="0"/>
              <a:t> 450K </a:t>
            </a:r>
            <a:r>
              <a:rPr lang="fr-FR" sz="1400" dirty="0" err="1"/>
              <a:t>infinium</a:t>
            </a:r>
            <a:r>
              <a:rPr lang="fr-FR" sz="1400" dirty="0"/>
              <a:t> </a:t>
            </a:r>
            <a:r>
              <a:rPr lang="fr-FR" sz="1400" dirty="0" err="1"/>
              <a:t>methylation</a:t>
            </a:r>
            <a:r>
              <a:rPr lang="fr-FR" sz="1400" dirty="0"/>
              <a:t> </a:t>
            </a:r>
            <a:r>
              <a:rPr lang="fr-FR" sz="1400" dirty="0" err="1"/>
              <a:t>BeadChip</a:t>
            </a:r>
            <a:r>
              <a:rPr lang="fr-FR" sz="1400" dirty="0"/>
              <a:t>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290" y="1758984"/>
            <a:ext cx="5300435" cy="3644050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237966" y="5493248"/>
            <a:ext cx="9465350" cy="107721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1600" dirty="0">
                <a:ea typeface="Cambria" charset="0"/>
                <a:cs typeface="Times" charset="0"/>
              </a:rPr>
              <a:t>Développement du </a:t>
            </a:r>
            <a:r>
              <a:rPr lang="en-GB" sz="1600" dirty="0" err="1">
                <a:ea typeface="Cambria" charset="0"/>
                <a:cs typeface="Times" charset="0"/>
              </a:rPr>
              <a:t>système</a:t>
            </a:r>
            <a:r>
              <a:rPr lang="en-GB" sz="1600" dirty="0">
                <a:ea typeface="Cambria" charset="0"/>
                <a:cs typeface="Times" charset="0"/>
              </a:rPr>
              <a:t> </a:t>
            </a:r>
            <a:r>
              <a:rPr lang="en-GB" sz="1600" dirty="0" err="1">
                <a:ea typeface="Cambria" charset="0"/>
                <a:cs typeface="Times" charset="0"/>
              </a:rPr>
              <a:t>nerveux</a:t>
            </a:r>
            <a:endParaRPr lang="en-GB" sz="1600" dirty="0">
              <a:ea typeface="Cambria" charset="0"/>
              <a:cs typeface="Times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GB" sz="1600" dirty="0" err="1">
                <a:ea typeface="Cambria" charset="0"/>
                <a:cs typeface="Times" charset="0"/>
              </a:rPr>
              <a:t>Adhérence</a:t>
            </a:r>
            <a:r>
              <a:rPr lang="en-GB" sz="1600" dirty="0">
                <a:ea typeface="Cambria" charset="0"/>
                <a:cs typeface="Times" charset="0"/>
              </a:rPr>
              <a:t> </a:t>
            </a:r>
            <a:r>
              <a:rPr lang="en-GB" sz="1600" dirty="0" err="1">
                <a:ea typeface="Cambria" charset="0"/>
                <a:cs typeface="Times" charset="0"/>
              </a:rPr>
              <a:t>cellulaire</a:t>
            </a:r>
            <a:endParaRPr lang="en-GB" sz="1600" dirty="0">
              <a:ea typeface="Cambria" charset="0"/>
              <a:cs typeface="Times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GB" sz="1600" dirty="0">
                <a:ea typeface="Cambria" charset="0"/>
                <a:cs typeface="Times" charset="0"/>
              </a:rPr>
              <a:t>“Cluster” des </a:t>
            </a:r>
            <a:r>
              <a:rPr lang="en-GB" sz="1600" dirty="0" err="1">
                <a:ea typeface="Cambria" charset="0"/>
                <a:cs typeface="Times" charset="0"/>
              </a:rPr>
              <a:t>gènes</a:t>
            </a:r>
            <a:r>
              <a:rPr lang="en-GB" sz="1600" dirty="0">
                <a:ea typeface="Cambria" charset="0"/>
                <a:cs typeface="Times" charset="0"/>
              </a:rPr>
              <a:t> de </a:t>
            </a:r>
            <a:r>
              <a:rPr lang="en-GB" sz="1600" dirty="0" err="1">
                <a:ea typeface="Cambria" charset="0"/>
                <a:cs typeface="Times" charset="0"/>
              </a:rPr>
              <a:t>protocadhérines</a:t>
            </a:r>
            <a:endParaRPr lang="en-GB" sz="1600" dirty="0">
              <a:ea typeface="Cambria" charset="0"/>
              <a:cs typeface="Times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GB" sz="1600" dirty="0" err="1"/>
              <a:t>LncRNAS</a:t>
            </a:r>
            <a:r>
              <a:rPr lang="en-GB" sz="1600" dirty="0"/>
              <a:t> (</a:t>
            </a:r>
            <a:r>
              <a:rPr lang="en-GB" sz="1600" i="1" dirty="0"/>
              <a:t>SNRPN-UBE3A</a:t>
            </a:r>
            <a:r>
              <a:rPr lang="en-GB" sz="1600" dirty="0"/>
              <a:t> locus</a:t>
            </a:r>
            <a:r>
              <a:rPr lang="fr-FR" sz="1600" dirty="0"/>
              <a:t> )</a:t>
            </a:r>
            <a:endParaRPr lang="fr-FR" sz="1600" b="1" dirty="0"/>
          </a:p>
        </p:txBody>
      </p:sp>
      <p:sp>
        <p:nvSpPr>
          <p:cNvPr id="16" name="Parenthèse fermante 15"/>
          <p:cNvSpPr/>
          <p:nvPr/>
        </p:nvSpPr>
        <p:spPr>
          <a:xfrm>
            <a:off x="3877056" y="5778658"/>
            <a:ext cx="237025" cy="790369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4608583" y="5842872"/>
            <a:ext cx="3182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alibri" charset="0"/>
                <a:ea typeface="Cambria" charset="0"/>
                <a:cs typeface="Times" charset="0"/>
              </a:rPr>
              <a:t>Complexité</a:t>
            </a:r>
            <a:r>
              <a:rPr lang="en-GB" sz="2400" b="1" dirty="0">
                <a:solidFill>
                  <a:srgbClr val="002060"/>
                </a:solidFill>
                <a:latin typeface="Calibri" charset="0"/>
                <a:ea typeface="Cambria" charset="0"/>
                <a:cs typeface="Times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alibri" charset="0"/>
                <a:ea typeface="Cambria" charset="0"/>
                <a:cs typeface="Times" charset="0"/>
              </a:rPr>
              <a:t>synaptique</a:t>
            </a:r>
            <a:r>
              <a:rPr lang="en-GB" sz="2400" b="1" dirty="0">
                <a:solidFill>
                  <a:srgbClr val="002060"/>
                </a:solidFill>
                <a:latin typeface="Calibri" charset="0"/>
                <a:ea typeface="Cambria" charset="0"/>
                <a:cs typeface="Times" charset="0"/>
              </a:rPr>
              <a:t> </a:t>
            </a:r>
            <a:endParaRPr lang="fr-FR" sz="2400" b="1" dirty="0">
              <a:solidFill>
                <a:srgbClr val="00206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30633" y="6569027"/>
            <a:ext cx="30812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Laufer</a:t>
            </a:r>
            <a:r>
              <a:rPr lang="fr-FR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Singh 2015 Epigenomics 10.2217/EPI.15.60 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10676" y="7047"/>
            <a:ext cx="9700727" cy="603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323" dirty="0">
                <a:solidFill>
                  <a:srgbClr val="002060"/>
                </a:solidFill>
                <a:latin typeface="Segoe UI" pitchFamily="34" charset="0"/>
                <a:ea typeface="MS PGothic" pitchFamily="34" charset="-128"/>
                <a:cs typeface="MS PGothic" pitchFamily="34" charset="-128"/>
              </a:rPr>
              <a:t>L’alcool </a:t>
            </a:r>
            <a:r>
              <a:rPr lang="fr-FR" sz="3323" i="1" dirty="0">
                <a:solidFill>
                  <a:srgbClr val="002060"/>
                </a:solidFill>
                <a:latin typeface="Segoe UI" pitchFamily="34" charset="0"/>
                <a:ea typeface="MS PGothic" pitchFamily="34" charset="-128"/>
                <a:cs typeface="MS PGothic" pitchFamily="34" charset="-128"/>
              </a:rPr>
              <a:t>in utero </a:t>
            </a:r>
            <a:r>
              <a:rPr lang="fr-FR" sz="3323" dirty="0">
                <a:solidFill>
                  <a:srgbClr val="002060"/>
                </a:solidFill>
                <a:latin typeface="Segoe UI" pitchFamily="34" charset="0"/>
                <a:ea typeface="MS PGothic" pitchFamily="34" charset="-128"/>
                <a:cs typeface="MS PGothic" pitchFamily="34" charset="-128"/>
              </a:rPr>
              <a:t>altère les mécanismes épigénétiques</a:t>
            </a:r>
            <a:endParaRPr lang="en-US" sz="3323" dirty="0">
              <a:solidFill>
                <a:srgbClr val="002060"/>
              </a:solidFill>
              <a:latin typeface="Segoe UI" pitchFamily="34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249646" y="725016"/>
            <a:ext cx="3093154" cy="92333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2 cohortes TSAF:</a:t>
            </a:r>
          </a:p>
          <a:p>
            <a:r>
              <a:rPr lang="fr-FR" dirty="0"/>
              <a:t>Découverte : 6 enfants 3-6 ans </a:t>
            </a:r>
          </a:p>
          <a:p>
            <a:r>
              <a:rPr lang="fr-FR" dirty="0"/>
              <a:t>Réplication: 6-10 ans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37966" y="5043245"/>
            <a:ext cx="2194768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b="1"/>
              <a:t>Expression des gènes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613975" y="1807221"/>
            <a:ext cx="752129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b="1"/>
              <a:t>souris</a:t>
            </a:r>
            <a:endParaRPr lang="fr-FR" b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6607749" y="1807221"/>
            <a:ext cx="671851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b="1"/>
              <a:t>FASD</a:t>
            </a:r>
            <a:endParaRPr lang="fr-FR" b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3040290" y="3691460"/>
            <a:ext cx="2017988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b="1" dirty="0" err="1"/>
              <a:t>Differential</a:t>
            </a:r>
            <a:r>
              <a:rPr lang="fr-FR" b="1" dirty="0"/>
              <a:t> 5mCpG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750559" y="3547754"/>
            <a:ext cx="1714380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fr-FR" b="1" dirty="0"/>
              <a:t>5mCpG </a:t>
            </a:r>
            <a:r>
              <a:rPr lang="fr-FR" b="1" dirty="0" err="1"/>
              <a:t>chrom</a:t>
            </a:r>
            <a:r>
              <a:rPr lang="fr-FR" b="1" dirty="0"/>
              <a:t> 5</a:t>
            </a:r>
          </a:p>
        </p:txBody>
      </p:sp>
      <p:grpSp>
        <p:nvGrpSpPr>
          <p:cNvPr id="30" name="Grouper 29"/>
          <p:cNvGrpSpPr/>
          <p:nvPr/>
        </p:nvGrpSpPr>
        <p:grpSpPr>
          <a:xfrm>
            <a:off x="593380" y="613276"/>
            <a:ext cx="1067693" cy="1035070"/>
            <a:chOff x="545068" y="5044362"/>
            <a:chExt cx="765352" cy="741968"/>
          </a:xfrm>
        </p:grpSpPr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004" y="5051354"/>
              <a:ext cx="663479" cy="727984"/>
            </a:xfrm>
            <a:prstGeom prst="rect">
              <a:avLst/>
            </a:prstGeom>
          </p:spPr>
        </p:pic>
        <p:sp>
          <p:nvSpPr>
            <p:cNvPr id="32" name="Ellipse 31"/>
            <p:cNvSpPr/>
            <p:nvPr/>
          </p:nvSpPr>
          <p:spPr>
            <a:xfrm>
              <a:off x="545068" y="5044362"/>
              <a:ext cx="765352" cy="741968"/>
            </a:xfrm>
            <a:prstGeom prst="ellips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Rectangle 6"/>
          <p:cNvSpPr/>
          <p:nvPr/>
        </p:nvSpPr>
        <p:spPr>
          <a:xfrm>
            <a:off x="208189" y="2094159"/>
            <a:ext cx="29220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/>
              <a:t>buccal </a:t>
            </a:r>
            <a:r>
              <a:rPr lang="fr-FR" sz="1600" dirty="0" err="1"/>
              <a:t>swabs</a:t>
            </a:r>
            <a:r>
              <a:rPr lang="fr-FR" sz="1600" dirty="0"/>
              <a:t> of 6 FASD </a:t>
            </a:r>
            <a:r>
              <a:rPr lang="fr-FR" sz="1600" dirty="0" err="1"/>
              <a:t>children</a:t>
            </a:r>
            <a:r>
              <a:rPr lang="fr-FR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62972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10676" y="520385"/>
            <a:ext cx="9700727" cy="6274551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endParaRPr lang="fr-FR" sz="1662">
              <a:solidFill>
                <a:prstClr val="white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249646" y="725016"/>
            <a:ext cx="1571905" cy="92333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2 cohortes SAF</a:t>
            </a:r>
          </a:p>
          <a:p>
            <a:r>
              <a:rPr lang="fr-FR" dirty="0"/>
              <a:t>3-6 ans</a:t>
            </a:r>
          </a:p>
          <a:p>
            <a:r>
              <a:rPr lang="fr-FR" dirty="0"/>
              <a:t>6-10 ans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0676" y="6160368"/>
            <a:ext cx="9465350" cy="52322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2800" dirty="0">
                <a:latin typeface="Calibri" charset="0"/>
                <a:ea typeface="Cambria" charset="0"/>
                <a:cs typeface="Times" charset="0"/>
              </a:rPr>
              <a:t>Cluster de </a:t>
            </a:r>
            <a:r>
              <a:rPr lang="en-GB" sz="2800" dirty="0" err="1">
                <a:latin typeface="Calibri" charset="0"/>
                <a:ea typeface="Cambria" charset="0"/>
                <a:cs typeface="Times" charset="0"/>
              </a:rPr>
              <a:t>gènes</a:t>
            </a:r>
            <a:r>
              <a:rPr lang="en-GB" sz="2800" dirty="0">
                <a:latin typeface="Calibri" charset="0"/>
                <a:ea typeface="Cambria" charset="0"/>
                <a:cs typeface="Times" charset="0"/>
              </a:rPr>
              <a:t> de </a:t>
            </a:r>
            <a:r>
              <a:rPr lang="en-GB" sz="2800" dirty="0" err="1">
                <a:latin typeface="Calibri" charset="0"/>
                <a:ea typeface="Cambria" charset="0"/>
                <a:cs typeface="Times" charset="0"/>
              </a:rPr>
              <a:t>protocadhérines</a:t>
            </a:r>
            <a:endParaRPr lang="en-GB" sz="2800" dirty="0">
              <a:latin typeface="Calibri" charset="0"/>
              <a:ea typeface="Cambria" charset="0"/>
              <a:cs typeface="Times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936931" y="6168758"/>
            <a:ext cx="387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alibri" charset="0"/>
                <a:ea typeface="Cambria" charset="0"/>
                <a:cs typeface="Times" charset="0"/>
              </a:rPr>
              <a:t>Complexité</a:t>
            </a:r>
            <a:r>
              <a:rPr lang="en-GB" sz="2400" b="1" dirty="0">
                <a:solidFill>
                  <a:srgbClr val="002060"/>
                </a:solidFill>
                <a:latin typeface="Calibri" charset="0"/>
                <a:ea typeface="Cambria" charset="0"/>
                <a:cs typeface="Times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alibri" charset="0"/>
                <a:ea typeface="Cambria" charset="0"/>
                <a:cs typeface="Times" charset="0"/>
              </a:rPr>
              <a:t>synaptique</a:t>
            </a:r>
            <a:endParaRPr lang="fr-FR" sz="2400" b="1" dirty="0">
              <a:solidFill>
                <a:srgbClr val="00206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41" y="1924365"/>
            <a:ext cx="7934216" cy="4046450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7" name="Ellipse 6"/>
          <p:cNvSpPr/>
          <p:nvPr/>
        </p:nvSpPr>
        <p:spPr>
          <a:xfrm>
            <a:off x="5815584" y="1821278"/>
            <a:ext cx="658368" cy="42651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638632" y="5646059"/>
            <a:ext cx="7546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Genomic</a:t>
            </a:r>
            <a:r>
              <a:rPr lang="fr-FR" sz="1600" dirty="0"/>
              <a:t> location (</a:t>
            </a:r>
            <a:r>
              <a:rPr lang="fr-FR" sz="1600" dirty="0" err="1"/>
              <a:t>Human</a:t>
            </a:r>
            <a:r>
              <a:rPr lang="fr-FR" sz="1600" dirty="0"/>
              <a:t> chromosome 5)</a:t>
            </a:r>
          </a:p>
        </p:txBody>
      </p:sp>
      <p:sp>
        <p:nvSpPr>
          <p:cNvPr id="9" name="ZoneTexte 8"/>
          <p:cNvSpPr txBox="1"/>
          <p:nvPr/>
        </p:nvSpPr>
        <p:spPr>
          <a:xfrm rot="16200000">
            <a:off x="6274061" y="3788743"/>
            <a:ext cx="4198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–log10 (p-value) of </a:t>
            </a:r>
            <a:r>
              <a:rPr lang="fr-FR" sz="1600" dirty="0" err="1"/>
              <a:t>differential</a:t>
            </a:r>
            <a:r>
              <a:rPr lang="fr-FR" sz="1600" dirty="0"/>
              <a:t> CpG </a:t>
            </a:r>
            <a:r>
              <a:rPr lang="fr-FR" sz="1600" dirty="0" err="1"/>
              <a:t>methylation</a:t>
            </a:r>
            <a:r>
              <a:rPr lang="fr-FR" sz="1600" dirty="0"/>
              <a:t> 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30633" y="6601111"/>
            <a:ext cx="30812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Laufer</a:t>
            </a:r>
            <a:r>
              <a:rPr lang="fr-FR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Singh 2015 Epigenomics 10.2217/EPI.15.60 </a:t>
            </a: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110676" y="7047"/>
            <a:ext cx="9700727" cy="603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323" dirty="0">
                <a:solidFill>
                  <a:srgbClr val="002060"/>
                </a:solidFill>
                <a:latin typeface="Segoe UI" pitchFamily="34" charset="0"/>
                <a:ea typeface="MS PGothic" pitchFamily="34" charset="-128"/>
                <a:cs typeface="MS PGothic" pitchFamily="34" charset="-128"/>
              </a:rPr>
              <a:t>L’alcool </a:t>
            </a:r>
            <a:r>
              <a:rPr lang="fr-FR" sz="3323" i="1" dirty="0">
                <a:solidFill>
                  <a:srgbClr val="002060"/>
                </a:solidFill>
                <a:latin typeface="Segoe UI" pitchFamily="34" charset="0"/>
                <a:ea typeface="MS PGothic" pitchFamily="34" charset="-128"/>
                <a:cs typeface="MS PGothic" pitchFamily="34" charset="-128"/>
              </a:rPr>
              <a:t>in utero </a:t>
            </a:r>
            <a:r>
              <a:rPr lang="fr-FR" sz="3323" dirty="0">
                <a:solidFill>
                  <a:srgbClr val="002060"/>
                </a:solidFill>
                <a:latin typeface="Segoe UI" pitchFamily="34" charset="0"/>
                <a:ea typeface="MS PGothic" pitchFamily="34" charset="-128"/>
                <a:cs typeface="MS PGothic" pitchFamily="34" charset="-128"/>
              </a:rPr>
              <a:t>altère les mécanismes épigénétiques</a:t>
            </a:r>
            <a:endParaRPr lang="en-US" sz="3323" dirty="0">
              <a:solidFill>
                <a:srgbClr val="002060"/>
              </a:solidFill>
              <a:latin typeface="Segoe UI" pitchFamily="34" charset="0"/>
              <a:ea typeface="MS PGothic" pitchFamily="34" charset="-128"/>
              <a:cs typeface="MS PGothic" pitchFamily="34" charset="-128"/>
            </a:endParaRPr>
          </a:p>
        </p:txBody>
      </p:sp>
      <p:grpSp>
        <p:nvGrpSpPr>
          <p:cNvPr id="17" name="Grouper 16"/>
          <p:cNvGrpSpPr/>
          <p:nvPr/>
        </p:nvGrpSpPr>
        <p:grpSpPr>
          <a:xfrm>
            <a:off x="593380" y="613276"/>
            <a:ext cx="1067693" cy="1035070"/>
            <a:chOff x="545068" y="5044362"/>
            <a:chExt cx="765352" cy="741968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004" y="5051354"/>
              <a:ext cx="663479" cy="727984"/>
            </a:xfrm>
            <a:prstGeom prst="rect">
              <a:avLst/>
            </a:prstGeom>
          </p:spPr>
        </p:pic>
        <p:sp>
          <p:nvSpPr>
            <p:cNvPr id="20" name="Ellipse 19"/>
            <p:cNvSpPr/>
            <p:nvPr/>
          </p:nvSpPr>
          <p:spPr>
            <a:xfrm>
              <a:off x="545068" y="5044362"/>
              <a:ext cx="765352" cy="741968"/>
            </a:xfrm>
            <a:prstGeom prst="ellips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252854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55030" y="883924"/>
            <a:ext cx="8875834" cy="5328049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fr-FR" sz="1662" kern="0">
              <a:solidFill>
                <a:schemeClr val="accent1"/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51894" y="939079"/>
            <a:ext cx="86563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2060"/>
                </a:solidFill>
              </a:rPr>
              <a:t>Communes à de nombreuses autres </a:t>
            </a:r>
          </a:p>
          <a:p>
            <a:pPr algn="ctr"/>
            <a:r>
              <a:rPr lang="fr-FR" sz="2800" dirty="0">
                <a:solidFill>
                  <a:srgbClr val="002060"/>
                </a:solidFill>
              </a:rPr>
              <a:t>sources d’exposition prénatale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6422771" y="5813779"/>
            <a:ext cx="9223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>
                <a:solidFill>
                  <a:schemeClr val="bg1"/>
                </a:solidFill>
              </a:rPr>
              <a:t>CHU Amiens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97" y="2371692"/>
            <a:ext cx="1797565" cy="13981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3022338" y="1947205"/>
            <a:ext cx="6146002" cy="407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4161750" indent="-24161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lvl="1"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altLang="fr-FR" dirty="0">
                <a:solidFill>
                  <a:srgbClr val="002060"/>
                </a:solidFill>
                <a:latin typeface="Calibri" charset="0"/>
                <a:ea typeface="MS PGothic" charset="-128"/>
              </a:rPr>
              <a:t>Stress maternel ou stress dans l’enfance </a:t>
            </a: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555" y="2355029"/>
            <a:ext cx="2180948" cy="1451889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746" y="2371692"/>
            <a:ext cx="1830765" cy="146546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7929" y="2379329"/>
            <a:ext cx="1853959" cy="1390470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2" name="ZoneTexte 1"/>
          <p:cNvSpPr txBox="1"/>
          <p:nvPr/>
        </p:nvSpPr>
        <p:spPr>
          <a:xfrm>
            <a:off x="721023" y="1893364"/>
            <a:ext cx="1835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</a:rPr>
              <a:t>Malnutrition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70986" y="159543"/>
            <a:ext cx="9418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002060"/>
                </a:solidFill>
              </a:rPr>
              <a:t>Hot spots communs de méthylation anormale de l’ADN 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562967" y="5933437"/>
            <a:ext cx="40617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err="1">
                <a:solidFill>
                  <a:schemeClr val="bg2">
                    <a:lumMod val="50000"/>
                  </a:schemeClr>
                </a:solidFill>
              </a:rPr>
              <a:t>Schang</a:t>
            </a:r>
            <a:r>
              <a:rPr lang="fr-FR" sz="1100" i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fr-FR" sz="1100" i="1" dirty="0" err="1">
                <a:solidFill>
                  <a:schemeClr val="bg2">
                    <a:lumMod val="50000"/>
                  </a:schemeClr>
                </a:solidFill>
              </a:rPr>
              <a:t>Sabéran-Djoneidi</a:t>
            </a:r>
            <a:r>
              <a:rPr lang="fr-FR" sz="1100" i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fr-FR" sz="1100" i="1" dirty="0" err="1">
                <a:solidFill>
                  <a:schemeClr val="bg2">
                    <a:lumMod val="50000"/>
                  </a:schemeClr>
                </a:solidFill>
              </a:rPr>
              <a:t>Mezger</a:t>
            </a:r>
            <a:r>
              <a:rPr lang="fr-FR" sz="1100" i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fr-FR" sz="1100" dirty="0">
                <a:solidFill>
                  <a:schemeClr val="bg2">
                    <a:lumMod val="50000"/>
                  </a:schemeClr>
                </a:solidFill>
              </a:rPr>
              <a:t>2017 </a:t>
            </a:r>
            <a:r>
              <a:rPr lang="fr-FR" sz="1100" i="1" dirty="0">
                <a:solidFill>
                  <a:schemeClr val="bg2">
                    <a:lumMod val="50000"/>
                  </a:schemeClr>
                </a:solidFill>
              </a:rPr>
              <a:t>J Clin Genet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6941F8-8A30-434B-A4C7-4A155E4DA5C9}"/>
              </a:ext>
            </a:extLst>
          </p:cNvPr>
          <p:cNvSpPr/>
          <p:nvPr/>
        </p:nvSpPr>
        <p:spPr>
          <a:xfrm>
            <a:off x="4961098" y="4271834"/>
            <a:ext cx="129856" cy="140677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B21D97F-5EFD-A148-B648-2B1B83E8F307}"/>
              </a:ext>
            </a:extLst>
          </p:cNvPr>
          <p:cNvSpPr/>
          <p:nvPr/>
        </p:nvSpPr>
        <p:spPr>
          <a:xfrm>
            <a:off x="4961098" y="4131141"/>
            <a:ext cx="129856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6BC04C4-7233-A74B-B776-8E89EC739C5E}"/>
              </a:ext>
            </a:extLst>
          </p:cNvPr>
          <p:cNvSpPr/>
          <p:nvPr/>
        </p:nvSpPr>
        <p:spPr>
          <a:xfrm>
            <a:off x="4961098" y="3990464"/>
            <a:ext cx="129856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CB7ADBD-3CC9-FD42-A32F-407FB9E70DCF}"/>
              </a:ext>
            </a:extLst>
          </p:cNvPr>
          <p:cNvSpPr/>
          <p:nvPr/>
        </p:nvSpPr>
        <p:spPr>
          <a:xfrm>
            <a:off x="4961098" y="4131141"/>
            <a:ext cx="129856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1FC13F-F603-0644-BC5B-6F5AADDD1012}"/>
              </a:ext>
            </a:extLst>
          </p:cNvPr>
          <p:cNvSpPr/>
          <p:nvPr/>
        </p:nvSpPr>
        <p:spPr>
          <a:xfrm>
            <a:off x="4961098" y="3990464"/>
            <a:ext cx="129856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B7D5D0E-EAE7-3048-A5EE-8AB3CE524E2D}"/>
              </a:ext>
            </a:extLst>
          </p:cNvPr>
          <p:cNvSpPr/>
          <p:nvPr/>
        </p:nvSpPr>
        <p:spPr>
          <a:xfrm>
            <a:off x="2577114" y="3991883"/>
            <a:ext cx="4824159" cy="1719890"/>
          </a:xfrm>
          <a:prstGeom prst="ellipse">
            <a:avLst/>
          </a:prstGeom>
          <a:solidFill>
            <a:srgbClr val="FFF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487F0E5-9ACC-AA40-85AF-1D7D9249A1E7}"/>
              </a:ext>
            </a:extLst>
          </p:cNvPr>
          <p:cNvSpPr txBox="1"/>
          <p:nvPr/>
        </p:nvSpPr>
        <p:spPr>
          <a:xfrm>
            <a:off x="4798621" y="4213817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…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249A9D4D-5F06-C148-BF98-A4A12C759D09}"/>
              </a:ext>
            </a:extLst>
          </p:cNvPr>
          <p:cNvSpPr txBox="1"/>
          <p:nvPr/>
        </p:nvSpPr>
        <p:spPr>
          <a:xfrm>
            <a:off x="2899706" y="4183539"/>
            <a:ext cx="4148507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200" b="1" dirty="0">
                <a:solidFill>
                  <a:srgbClr val="002060"/>
                </a:solidFill>
              </a:rPr>
              <a:t>Les mêmes gènes affectés: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2060"/>
                </a:solidFill>
              </a:rPr>
              <a:t>formation et activité des synapses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2060"/>
                </a:solidFill>
              </a:rPr>
              <a:t>fonction immunitaire et inflammation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2060"/>
                </a:solidFill>
              </a:rPr>
              <a:t>acteurs épigénétiques </a:t>
            </a:r>
          </a:p>
          <a:p>
            <a:pPr algn="ctr"/>
            <a:endParaRPr lang="fr-FR" b="1" dirty="0">
              <a:solidFill>
                <a:srgbClr val="002060"/>
              </a:solidFill>
            </a:endParaRPr>
          </a:p>
          <a:p>
            <a:pPr algn="ctr"/>
            <a:endParaRPr lang="fr-FR" sz="2400" b="1" dirty="0">
              <a:solidFill>
                <a:srgbClr val="002060"/>
              </a:solidFill>
            </a:endParaRPr>
          </a:p>
          <a:p>
            <a:pPr algn="ctr"/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0BFCA84-DAC9-B940-AF52-ED4BCB74C0AC}"/>
              </a:ext>
            </a:extLst>
          </p:cNvPr>
          <p:cNvSpPr txBox="1"/>
          <p:nvPr/>
        </p:nvSpPr>
        <p:spPr>
          <a:xfrm>
            <a:off x="6370973" y="5710334"/>
            <a:ext cx="3067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Avec une certaine spécificité …</a:t>
            </a:r>
          </a:p>
        </p:txBody>
      </p:sp>
      <p:grpSp>
        <p:nvGrpSpPr>
          <p:cNvPr id="33" name="Grouper 53">
            <a:extLst>
              <a:ext uri="{FF2B5EF4-FFF2-40B4-BE49-F238E27FC236}">
                <a16:creationId xmlns:a16="http://schemas.microsoft.com/office/drawing/2014/main" id="{19BAC7DC-A0BC-6E4A-8958-B8E9421F41FD}"/>
              </a:ext>
            </a:extLst>
          </p:cNvPr>
          <p:cNvGrpSpPr>
            <a:grpSpLocks/>
          </p:cNvGrpSpPr>
          <p:nvPr/>
        </p:nvGrpSpPr>
        <p:grpSpPr bwMode="auto">
          <a:xfrm>
            <a:off x="7602300" y="4076187"/>
            <a:ext cx="1566040" cy="1634147"/>
            <a:chOff x="9022593" y="607774"/>
            <a:chExt cx="2127250" cy="2219880"/>
          </a:xfrm>
        </p:grpSpPr>
        <p:pic>
          <p:nvPicPr>
            <p:cNvPr id="34" name="Image 50">
              <a:extLst>
                <a:ext uri="{FF2B5EF4-FFF2-40B4-BE49-F238E27FC236}">
                  <a16:creationId xmlns:a16="http://schemas.microsoft.com/office/drawing/2014/main" id="{2B9D4C90-DF6B-6641-9252-7833E8C0E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022593" y="1046479"/>
              <a:ext cx="2127250" cy="178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3E86BE3D-E809-7D4F-A519-55111D61EAC9}"/>
                </a:ext>
              </a:extLst>
            </p:cNvPr>
            <p:cNvSpPr txBox="1"/>
            <p:nvPr/>
          </p:nvSpPr>
          <p:spPr>
            <a:xfrm>
              <a:off x="9159379" y="607774"/>
              <a:ext cx="1740205" cy="50171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dirty="0">
                  <a:solidFill>
                    <a:prstClr val="black"/>
                  </a:solidFill>
                </a:rPr>
                <a:t>LECTEURS</a:t>
              </a:r>
            </a:p>
          </p:txBody>
        </p:sp>
      </p:grpSp>
      <p:pic>
        <p:nvPicPr>
          <p:cNvPr id="36" name="Image 80">
            <a:extLst>
              <a:ext uri="{FF2B5EF4-FFF2-40B4-BE49-F238E27FC236}">
                <a16:creationId xmlns:a16="http://schemas.microsoft.com/office/drawing/2014/main" id="{4F84D95F-2711-C64A-97B8-F881D09AF9B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95361" y="4432259"/>
            <a:ext cx="1393674" cy="147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3AA8147F-9424-9542-87CD-F8CF16BDF98C}"/>
              </a:ext>
            </a:extLst>
          </p:cNvPr>
          <p:cNvSpPr txBox="1"/>
          <p:nvPr/>
        </p:nvSpPr>
        <p:spPr bwMode="auto">
          <a:xfrm>
            <a:off x="1227855" y="3968789"/>
            <a:ext cx="991565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fr-FR">
                <a:cs typeface="ＭＳ Ｐゴシック" charset="-128"/>
              </a:rPr>
              <a:t>SCRIBES </a:t>
            </a:r>
            <a:endParaRPr lang="fr-FR" dirty="0"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1361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Éclair 29"/>
          <p:cNvSpPr/>
          <p:nvPr/>
        </p:nvSpPr>
        <p:spPr>
          <a:xfrm rot="18823745">
            <a:off x="7049331" y="1178555"/>
            <a:ext cx="496766" cy="999618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2" name="Flèche vers le bas 41"/>
          <p:cNvSpPr/>
          <p:nvPr/>
        </p:nvSpPr>
        <p:spPr>
          <a:xfrm rot="2171608">
            <a:off x="6550207" y="2169106"/>
            <a:ext cx="248310" cy="1576279"/>
          </a:xfrm>
          <a:prstGeom prst="downArrow">
            <a:avLst/>
          </a:prstGeom>
          <a:solidFill>
            <a:schemeClr val="tx1"/>
          </a:solidFill>
          <a:ln>
            <a:solidFill>
              <a:srgbClr val="37609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7513890" y="1106453"/>
            <a:ext cx="1687582" cy="3763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844083">
              <a:defRPr/>
            </a:pPr>
            <a:r>
              <a:rPr lang="fr-FR" sz="1846" dirty="0">
                <a:solidFill>
                  <a:srgbClr val="002060"/>
                </a:solidFill>
                <a:latin typeface="Segoe UI"/>
                <a:cs typeface="Segoe UI"/>
              </a:rPr>
              <a:t>Cerveau fœtal</a:t>
            </a:r>
          </a:p>
        </p:txBody>
      </p:sp>
      <p:sp>
        <p:nvSpPr>
          <p:cNvPr id="91" name="Forme libre 90">
            <a:extLst>
              <a:ext uri="{FF2B5EF4-FFF2-40B4-BE49-F238E27FC236}">
                <a16:creationId xmlns:a16="http://schemas.microsoft.com/office/drawing/2014/main" id="{AC66D004-38A4-D448-A3AC-A22A5025325C}"/>
              </a:ext>
            </a:extLst>
          </p:cNvPr>
          <p:cNvSpPr/>
          <p:nvPr/>
        </p:nvSpPr>
        <p:spPr>
          <a:xfrm rot="20466872">
            <a:off x="7908619" y="1541384"/>
            <a:ext cx="767122" cy="641056"/>
          </a:xfrm>
          <a:custGeom>
            <a:avLst/>
            <a:gdLst>
              <a:gd name="connsiteX0" fmla="*/ 40288 w 1744092"/>
              <a:gd name="connsiteY0" fmla="*/ 886559 h 1345413"/>
              <a:gd name="connsiteX1" fmla="*/ 8757 w 1744092"/>
              <a:gd name="connsiteY1" fmla="*/ 618545 h 1345413"/>
              <a:gd name="connsiteX2" fmla="*/ 182177 w 1744092"/>
              <a:gd name="connsiteY2" fmla="*/ 255938 h 1345413"/>
              <a:gd name="connsiteX3" fmla="*/ 623612 w 1744092"/>
              <a:gd name="connsiteY3" fmla="*/ 35221 h 1345413"/>
              <a:gd name="connsiteX4" fmla="*/ 1096577 w 1744092"/>
              <a:gd name="connsiteY4" fmla="*/ 19455 h 1345413"/>
              <a:gd name="connsiteX5" fmla="*/ 1427653 w 1744092"/>
              <a:gd name="connsiteY5" fmla="*/ 224407 h 1345413"/>
              <a:gd name="connsiteX6" fmla="*/ 1664136 w 1744092"/>
              <a:gd name="connsiteY6" fmla="*/ 445124 h 1345413"/>
              <a:gd name="connsiteX7" fmla="*/ 1742964 w 1744092"/>
              <a:gd name="connsiteY7" fmla="*/ 760435 h 1345413"/>
              <a:gd name="connsiteX8" fmla="*/ 1616840 w 1744092"/>
              <a:gd name="connsiteY8" fmla="*/ 902324 h 1345413"/>
              <a:gd name="connsiteX9" fmla="*/ 1506481 w 1744092"/>
              <a:gd name="connsiteY9" fmla="*/ 886559 h 1345413"/>
              <a:gd name="connsiteX10" fmla="*/ 1601074 w 1744092"/>
              <a:gd name="connsiteY10" fmla="*/ 1012683 h 1345413"/>
              <a:gd name="connsiteX11" fmla="*/ 1443419 w 1744092"/>
              <a:gd name="connsiteY11" fmla="*/ 1249166 h 1345413"/>
              <a:gd name="connsiteX12" fmla="*/ 1269998 w 1744092"/>
              <a:gd name="connsiteY12" fmla="*/ 1343759 h 1345413"/>
              <a:gd name="connsiteX13" fmla="*/ 1096577 w 1744092"/>
              <a:gd name="connsiteY13" fmla="*/ 1296462 h 1345413"/>
              <a:gd name="connsiteX14" fmla="*/ 986219 w 1744092"/>
              <a:gd name="connsiteY14" fmla="*/ 1138807 h 1345413"/>
              <a:gd name="connsiteX15" fmla="*/ 970453 w 1744092"/>
              <a:gd name="connsiteY15" fmla="*/ 1107276 h 1345413"/>
              <a:gd name="connsiteX16" fmla="*/ 765502 w 1744092"/>
              <a:gd name="connsiteY16" fmla="*/ 1154573 h 1345413"/>
              <a:gd name="connsiteX17" fmla="*/ 481722 w 1744092"/>
              <a:gd name="connsiteY17" fmla="*/ 1154573 h 1345413"/>
              <a:gd name="connsiteX18" fmla="*/ 355598 w 1744092"/>
              <a:gd name="connsiteY18" fmla="*/ 1091510 h 1345413"/>
              <a:gd name="connsiteX19" fmla="*/ 308302 w 1744092"/>
              <a:gd name="connsiteY19" fmla="*/ 1028448 h 1345413"/>
              <a:gd name="connsiteX20" fmla="*/ 166412 w 1744092"/>
              <a:gd name="connsiteY20" fmla="*/ 1012683 h 1345413"/>
              <a:gd name="connsiteX21" fmla="*/ 40288 w 1744092"/>
              <a:gd name="connsiteY21" fmla="*/ 886559 h 134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44092" h="1345413">
                <a:moveTo>
                  <a:pt x="40288" y="886559"/>
                </a:moveTo>
                <a:cubicBezTo>
                  <a:pt x="14012" y="820869"/>
                  <a:pt x="-14891" y="723649"/>
                  <a:pt x="8757" y="618545"/>
                </a:cubicBezTo>
                <a:cubicBezTo>
                  <a:pt x="32405" y="513441"/>
                  <a:pt x="79701" y="353159"/>
                  <a:pt x="182177" y="255938"/>
                </a:cubicBezTo>
                <a:cubicBezTo>
                  <a:pt x="284653" y="158717"/>
                  <a:pt x="471212" y="74635"/>
                  <a:pt x="623612" y="35221"/>
                </a:cubicBezTo>
                <a:cubicBezTo>
                  <a:pt x="776012" y="-4193"/>
                  <a:pt x="962570" y="-12076"/>
                  <a:pt x="1096577" y="19455"/>
                </a:cubicBezTo>
                <a:cubicBezTo>
                  <a:pt x="1230584" y="50986"/>
                  <a:pt x="1333060" y="153462"/>
                  <a:pt x="1427653" y="224407"/>
                </a:cubicBezTo>
                <a:cubicBezTo>
                  <a:pt x="1522246" y="295352"/>
                  <a:pt x="1611584" y="355786"/>
                  <a:pt x="1664136" y="445124"/>
                </a:cubicBezTo>
                <a:cubicBezTo>
                  <a:pt x="1716688" y="534462"/>
                  <a:pt x="1750847" y="684235"/>
                  <a:pt x="1742964" y="760435"/>
                </a:cubicBezTo>
                <a:cubicBezTo>
                  <a:pt x="1735081" y="836635"/>
                  <a:pt x="1656254" y="881303"/>
                  <a:pt x="1616840" y="902324"/>
                </a:cubicBezTo>
                <a:cubicBezTo>
                  <a:pt x="1577426" y="923345"/>
                  <a:pt x="1509109" y="868166"/>
                  <a:pt x="1506481" y="886559"/>
                </a:cubicBezTo>
                <a:cubicBezTo>
                  <a:pt x="1503853" y="904952"/>
                  <a:pt x="1611584" y="952249"/>
                  <a:pt x="1601074" y="1012683"/>
                </a:cubicBezTo>
                <a:cubicBezTo>
                  <a:pt x="1590564" y="1073117"/>
                  <a:pt x="1498598" y="1193987"/>
                  <a:pt x="1443419" y="1249166"/>
                </a:cubicBezTo>
                <a:cubicBezTo>
                  <a:pt x="1388240" y="1304345"/>
                  <a:pt x="1327805" y="1335876"/>
                  <a:pt x="1269998" y="1343759"/>
                </a:cubicBezTo>
                <a:cubicBezTo>
                  <a:pt x="1212191" y="1351642"/>
                  <a:pt x="1143873" y="1330621"/>
                  <a:pt x="1096577" y="1296462"/>
                </a:cubicBezTo>
                <a:cubicBezTo>
                  <a:pt x="1049281" y="1262303"/>
                  <a:pt x="1007240" y="1170338"/>
                  <a:pt x="986219" y="1138807"/>
                </a:cubicBezTo>
                <a:cubicBezTo>
                  <a:pt x="965198" y="1107276"/>
                  <a:pt x="1007239" y="1104648"/>
                  <a:pt x="970453" y="1107276"/>
                </a:cubicBezTo>
                <a:cubicBezTo>
                  <a:pt x="933667" y="1109904"/>
                  <a:pt x="846957" y="1146690"/>
                  <a:pt x="765502" y="1154573"/>
                </a:cubicBezTo>
                <a:cubicBezTo>
                  <a:pt x="684047" y="1162456"/>
                  <a:pt x="550039" y="1165084"/>
                  <a:pt x="481722" y="1154573"/>
                </a:cubicBezTo>
                <a:cubicBezTo>
                  <a:pt x="413405" y="1144063"/>
                  <a:pt x="384501" y="1112531"/>
                  <a:pt x="355598" y="1091510"/>
                </a:cubicBezTo>
                <a:cubicBezTo>
                  <a:pt x="326695" y="1070489"/>
                  <a:pt x="339833" y="1041586"/>
                  <a:pt x="308302" y="1028448"/>
                </a:cubicBezTo>
                <a:cubicBezTo>
                  <a:pt x="276771" y="1015310"/>
                  <a:pt x="213709" y="1036331"/>
                  <a:pt x="166412" y="1012683"/>
                </a:cubicBezTo>
                <a:cubicBezTo>
                  <a:pt x="119115" y="989035"/>
                  <a:pt x="66564" y="952249"/>
                  <a:pt x="40288" y="886559"/>
                </a:cubicBezTo>
                <a:close/>
              </a:path>
            </a:pathLst>
          </a:custGeom>
          <a:solidFill>
            <a:srgbClr val="ADC4FF">
              <a:alpha val="4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fr-FR" sz="1662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E2BD0CA4-D380-B34A-B895-8D893850D6D4}"/>
              </a:ext>
            </a:extLst>
          </p:cNvPr>
          <p:cNvSpPr/>
          <p:nvPr/>
        </p:nvSpPr>
        <p:spPr>
          <a:xfrm>
            <a:off x="1555341" y="1106453"/>
            <a:ext cx="1687582" cy="3763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844083">
              <a:defRPr/>
            </a:pPr>
            <a:r>
              <a:rPr lang="fr-FR" sz="1846" dirty="0">
                <a:solidFill>
                  <a:srgbClr val="002060"/>
                </a:solidFill>
                <a:latin typeface="Segoe UI"/>
                <a:cs typeface="Segoe UI"/>
              </a:rPr>
              <a:t>Cerveau fœtal</a:t>
            </a:r>
          </a:p>
        </p:txBody>
      </p:sp>
      <p:sp>
        <p:nvSpPr>
          <p:cNvPr id="112" name="Forme libre 111">
            <a:extLst>
              <a:ext uri="{FF2B5EF4-FFF2-40B4-BE49-F238E27FC236}">
                <a16:creationId xmlns:a16="http://schemas.microsoft.com/office/drawing/2014/main" id="{1C83F12B-C4BD-5640-8C13-55A16BFA2849}"/>
              </a:ext>
            </a:extLst>
          </p:cNvPr>
          <p:cNvSpPr/>
          <p:nvPr/>
        </p:nvSpPr>
        <p:spPr>
          <a:xfrm rot="20466872">
            <a:off x="1950070" y="1541384"/>
            <a:ext cx="767122" cy="641056"/>
          </a:xfrm>
          <a:custGeom>
            <a:avLst/>
            <a:gdLst>
              <a:gd name="connsiteX0" fmla="*/ 40288 w 1744092"/>
              <a:gd name="connsiteY0" fmla="*/ 886559 h 1345413"/>
              <a:gd name="connsiteX1" fmla="*/ 8757 w 1744092"/>
              <a:gd name="connsiteY1" fmla="*/ 618545 h 1345413"/>
              <a:gd name="connsiteX2" fmla="*/ 182177 w 1744092"/>
              <a:gd name="connsiteY2" fmla="*/ 255938 h 1345413"/>
              <a:gd name="connsiteX3" fmla="*/ 623612 w 1744092"/>
              <a:gd name="connsiteY3" fmla="*/ 35221 h 1345413"/>
              <a:gd name="connsiteX4" fmla="*/ 1096577 w 1744092"/>
              <a:gd name="connsiteY4" fmla="*/ 19455 h 1345413"/>
              <a:gd name="connsiteX5" fmla="*/ 1427653 w 1744092"/>
              <a:gd name="connsiteY5" fmla="*/ 224407 h 1345413"/>
              <a:gd name="connsiteX6" fmla="*/ 1664136 w 1744092"/>
              <a:gd name="connsiteY6" fmla="*/ 445124 h 1345413"/>
              <a:gd name="connsiteX7" fmla="*/ 1742964 w 1744092"/>
              <a:gd name="connsiteY7" fmla="*/ 760435 h 1345413"/>
              <a:gd name="connsiteX8" fmla="*/ 1616840 w 1744092"/>
              <a:gd name="connsiteY8" fmla="*/ 902324 h 1345413"/>
              <a:gd name="connsiteX9" fmla="*/ 1506481 w 1744092"/>
              <a:gd name="connsiteY9" fmla="*/ 886559 h 1345413"/>
              <a:gd name="connsiteX10" fmla="*/ 1601074 w 1744092"/>
              <a:gd name="connsiteY10" fmla="*/ 1012683 h 1345413"/>
              <a:gd name="connsiteX11" fmla="*/ 1443419 w 1744092"/>
              <a:gd name="connsiteY11" fmla="*/ 1249166 h 1345413"/>
              <a:gd name="connsiteX12" fmla="*/ 1269998 w 1744092"/>
              <a:gd name="connsiteY12" fmla="*/ 1343759 h 1345413"/>
              <a:gd name="connsiteX13" fmla="*/ 1096577 w 1744092"/>
              <a:gd name="connsiteY13" fmla="*/ 1296462 h 1345413"/>
              <a:gd name="connsiteX14" fmla="*/ 986219 w 1744092"/>
              <a:gd name="connsiteY14" fmla="*/ 1138807 h 1345413"/>
              <a:gd name="connsiteX15" fmla="*/ 970453 w 1744092"/>
              <a:gd name="connsiteY15" fmla="*/ 1107276 h 1345413"/>
              <a:gd name="connsiteX16" fmla="*/ 765502 w 1744092"/>
              <a:gd name="connsiteY16" fmla="*/ 1154573 h 1345413"/>
              <a:gd name="connsiteX17" fmla="*/ 481722 w 1744092"/>
              <a:gd name="connsiteY17" fmla="*/ 1154573 h 1345413"/>
              <a:gd name="connsiteX18" fmla="*/ 355598 w 1744092"/>
              <a:gd name="connsiteY18" fmla="*/ 1091510 h 1345413"/>
              <a:gd name="connsiteX19" fmla="*/ 308302 w 1744092"/>
              <a:gd name="connsiteY19" fmla="*/ 1028448 h 1345413"/>
              <a:gd name="connsiteX20" fmla="*/ 166412 w 1744092"/>
              <a:gd name="connsiteY20" fmla="*/ 1012683 h 1345413"/>
              <a:gd name="connsiteX21" fmla="*/ 40288 w 1744092"/>
              <a:gd name="connsiteY21" fmla="*/ 886559 h 134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44092" h="1345413">
                <a:moveTo>
                  <a:pt x="40288" y="886559"/>
                </a:moveTo>
                <a:cubicBezTo>
                  <a:pt x="14012" y="820869"/>
                  <a:pt x="-14891" y="723649"/>
                  <a:pt x="8757" y="618545"/>
                </a:cubicBezTo>
                <a:cubicBezTo>
                  <a:pt x="32405" y="513441"/>
                  <a:pt x="79701" y="353159"/>
                  <a:pt x="182177" y="255938"/>
                </a:cubicBezTo>
                <a:cubicBezTo>
                  <a:pt x="284653" y="158717"/>
                  <a:pt x="471212" y="74635"/>
                  <a:pt x="623612" y="35221"/>
                </a:cubicBezTo>
                <a:cubicBezTo>
                  <a:pt x="776012" y="-4193"/>
                  <a:pt x="962570" y="-12076"/>
                  <a:pt x="1096577" y="19455"/>
                </a:cubicBezTo>
                <a:cubicBezTo>
                  <a:pt x="1230584" y="50986"/>
                  <a:pt x="1333060" y="153462"/>
                  <a:pt x="1427653" y="224407"/>
                </a:cubicBezTo>
                <a:cubicBezTo>
                  <a:pt x="1522246" y="295352"/>
                  <a:pt x="1611584" y="355786"/>
                  <a:pt x="1664136" y="445124"/>
                </a:cubicBezTo>
                <a:cubicBezTo>
                  <a:pt x="1716688" y="534462"/>
                  <a:pt x="1750847" y="684235"/>
                  <a:pt x="1742964" y="760435"/>
                </a:cubicBezTo>
                <a:cubicBezTo>
                  <a:pt x="1735081" y="836635"/>
                  <a:pt x="1656254" y="881303"/>
                  <a:pt x="1616840" y="902324"/>
                </a:cubicBezTo>
                <a:cubicBezTo>
                  <a:pt x="1577426" y="923345"/>
                  <a:pt x="1509109" y="868166"/>
                  <a:pt x="1506481" y="886559"/>
                </a:cubicBezTo>
                <a:cubicBezTo>
                  <a:pt x="1503853" y="904952"/>
                  <a:pt x="1611584" y="952249"/>
                  <a:pt x="1601074" y="1012683"/>
                </a:cubicBezTo>
                <a:cubicBezTo>
                  <a:pt x="1590564" y="1073117"/>
                  <a:pt x="1498598" y="1193987"/>
                  <a:pt x="1443419" y="1249166"/>
                </a:cubicBezTo>
                <a:cubicBezTo>
                  <a:pt x="1388240" y="1304345"/>
                  <a:pt x="1327805" y="1335876"/>
                  <a:pt x="1269998" y="1343759"/>
                </a:cubicBezTo>
                <a:cubicBezTo>
                  <a:pt x="1212191" y="1351642"/>
                  <a:pt x="1143873" y="1330621"/>
                  <a:pt x="1096577" y="1296462"/>
                </a:cubicBezTo>
                <a:cubicBezTo>
                  <a:pt x="1049281" y="1262303"/>
                  <a:pt x="1007240" y="1170338"/>
                  <a:pt x="986219" y="1138807"/>
                </a:cubicBezTo>
                <a:cubicBezTo>
                  <a:pt x="965198" y="1107276"/>
                  <a:pt x="1007239" y="1104648"/>
                  <a:pt x="970453" y="1107276"/>
                </a:cubicBezTo>
                <a:cubicBezTo>
                  <a:pt x="933667" y="1109904"/>
                  <a:pt x="846957" y="1146690"/>
                  <a:pt x="765502" y="1154573"/>
                </a:cubicBezTo>
                <a:cubicBezTo>
                  <a:pt x="684047" y="1162456"/>
                  <a:pt x="550039" y="1165084"/>
                  <a:pt x="481722" y="1154573"/>
                </a:cubicBezTo>
                <a:cubicBezTo>
                  <a:pt x="413405" y="1144063"/>
                  <a:pt x="384501" y="1112531"/>
                  <a:pt x="355598" y="1091510"/>
                </a:cubicBezTo>
                <a:cubicBezTo>
                  <a:pt x="326695" y="1070489"/>
                  <a:pt x="339833" y="1041586"/>
                  <a:pt x="308302" y="1028448"/>
                </a:cubicBezTo>
                <a:cubicBezTo>
                  <a:pt x="276771" y="1015310"/>
                  <a:pt x="213709" y="1036331"/>
                  <a:pt x="166412" y="1012683"/>
                </a:cubicBezTo>
                <a:cubicBezTo>
                  <a:pt x="119115" y="989035"/>
                  <a:pt x="66564" y="952249"/>
                  <a:pt x="40288" y="886559"/>
                </a:cubicBezTo>
                <a:close/>
              </a:path>
            </a:pathLst>
          </a:custGeom>
          <a:solidFill>
            <a:srgbClr val="ADC4FF">
              <a:alpha val="4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fr-FR" sz="1662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3" name="Explosion 1 12">
            <a:extLst>
              <a:ext uri="{FF2B5EF4-FFF2-40B4-BE49-F238E27FC236}">
                <a16:creationId xmlns:a16="http://schemas.microsoft.com/office/drawing/2014/main" id="{B6F4F194-B883-D947-9897-4196F2DA629F}"/>
              </a:ext>
            </a:extLst>
          </p:cNvPr>
          <p:cNvSpPr/>
          <p:nvPr/>
        </p:nvSpPr>
        <p:spPr>
          <a:xfrm>
            <a:off x="2102452" y="1482838"/>
            <a:ext cx="186252" cy="250777"/>
          </a:xfrm>
          <a:prstGeom prst="irregularSeal1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Flèche vers le bas 113">
            <a:extLst>
              <a:ext uri="{FF2B5EF4-FFF2-40B4-BE49-F238E27FC236}">
                <a16:creationId xmlns:a16="http://schemas.microsoft.com/office/drawing/2014/main" id="{3C111639-CF77-054B-8F66-86F8759ABBCB}"/>
              </a:ext>
            </a:extLst>
          </p:cNvPr>
          <p:cNvSpPr/>
          <p:nvPr/>
        </p:nvSpPr>
        <p:spPr>
          <a:xfrm rot="19428392" flipH="1">
            <a:off x="3594249" y="2169106"/>
            <a:ext cx="248310" cy="1576279"/>
          </a:xfrm>
          <a:prstGeom prst="downArrow">
            <a:avLst/>
          </a:prstGeom>
          <a:solidFill>
            <a:schemeClr val="tx1"/>
          </a:solidFill>
          <a:ln>
            <a:solidFill>
              <a:srgbClr val="37609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5FE8D7CB-0B8D-A44F-B78A-05C2B48072C3}"/>
              </a:ext>
            </a:extLst>
          </p:cNvPr>
          <p:cNvSpPr/>
          <p:nvPr/>
        </p:nvSpPr>
        <p:spPr>
          <a:xfrm>
            <a:off x="461945" y="1025728"/>
            <a:ext cx="8960927" cy="5725801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fr-FR" sz="1662" kern="0" dirty="0">
              <a:solidFill>
                <a:srgbClr val="5B9BD5"/>
              </a:solidFill>
            </a:endParaRPr>
          </a:p>
        </p:txBody>
      </p:sp>
      <p:sp>
        <p:nvSpPr>
          <p:cNvPr id="117" name="ZoneTexte 116">
            <a:extLst>
              <a:ext uri="{FF2B5EF4-FFF2-40B4-BE49-F238E27FC236}">
                <a16:creationId xmlns:a16="http://schemas.microsoft.com/office/drawing/2014/main" id="{7892F4F4-5FA1-1748-8E8B-F1FBC978CA21}"/>
              </a:ext>
            </a:extLst>
          </p:cNvPr>
          <p:cNvSpPr txBox="1"/>
          <p:nvPr/>
        </p:nvSpPr>
        <p:spPr>
          <a:xfrm>
            <a:off x="560513" y="1025728"/>
            <a:ext cx="5116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rgbClr val="002060"/>
                </a:solidFill>
              </a:rPr>
              <a:t>G</a:t>
            </a:r>
          </a:p>
        </p:txBody>
      </p:sp>
      <p:sp>
        <p:nvSpPr>
          <p:cNvPr id="118" name="ZoneTexte 117">
            <a:extLst>
              <a:ext uri="{FF2B5EF4-FFF2-40B4-BE49-F238E27FC236}">
                <a16:creationId xmlns:a16="http://schemas.microsoft.com/office/drawing/2014/main" id="{4D2CC6B0-425A-C54A-AB65-311420279E8F}"/>
              </a:ext>
            </a:extLst>
          </p:cNvPr>
          <p:cNvSpPr txBox="1"/>
          <p:nvPr/>
        </p:nvSpPr>
        <p:spPr>
          <a:xfrm>
            <a:off x="5123777" y="1025728"/>
            <a:ext cx="434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rgbClr val="002060"/>
                </a:solidFill>
              </a:rPr>
              <a:t>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B12822-02FA-3A44-9C50-7DD99E2A29B2}"/>
              </a:ext>
            </a:extLst>
          </p:cNvPr>
          <p:cNvSpPr/>
          <p:nvPr/>
        </p:nvSpPr>
        <p:spPr>
          <a:xfrm>
            <a:off x="115244" y="-6770"/>
            <a:ext cx="97170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dirty="0">
                <a:solidFill>
                  <a:srgbClr val="002060"/>
                </a:solidFill>
              </a:rPr>
              <a:t>Continuum troubles </a:t>
            </a:r>
            <a:r>
              <a:rPr lang="fr-FR" sz="3200" dirty="0" err="1">
                <a:solidFill>
                  <a:srgbClr val="002060"/>
                </a:solidFill>
              </a:rPr>
              <a:t>neurodéveloppementaux</a:t>
            </a:r>
            <a:r>
              <a:rPr lang="fr-FR" sz="3200" dirty="0">
                <a:solidFill>
                  <a:srgbClr val="002060"/>
                </a:solidFill>
              </a:rPr>
              <a:t>  et neuropsychiatriques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4CCD2FB-A714-AA45-94DE-3C15D4AE0ADF}"/>
              </a:ext>
            </a:extLst>
          </p:cNvPr>
          <p:cNvSpPr txBox="1"/>
          <p:nvPr/>
        </p:nvSpPr>
        <p:spPr>
          <a:xfrm>
            <a:off x="536134" y="1647952"/>
            <a:ext cx="1170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Génétique</a:t>
            </a:r>
          </a:p>
        </p:txBody>
      </p:sp>
      <p:sp>
        <p:nvSpPr>
          <p:cNvPr id="108" name="ZoneTexte 107">
            <a:extLst>
              <a:ext uri="{FF2B5EF4-FFF2-40B4-BE49-F238E27FC236}">
                <a16:creationId xmlns:a16="http://schemas.microsoft.com/office/drawing/2014/main" id="{EC715E84-9F92-8142-BA89-CC8FA68C9C7D}"/>
              </a:ext>
            </a:extLst>
          </p:cNvPr>
          <p:cNvSpPr txBox="1"/>
          <p:nvPr/>
        </p:nvSpPr>
        <p:spPr>
          <a:xfrm>
            <a:off x="4464121" y="1647952"/>
            <a:ext cx="1625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Environnement</a:t>
            </a:r>
          </a:p>
        </p:txBody>
      </p:sp>
    </p:spTree>
    <p:extLst>
      <p:ext uri="{BB962C8B-B14F-4D97-AF65-F5344CB8AC3E}">
        <p14:creationId xmlns:p14="http://schemas.microsoft.com/office/powerpoint/2010/main" val="39137834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55030" y="883924"/>
            <a:ext cx="8875834" cy="5328049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fr-FR" sz="1662" kern="0">
              <a:solidFill>
                <a:schemeClr val="accent1"/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51894" y="939079"/>
            <a:ext cx="86563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2060"/>
                </a:solidFill>
              </a:rPr>
              <a:t>Communes à de nombreuses autres </a:t>
            </a:r>
          </a:p>
          <a:p>
            <a:pPr algn="ctr"/>
            <a:r>
              <a:rPr lang="fr-FR" sz="2800" dirty="0">
                <a:solidFill>
                  <a:srgbClr val="002060"/>
                </a:solidFill>
              </a:rPr>
              <a:t>sources d’exposition prénatale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6422771" y="5813779"/>
            <a:ext cx="9223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>
                <a:solidFill>
                  <a:schemeClr val="bg1"/>
                </a:solidFill>
              </a:rPr>
              <a:t>CHU Amiens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97" y="2371692"/>
            <a:ext cx="1797565" cy="13981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3022338" y="1947205"/>
            <a:ext cx="6146002" cy="407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4161750" indent="-24161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lvl="1"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altLang="fr-FR" dirty="0">
                <a:solidFill>
                  <a:srgbClr val="002060"/>
                </a:solidFill>
                <a:latin typeface="Calibri" charset="0"/>
                <a:ea typeface="MS PGothic" charset="-128"/>
              </a:rPr>
              <a:t>Stress maternel ou stress dans l’enfance </a:t>
            </a: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555" y="2355029"/>
            <a:ext cx="2180948" cy="1451889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746" y="2371692"/>
            <a:ext cx="1830765" cy="146546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7929" y="2379329"/>
            <a:ext cx="1853959" cy="1390470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2" name="ZoneTexte 1"/>
          <p:cNvSpPr txBox="1"/>
          <p:nvPr/>
        </p:nvSpPr>
        <p:spPr>
          <a:xfrm>
            <a:off x="721023" y="1893364"/>
            <a:ext cx="1835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</a:rPr>
              <a:t>Malnutrition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70986" y="159543"/>
            <a:ext cx="9418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002060"/>
                </a:solidFill>
              </a:rPr>
              <a:t>Hot spots communs de méthylation anormale de l’ADN 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562967" y="5933437"/>
            <a:ext cx="40617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err="1">
                <a:solidFill>
                  <a:schemeClr val="bg2">
                    <a:lumMod val="50000"/>
                  </a:schemeClr>
                </a:solidFill>
              </a:rPr>
              <a:t>Schang</a:t>
            </a:r>
            <a:r>
              <a:rPr lang="fr-FR" sz="1100" i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fr-FR" sz="1100" i="1" dirty="0" err="1">
                <a:solidFill>
                  <a:schemeClr val="bg2">
                    <a:lumMod val="50000"/>
                  </a:schemeClr>
                </a:solidFill>
              </a:rPr>
              <a:t>Sabéran-Djoneidi</a:t>
            </a:r>
            <a:r>
              <a:rPr lang="fr-FR" sz="1100" i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fr-FR" sz="1100" i="1" dirty="0" err="1">
                <a:solidFill>
                  <a:schemeClr val="bg2">
                    <a:lumMod val="50000"/>
                  </a:schemeClr>
                </a:solidFill>
              </a:rPr>
              <a:t>Mezger</a:t>
            </a:r>
            <a:r>
              <a:rPr lang="fr-FR" sz="1100" i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fr-FR" sz="1100" dirty="0">
                <a:solidFill>
                  <a:schemeClr val="bg2">
                    <a:lumMod val="50000"/>
                  </a:schemeClr>
                </a:solidFill>
              </a:rPr>
              <a:t>2017 </a:t>
            </a:r>
            <a:r>
              <a:rPr lang="fr-FR" sz="1100" i="1" dirty="0">
                <a:solidFill>
                  <a:schemeClr val="bg2">
                    <a:lumMod val="50000"/>
                  </a:schemeClr>
                </a:solidFill>
              </a:rPr>
              <a:t>J Clin Genet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6941F8-8A30-434B-A4C7-4A155E4DA5C9}"/>
              </a:ext>
            </a:extLst>
          </p:cNvPr>
          <p:cNvSpPr/>
          <p:nvPr/>
        </p:nvSpPr>
        <p:spPr>
          <a:xfrm>
            <a:off x="4961098" y="4271834"/>
            <a:ext cx="129856" cy="140677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B21D97F-5EFD-A148-B648-2B1B83E8F307}"/>
              </a:ext>
            </a:extLst>
          </p:cNvPr>
          <p:cNvSpPr/>
          <p:nvPr/>
        </p:nvSpPr>
        <p:spPr>
          <a:xfrm>
            <a:off x="4961098" y="4131141"/>
            <a:ext cx="129856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6BC04C4-7233-A74B-B776-8E89EC739C5E}"/>
              </a:ext>
            </a:extLst>
          </p:cNvPr>
          <p:cNvSpPr/>
          <p:nvPr/>
        </p:nvSpPr>
        <p:spPr>
          <a:xfrm>
            <a:off x="4961098" y="3990464"/>
            <a:ext cx="129856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CB7ADBD-3CC9-FD42-A32F-407FB9E70DCF}"/>
              </a:ext>
            </a:extLst>
          </p:cNvPr>
          <p:cNvSpPr/>
          <p:nvPr/>
        </p:nvSpPr>
        <p:spPr>
          <a:xfrm>
            <a:off x="4961098" y="4131141"/>
            <a:ext cx="129856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1FC13F-F603-0644-BC5B-6F5AADDD1012}"/>
              </a:ext>
            </a:extLst>
          </p:cNvPr>
          <p:cNvSpPr/>
          <p:nvPr/>
        </p:nvSpPr>
        <p:spPr>
          <a:xfrm>
            <a:off x="4961098" y="3990464"/>
            <a:ext cx="129856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B7D5D0E-EAE7-3048-A5EE-8AB3CE524E2D}"/>
              </a:ext>
            </a:extLst>
          </p:cNvPr>
          <p:cNvSpPr/>
          <p:nvPr/>
        </p:nvSpPr>
        <p:spPr>
          <a:xfrm>
            <a:off x="2577114" y="3991883"/>
            <a:ext cx="4824159" cy="1719890"/>
          </a:xfrm>
          <a:prstGeom prst="ellipse">
            <a:avLst/>
          </a:prstGeom>
          <a:solidFill>
            <a:srgbClr val="FFF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487F0E5-9ACC-AA40-85AF-1D7D9249A1E7}"/>
              </a:ext>
            </a:extLst>
          </p:cNvPr>
          <p:cNvSpPr txBox="1"/>
          <p:nvPr/>
        </p:nvSpPr>
        <p:spPr>
          <a:xfrm>
            <a:off x="4798621" y="4213817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…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249A9D4D-5F06-C148-BF98-A4A12C759D09}"/>
              </a:ext>
            </a:extLst>
          </p:cNvPr>
          <p:cNvSpPr txBox="1"/>
          <p:nvPr/>
        </p:nvSpPr>
        <p:spPr>
          <a:xfrm>
            <a:off x="2899706" y="4183539"/>
            <a:ext cx="4148507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200" b="1" dirty="0">
                <a:solidFill>
                  <a:srgbClr val="002060"/>
                </a:solidFill>
              </a:rPr>
              <a:t>Les mêmes gènes affectés: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2060"/>
                </a:solidFill>
              </a:rPr>
              <a:t>formation et activité des synapses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2060"/>
                </a:solidFill>
              </a:rPr>
              <a:t>fonction immunitaire et inflammation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2060"/>
                </a:solidFill>
              </a:rPr>
              <a:t>acteurs épigénétiques </a:t>
            </a:r>
          </a:p>
          <a:p>
            <a:pPr algn="ctr"/>
            <a:endParaRPr lang="fr-FR" b="1" dirty="0">
              <a:solidFill>
                <a:srgbClr val="002060"/>
              </a:solidFill>
            </a:endParaRPr>
          </a:p>
          <a:p>
            <a:pPr algn="ctr"/>
            <a:endParaRPr lang="fr-FR" sz="2400" b="1" dirty="0">
              <a:solidFill>
                <a:srgbClr val="002060"/>
              </a:solidFill>
            </a:endParaRPr>
          </a:p>
          <a:p>
            <a:pPr algn="ctr"/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0BFCA84-DAC9-B940-AF52-ED4BCB74C0AC}"/>
              </a:ext>
            </a:extLst>
          </p:cNvPr>
          <p:cNvSpPr txBox="1"/>
          <p:nvPr/>
        </p:nvSpPr>
        <p:spPr>
          <a:xfrm>
            <a:off x="6370973" y="5710334"/>
            <a:ext cx="3067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Avec une certaine spécificité …</a:t>
            </a:r>
          </a:p>
        </p:txBody>
      </p:sp>
      <p:grpSp>
        <p:nvGrpSpPr>
          <p:cNvPr id="33" name="Grouper 53">
            <a:extLst>
              <a:ext uri="{FF2B5EF4-FFF2-40B4-BE49-F238E27FC236}">
                <a16:creationId xmlns:a16="http://schemas.microsoft.com/office/drawing/2014/main" id="{19BAC7DC-A0BC-6E4A-8958-B8E9421F41FD}"/>
              </a:ext>
            </a:extLst>
          </p:cNvPr>
          <p:cNvGrpSpPr>
            <a:grpSpLocks/>
          </p:cNvGrpSpPr>
          <p:nvPr/>
        </p:nvGrpSpPr>
        <p:grpSpPr bwMode="auto">
          <a:xfrm>
            <a:off x="7602300" y="4076187"/>
            <a:ext cx="1566040" cy="1634147"/>
            <a:chOff x="9022593" y="607774"/>
            <a:chExt cx="2127250" cy="2219880"/>
          </a:xfrm>
        </p:grpSpPr>
        <p:pic>
          <p:nvPicPr>
            <p:cNvPr id="34" name="Image 50">
              <a:extLst>
                <a:ext uri="{FF2B5EF4-FFF2-40B4-BE49-F238E27FC236}">
                  <a16:creationId xmlns:a16="http://schemas.microsoft.com/office/drawing/2014/main" id="{2B9D4C90-DF6B-6641-9252-7833E8C0E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022593" y="1046479"/>
              <a:ext cx="2127250" cy="178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3E86BE3D-E809-7D4F-A519-55111D61EAC9}"/>
                </a:ext>
              </a:extLst>
            </p:cNvPr>
            <p:cNvSpPr txBox="1"/>
            <p:nvPr/>
          </p:nvSpPr>
          <p:spPr>
            <a:xfrm>
              <a:off x="9159379" y="607774"/>
              <a:ext cx="1740205" cy="50171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dirty="0">
                  <a:solidFill>
                    <a:prstClr val="black"/>
                  </a:solidFill>
                </a:rPr>
                <a:t>LECTEURS</a:t>
              </a:r>
            </a:p>
          </p:txBody>
        </p:sp>
      </p:grpSp>
      <p:pic>
        <p:nvPicPr>
          <p:cNvPr id="36" name="Image 80">
            <a:extLst>
              <a:ext uri="{FF2B5EF4-FFF2-40B4-BE49-F238E27FC236}">
                <a16:creationId xmlns:a16="http://schemas.microsoft.com/office/drawing/2014/main" id="{4F84D95F-2711-C64A-97B8-F881D09AF9B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95361" y="4432259"/>
            <a:ext cx="1393674" cy="147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3AA8147F-9424-9542-87CD-F8CF16BDF98C}"/>
              </a:ext>
            </a:extLst>
          </p:cNvPr>
          <p:cNvSpPr txBox="1"/>
          <p:nvPr/>
        </p:nvSpPr>
        <p:spPr bwMode="auto">
          <a:xfrm>
            <a:off x="1227855" y="3968789"/>
            <a:ext cx="991565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fr-FR">
                <a:cs typeface="ＭＳ Ｐゴシック" charset="-128"/>
              </a:rPr>
              <a:t>SCRIBES </a:t>
            </a:r>
            <a:endParaRPr lang="fr-FR" dirty="0">
              <a:cs typeface="ＭＳ Ｐゴシック" charset="-128"/>
            </a:endParaRPr>
          </a:p>
        </p:txBody>
      </p:sp>
      <p:pic>
        <p:nvPicPr>
          <p:cNvPr id="38" name="Image 28">
            <a:extLst>
              <a:ext uri="{FF2B5EF4-FFF2-40B4-BE49-F238E27FC236}">
                <a16:creationId xmlns:a16="http://schemas.microsoft.com/office/drawing/2014/main" id="{13D72D9E-1DA4-4942-ABF2-9018DFB3B2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777">
            <a:off x="4096878" y="4102198"/>
            <a:ext cx="2087563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ZoneTexte 29">
            <a:extLst>
              <a:ext uri="{FF2B5EF4-FFF2-40B4-BE49-F238E27FC236}">
                <a16:creationId xmlns:a16="http://schemas.microsoft.com/office/drawing/2014/main" id="{B3C4DF35-7B30-5C48-A385-3C24C213D599}"/>
              </a:ext>
            </a:extLst>
          </p:cNvPr>
          <p:cNvSpPr txBox="1">
            <a:spLocks noChangeArrowheads="1"/>
          </p:cNvSpPr>
          <p:nvPr/>
        </p:nvSpPr>
        <p:spPr bwMode="auto">
          <a:xfrm rot="1295643">
            <a:off x="4292141" y="4374722"/>
            <a:ext cx="1584325" cy="1323439"/>
          </a:xfrm>
          <a:prstGeom prst="rect">
            <a:avLst/>
          </a:prstGeom>
          <a:solidFill>
            <a:srgbClr val="93F9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dirty="0">
                <a:solidFill>
                  <a:srgbClr val="9A1635"/>
                </a:solidFill>
                <a:latin typeface="+mn-lt"/>
                <a:ea typeface="HanziPen TC" charset="-120"/>
                <a:cs typeface="HanziPen TC" charset="-120"/>
              </a:rPr>
              <a:t>« CICATRICES 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1600" dirty="0">
              <a:solidFill>
                <a:srgbClr val="9A1635"/>
              </a:solidFill>
              <a:latin typeface="+mn-lt"/>
              <a:ea typeface="HanziPen TC" charset="-120"/>
              <a:cs typeface="HanziPen TC" charset="-12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dirty="0">
                <a:solidFill>
                  <a:srgbClr val="9A1635"/>
                </a:solidFill>
                <a:latin typeface="+mn-lt"/>
                <a:ea typeface="HanziPen TC" charset="-120"/>
                <a:cs typeface="HanziPen TC" charset="-120"/>
              </a:rPr>
              <a:t>ÉPIGÉNÉTIQUES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1600" dirty="0">
              <a:solidFill>
                <a:srgbClr val="3F5AE3"/>
              </a:solidFill>
              <a:latin typeface="+mn-lt"/>
              <a:ea typeface="HanziPen TC" charset="-120"/>
              <a:cs typeface="HanziPen TC" charset="-12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1600" dirty="0">
              <a:solidFill>
                <a:srgbClr val="3F5AE3"/>
              </a:solidFill>
              <a:latin typeface="+mn-lt"/>
              <a:ea typeface="HanziPen TC" charset="-120"/>
              <a:cs typeface="HanziPen TC" charset="-12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BB1D5179-19BF-6C47-A460-BA372D70EC9D}"/>
              </a:ext>
            </a:extLst>
          </p:cNvPr>
          <p:cNvSpPr txBox="1"/>
          <p:nvPr/>
        </p:nvSpPr>
        <p:spPr>
          <a:xfrm rot="1295643">
            <a:off x="3926773" y="5353260"/>
            <a:ext cx="1985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600" b="1" dirty="0">
                <a:solidFill>
                  <a:srgbClr val="000090"/>
                </a:solidFill>
                <a:latin typeface="+mj-lt"/>
                <a:ea typeface="HanziPen TC" charset="-120"/>
                <a:cs typeface="HanziPen TC" charset="-120"/>
              </a:rPr>
              <a:t>BIO-MARQUEURS </a:t>
            </a:r>
          </a:p>
        </p:txBody>
      </p:sp>
    </p:spTree>
    <p:extLst>
      <p:ext uri="{BB962C8B-B14F-4D97-AF65-F5344CB8AC3E}">
        <p14:creationId xmlns:p14="http://schemas.microsoft.com/office/powerpoint/2010/main" val="2576918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651894" y="939079"/>
            <a:ext cx="8656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002060"/>
                </a:solidFill>
              </a:rPr>
              <a:t>Réversibilité des mécanismes </a:t>
            </a:r>
            <a:r>
              <a:rPr lang="fr-FR" sz="3600" dirty="0" err="1">
                <a:solidFill>
                  <a:srgbClr val="002060"/>
                </a:solidFill>
              </a:rPr>
              <a:t>épigénétiques</a:t>
            </a:r>
            <a:endParaRPr lang="fr-FR" sz="3600" dirty="0">
              <a:solidFill>
                <a:srgbClr val="00206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389736" y="1685025"/>
            <a:ext cx="5195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Médicaments « </a:t>
            </a:r>
            <a:r>
              <a:rPr lang="fr-FR" sz="2800" b="1" dirty="0" err="1">
                <a:solidFill>
                  <a:srgbClr val="002060"/>
                </a:solidFill>
              </a:rPr>
              <a:t>épigénétiques</a:t>
            </a:r>
            <a:r>
              <a:rPr lang="fr-FR" sz="2800" b="1" dirty="0">
                <a:solidFill>
                  <a:srgbClr val="002060"/>
                </a:solidFill>
              </a:rPr>
              <a:t> » ?</a:t>
            </a:r>
          </a:p>
        </p:txBody>
      </p:sp>
      <p:pic>
        <p:nvPicPr>
          <p:cNvPr id="16" name="Image 5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20278" y="2656501"/>
            <a:ext cx="1566040" cy="1311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 8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8222" y="2530756"/>
            <a:ext cx="1393674" cy="147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0204" y="4578048"/>
            <a:ext cx="2968081" cy="1394998"/>
          </a:xfrm>
          <a:prstGeom prst="rect">
            <a:avLst/>
          </a:prstGeom>
        </p:spPr>
      </p:pic>
      <p:sp>
        <p:nvSpPr>
          <p:cNvPr id="21" name="Éclair 20"/>
          <p:cNvSpPr/>
          <p:nvPr/>
        </p:nvSpPr>
        <p:spPr>
          <a:xfrm rot="15409548">
            <a:off x="6931741" y="4162272"/>
            <a:ext cx="641243" cy="867664"/>
          </a:xfrm>
          <a:prstGeom prst="lightningBolt">
            <a:avLst/>
          </a:prstGeom>
          <a:solidFill>
            <a:srgbClr val="00206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803587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595275" y="3017964"/>
            <a:ext cx="2760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Modifient l’activité des acteurs </a:t>
            </a:r>
            <a:r>
              <a:rPr lang="fr-FR" sz="2400" dirty="0" err="1"/>
              <a:t>épigénétiques</a:t>
            </a:r>
            <a:endParaRPr lang="fr-FR" sz="2400" dirty="0"/>
          </a:p>
        </p:txBody>
      </p:sp>
      <p:sp>
        <p:nvSpPr>
          <p:cNvPr id="23" name="Éclair 22"/>
          <p:cNvSpPr/>
          <p:nvPr/>
        </p:nvSpPr>
        <p:spPr>
          <a:xfrm rot="6190452" flipH="1">
            <a:off x="2796748" y="4163772"/>
            <a:ext cx="641243" cy="867664"/>
          </a:xfrm>
          <a:prstGeom prst="lightningBolt">
            <a:avLst/>
          </a:prstGeom>
          <a:solidFill>
            <a:srgbClr val="00206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803587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55030" y="883920"/>
            <a:ext cx="8875834" cy="5252600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fr-FR" sz="1662" kern="0">
              <a:solidFill>
                <a:schemeClr val="accent1"/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681039" y="-191463"/>
            <a:ext cx="8543925" cy="1325563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La bonne nouvelle</a:t>
            </a:r>
          </a:p>
        </p:txBody>
      </p:sp>
    </p:spTree>
    <p:extLst>
      <p:ext uri="{BB962C8B-B14F-4D97-AF65-F5344CB8AC3E}">
        <p14:creationId xmlns:p14="http://schemas.microsoft.com/office/powerpoint/2010/main" val="5699025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1039" y="-191463"/>
            <a:ext cx="8543925" cy="1325563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La bonne nouvelle</a:t>
            </a:r>
          </a:p>
        </p:txBody>
      </p:sp>
      <p:sp>
        <p:nvSpPr>
          <p:cNvPr id="5" name="Rectangle 4"/>
          <p:cNvSpPr/>
          <p:nvPr/>
        </p:nvSpPr>
        <p:spPr>
          <a:xfrm>
            <a:off x="555030" y="883920"/>
            <a:ext cx="8875834" cy="5252600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fr-FR" sz="1662" kern="0">
              <a:solidFill>
                <a:schemeClr val="accent1"/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51894" y="939079"/>
            <a:ext cx="8656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002060"/>
                </a:solidFill>
              </a:rPr>
              <a:t>Réversibilité des mécanismes </a:t>
            </a:r>
            <a:r>
              <a:rPr lang="fr-FR" sz="3600" dirty="0" err="1">
                <a:solidFill>
                  <a:srgbClr val="002060"/>
                </a:solidFill>
              </a:rPr>
              <a:t>épigénétiques</a:t>
            </a:r>
            <a:endParaRPr lang="fr-FR" sz="3600" dirty="0">
              <a:solidFill>
                <a:srgbClr val="00206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025" y="2943820"/>
            <a:ext cx="2612123" cy="1597025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395409" y="1693837"/>
            <a:ext cx="52009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Médicaments « </a:t>
            </a:r>
            <a:r>
              <a:rPr lang="fr-FR" sz="2800" b="1" dirty="0" err="1">
                <a:solidFill>
                  <a:srgbClr val="002060"/>
                </a:solidFill>
              </a:rPr>
              <a:t>épigénétiques</a:t>
            </a:r>
            <a:r>
              <a:rPr lang="fr-FR" sz="2800" b="1" dirty="0">
                <a:solidFill>
                  <a:srgbClr val="002060"/>
                </a:solidFill>
              </a:rPr>
              <a:t> » ?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864128" y="2473892"/>
            <a:ext cx="1807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/>
              <a:t>Cancérologie</a:t>
            </a:r>
          </a:p>
        </p:txBody>
      </p:sp>
      <p:pic>
        <p:nvPicPr>
          <p:cNvPr id="13" name="Image 61" descr="Prinzhor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006" y="2943820"/>
            <a:ext cx="2178050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63"/>
          <p:cNvSpPr txBox="1">
            <a:spLocks noChangeArrowheads="1"/>
          </p:cNvSpPr>
          <p:nvPr/>
        </p:nvSpPr>
        <p:spPr bwMode="auto">
          <a:xfrm>
            <a:off x="6381995" y="2473892"/>
            <a:ext cx="2151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fr-FR" altLang="fr-FR" dirty="0">
                <a:latin typeface="+mn-lt"/>
              </a:rPr>
              <a:t>Psychiatrie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0204" y="4578048"/>
            <a:ext cx="2968081" cy="139499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586153" y="4744995"/>
            <a:ext cx="1745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/>
              <a:t>HDAC inhibiteur </a:t>
            </a:r>
          </a:p>
          <a:p>
            <a:pPr algn="ctr"/>
            <a:r>
              <a:rPr lang="fr-FR" dirty="0"/>
              <a:t>acide </a:t>
            </a:r>
            <a:r>
              <a:rPr lang="fr-FR" dirty="0" err="1"/>
              <a:t>valproïque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90211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429" y="2276042"/>
            <a:ext cx="4361612" cy="19742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651894" y="939079"/>
            <a:ext cx="8656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002060"/>
                </a:solidFill>
              </a:rPr>
              <a:t>Réversibilité des mécanismes </a:t>
            </a:r>
            <a:r>
              <a:rPr lang="fr-FR" sz="3600" dirty="0" err="1">
                <a:solidFill>
                  <a:srgbClr val="002060"/>
                </a:solidFill>
              </a:rPr>
              <a:t>épigénétiques</a:t>
            </a:r>
            <a:endParaRPr lang="fr-FR" sz="3600" dirty="0">
              <a:solidFill>
                <a:srgbClr val="00206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772" y="4438921"/>
            <a:ext cx="2130828" cy="15432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555030" y="883920"/>
            <a:ext cx="8875834" cy="5252600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fr-FR" sz="1662" kern="0">
              <a:solidFill>
                <a:schemeClr val="accent1"/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575480" y="1685025"/>
            <a:ext cx="5195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Médicaments « </a:t>
            </a:r>
            <a:r>
              <a:rPr lang="fr-FR" sz="2800" b="1" dirty="0" err="1">
                <a:solidFill>
                  <a:srgbClr val="002060"/>
                </a:solidFill>
              </a:rPr>
              <a:t>épigénétiques</a:t>
            </a:r>
            <a:r>
              <a:rPr lang="fr-FR" sz="2800" b="1" dirty="0">
                <a:solidFill>
                  <a:srgbClr val="002060"/>
                </a:solidFill>
              </a:rPr>
              <a:t> » ?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971289" y="2199128"/>
            <a:ext cx="1799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2060"/>
                </a:solidFill>
              </a:rPr>
              <a:t>OUI MAIS ….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162594" y="4871366"/>
            <a:ext cx="18582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err="1">
                <a:solidFill>
                  <a:srgbClr val="002060"/>
                </a:solidFill>
              </a:rPr>
              <a:t>Hmm</a:t>
            </a:r>
            <a:r>
              <a:rPr lang="fr-FR" sz="4400" b="1" dirty="0">
                <a:solidFill>
                  <a:srgbClr val="002060"/>
                </a:solidFill>
              </a:rPr>
              <a:t>…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5006753" y="4725512"/>
            <a:ext cx="43014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</a:rPr>
              <a:t>Certains ont des effets </a:t>
            </a:r>
          </a:p>
          <a:p>
            <a:r>
              <a:rPr lang="fr-FR" sz="2400" dirty="0">
                <a:solidFill>
                  <a:srgbClr val="002060"/>
                </a:solidFill>
              </a:rPr>
              <a:t>potentiellement délétères sur le sur le cerveau du fœtus</a:t>
            </a:r>
          </a:p>
        </p:txBody>
      </p:sp>
      <p:pic>
        <p:nvPicPr>
          <p:cNvPr id="18" name="Image 17" descr="fotolia_9631956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0998" y="4871366"/>
            <a:ext cx="960263" cy="1200328"/>
          </a:xfrm>
          <a:prstGeom prst="rect">
            <a:avLst/>
          </a:prstGeom>
        </p:spPr>
      </p:pic>
      <p:sp>
        <p:nvSpPr>
          <p:cNvPr id="19" name="Titre 1"/>
          <p:cNvSpPr>
            <a:spLocks noGrp="1"/>
          </p:cNvSpPr>
          <p:nvPr>
            <p:ph type="title"/>
          </p:nvPr>
        </p:nvSpPr>
        <p:spPr>
          <a:xfrm>
            <a:off x="681039" y="-191463"/>
            <a:ext cx="8543925" cy="1325563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La moins bonne nouvelle …</a:t>
            </a:r>
          </a:p>
        </p:txBody>
      </p:sp>
    </p:spTree>
    <p:extLst>
      <p:ext uri="{BB962C8B-B14F-4D97-AF65-F5344CB8AC3E}">
        <p14:creationId xmlns:p14="http://schemas.microsoft.com/office/powerpoint/2010/main" val="2065270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55030" y="883924"/>
            <a:ext cx="8875834" cy="5328049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fr-FR" sz="1662" kern="0">
              <a:solidFill>
                <a:schemeClr val="accent1"/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51894" y="939079"/>
            <a:ext cx="86563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002060"/>
                </a:solidFill>
              </a:rPr>
              <a:t>Réversibilité des mécanismes épigénétiques</a:t>
            </a:r>
          </a:p>
          <a:p>
            <a:pPr algn="ctr"/>
            <a:r>
              <a:rPr lang="fr-FR" sz="2800" b="1" dirty="0">
                <a:solidFill>
                  <a:srgbClr val="002060"/>
                </a:solidFill>
              </a:rPr>
              <a:t>Actions non-médicamenteuses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980053" y="2252161"/>
            <a:ext cx="40195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>
                <a:solidFill>
                  <a:srgbClr val="002060"/>
                </a:solidFill>
              </a:rPr>
              <a:t>Stimulation intellectuelle </a:t>
            </a:r>
          </a:p>
          <a:p>
            <a:pPr algn="ctr"/>
            <a:r>
              <a:rPr lang="fr-FR" sz="2800" dirty="0">
                <a:solidFill>
                  <a:srgbClr val="002060"/>
                </a:solidFill>
              </a:rPr>
              <a:t>et sociale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363" y="2244200"/>
            <a:ext cx="3312526" cy="21844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108" y="3154079"/>
            <a:ext cx="3145532" cy="14963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ZoneTexte 17"/>
          <p:cNvSpPr txBox="1"/>
          <p:nvPr/>
        </p:nvSpPr>
        <p:spPr>
          <a:xfrm>
            <a:off x="6680220" y="4925960"/>
            <a:ext cx="9223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>
                <a:solidFill>
                  <a:schemeClr val="bg1"/>
                </a:solidFill>
              </a:rPr>
              <a:t>CHU Amiens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1029082" y="4828735"/>
            <a:ext cx="3174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err="1">
                <a:solidFill>
                  <a:srgbClr val="002060"/>
                </a:solidFill>
                <a:sym typeface="Wingdings"/>
              </a:rPr>
              <a:t></a:t>
            </a:r>
            <a:r>
              <a:rPr lang="fr-FR" sz="2800" dirty="0">
                <a:solidFill>
                  <a:srgbClr val="002060"/>
                </a:solidFill>
                <a:sym typeface="Wingdings"/>
              </a:rPr>
              <a:t> DIAGNOSTIQUE PRÉCOCE !!</a:t>
            </a:r>
            <a:endParaRPr lang="fr-FR" sz="2800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91364" y="4182460"/>
            <a:ext cx="20405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i="1" dirty="0">
                <a:solidFill>
                  <a:schemeClr val="bg1"/>
                </a:solidFill>
              </a:rPr>
              <a:t>http://</a:t>
            </a:r>
            <a:r>
              <a:rPr lang="fr-FR" sz="1000" i="1" dirty="0" err="1">
                <a:solidFill>
                  <a:schemeClr val="bg1"/>
                </a:solidFill>
              </a:rPr>
              <a:t>autismeenfance.blogspot.fr</a:t>
            </a:r>
            <a:r>
              <a:rPr lang="fr-FR" sz="1000" i="1" dirty="0">
                <a:solidFill>
                  <a:schemeClr val="bg1"/>
                </a:solidFill>
              </a:rPr>
              <a:t>/</a:t>
            </a: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681039" y="-191463"/>
            <a:ext cx="8543925" cy="1325563"/>
          </a:xfrm>
        </p:spPr>
        <p:txBody>
          <a:bodyPr>
            <a:normAutofit/>
          </a:bodyPr>
          <a:lstStyle/>
          <a:p>
            <a:pPr algn="ctr"/>
            <a:r>
              <a:rPr lang="fr-FR" b="1" dirty="0">
                <a:solidFill>
                  <a:srgbClr val="002060"/>
                </a:solidFill>
              </a:rPr>
              <a:t>La bonne nouvelle</a:t>
            </a:r>
          </a:p>
        </p:txBody>
      </p:sp>
      <p:pic>
        <p:nvPicPr>
          <p:cNvPr id="13" name="Imag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777">
            <a:off x="4096878" y="4102198"/>
            <a:ext cx="2087563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29"/>
          <p:cNvSpPr txBox="1">
            <a:spLocks noChangeArrowheads="1"/>
          </p:cNvSpPr>
          <p:nvPr/>
        </p:nvSpPr>
        <p:spPr bwMode="auto">
          <a:xfrm rot="1295643">
            <a:off x="4292141" y="4374722"/>
            <a:ext cx="1584325" cy="1323439"/>
          </a:xfrm>
          <a:prstGeom prst="rect">
            <a:avLst/>
          </a:prstGeom>
          <a:solidFill>
            <a:srgbClr val="93F9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dirty="0">
                <a:solidFill>
                  <a:srgbClr val="9A1635"/>
                </a:solidFill>
                <a:latin typeface="+mn-lt"/>
                <a:ea typeface="HanziPen TC" charset="-120"/>
                <a:cs typeface="HanziPen TC" charset="-120"/>
              </a:rPr>
              <a:t>« CICATRICES 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1600" dirty="0">
              <a:solidFill>
                <a:srgbClr val="9A1635"/>
              </a:solidFill>
              <a:latin typeface="+mn-lt"/>
              <a:ea typeface="HanziPen TC" charset="-120"/>
              <a:cs typeface="HanziPen TC" charset="-12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dirty="0">
                <a:solidFill>
                  <a:srgbClr val="9A1635"/>
                </a:solidFill>
                <a:latin typeface="+mn-lt"/>
                <a:ea typeface="HanziPen TC" charset="-120"/>
                <a:cs typeface="HanziPen TC" charset="-120"/>
              </a:rPr>
              <a:t>ÉPIGÉNÉTIQUES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1600" dirty="0">
              <a:solidFill>
                <a:srgbClr val="3F5AE3"/>
              </a:solidFill>
              <a:latin typeface="+mn-lt"/>
              <a:ea typeface="HanziPen TC" charset="-120"/>
              <a:cs typeface="HanziPen TC" charset="-12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1600" dirty="0">
              <a:solidFill>
                <a:srgbClr val="3F5AE3"/>
              </a:solidFill>
              <a:latin typeface="+mn-lt"/>
              <a:ea typeface="HanziPen TC" charset="-120"/>
              <a:cs typeface="HanziPen TC" charset="-120"/>
            </a:endParaRPr>
          </a:p>
        </p:txBody>
      </p:sp>
      <p:sp>
        <p:nvSpPr>
          <p:cNvPr id="20" name="ZoneTexte 19"/>
          <p:cNvSpPr txBox="1"/>
          <p:nvPr/>
        </p:nvSpPr>
        <p:spPr>
          <a:xfrm rot="1295643">
            <a:off x="3926773" y="5353260"/>
            <a:ext cx="1985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600" b="1" dirty="0">
                <a:solidFill>
                  <a:srgbClr val="000090"/>
                </a:solidFill>
                <a:latin typeface="+mj-lt"/>
                <a:ea typeface="HanziPen TC" charset="-120"/>
                <a:cs typeface="HanziPen TC" charset="-120"/>
              </a:rPr>
              <a:t>BIO-MARQUEURS </a:t>
            </a:r>
          </a:p>
        </p:txBody>
      </p:sp>
    </p:spTree>
    <p:extLst>
      <p:ext uri="{BB962C8B-B14F-4D97-AF65-F5344CB8AC3E}">
        <p14:creationId xmlns:p14="http://schemas.microsoft.com/office/powerpoint/2010/main" val="29341669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55030" y="883924"/>
            <a:ext cx="8875834" cy="5328049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fr-FR" sz="1662" kern="0">
              <a:solidFill>
                <a:schemeClr val="accent1"/>
              </a:solidFill>
              <a:latin typeface="Calibri" panose="020F0502020204030204"/>
              <a:ea typeface=""/>
              <a:cs typeface="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363" y="2244200"/>
            <a:ext cx="1287603" cy="8491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169" y="2205717"/>
            <a:ext cx="1738763" cy="8271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ZoneTexte 17"/>
          <p:cNvSpPr txBox="1"/>
          <p:nvPr/>
        </p:nvSpPr>
        <p:spPr>
          <a:xfrm>
            <a:off x="6422771" y="5813779"/>
            <a:ext cx="9223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>
                <a:solidFill>
                  <a:schemeClr val="bg1"/>
                </a:solidFill>
              </a:rPr>
              <a:t>CHU Amiens</a:t>
            </a: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681039" y="-191463"/>
            <a:ext cx="8543925" cy="1325563"/>
          </a:xfrm>
        </p:spPr>
        <p:txBody>
          <a:bodyPr>
            <a:normAutofit/>
          </a:bodyPr>
          <a:lstStyle/>
          <a:p>
            <a:pPr algn="ctr"/>
            <a:r>
              <a:rPr lang="fr-FR" b="1" dirty="0">
                <a:solidFill>
                  <a:srgbClr val="002060"/>
                </a:solidFill>
              </a:rPr>
              <a:t>La bonne nouvelle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97" y="3840979"/>
            <a:ext cx="1797565" cy="13981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3022338" y="3416492"/>
            <a:ext cx="6146002" cy="407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4161750" indent="-24161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lvl="1"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altLang="fr-FR" dirty="0">
                <a:solidFill>
                  <a:srgbClr val="002060"/>
                </a:solidFill>
                <a:latin typeface="Calibri" charset="0"/>
                <a:ea typeface="MS PGothic" charset="-128"/>
              </a:rPr>
              <a:t>Stress maternel ou stress dans l’enfance </a:t>
            </a: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4555" y="3824316"/>
            <a:ext cx="2180948" cy="1451889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746" y="3840979"/>
            <a:ext cx="1830765" cy="146546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7929" y="3848616"/>
            <a:ext cx="1853959" cy="1390470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2" name="ZoneTexte 1"/>
          <p:cNvSpPr txBox="1"/>
          <p:nvPr/>
        </p:nvSpPr>
        <p:spPr>
          <a:xfrm>
            <a:off x="721023" y="3362651"/>
            <a:ext cx="1835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</a:rPr>
              <a:t>Malnutrition 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562967" y="5933437"/>
            <a:ext cx="40617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err="1">
                <a:solidFill>
                  <a:schemeClr val="bg2">
                    <a:lumMod val="50000"/>
                  </a:schemeClr>
                </a:solidFill>
              </a:rPr>
              <a:t>Schang</a:t>
            </a:r>
            <a:r>
              <a:rPr lang="fr-FR" sz="1100" i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fr-FR" sz="1100" i="1" dirty="0" err="1">
                <a:solidFill>
                  <a:schemeClr val="bg2">
                    <a:lumMod val="50000"/>
                  </a:schemeClr>
                </a:solidFill>
              </a:rPr>
              <a:t>Sabéran-Djoneidi</a:t>
            </a:r>
            <a:r>
              <a:rPr lang="fr-FR" sz="1100" i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fr-FR" sz="1100" i="1" dirty="0" err="1">
                <a:solidFill>
                  <a:schemeClr val="bg2">
                    <a:lumMod val="50000"/>
                  </a:schemeClr>
                </a:solidFill>
              </a:rPr>
              <a:t>Mezger</a:t>
            </a:r>
            <a:r>
              <a:rPr lang="fr-FR" sz="1100" i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fr-FR" sz="1100" dirty="0">
                <a:solidFill>
                  <a:schemeClr val="bg2">
                    <a:lumMod val="50000"/>
                  </a:schemeClr>
                </a:solidFill>
              </a:rPr>
              <a:t>2017 </a:t>
            </a:r>
            <a:r>
              <a:rPr lang="fr-FR" sz="1100" i="1" dirty="0">
                <a:solidFill>
                  <a:schemeClr val="bg2">
                    <a:lumMod val="50000"/>
                  </a:schemeClr>
                </a:solidFill>
              </a:rPr>
              <a:t>J Clin Genet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3D2F5C1-7BC6-4C4A-8CCC-36DD0B3AE3C6}"/>
              </a:ext>
            </a:extLst>
          </p:cNvPr>
          <p:cNvSpPr txBox="1"/>
          <p:nvPr/>
        </p:nvSpPr>
        <p:spPr>
          <a:xfrm>
            <a:off x="539632" y="939079"/>
            <a:ext cx="87685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002060"/>
                </a:solidFill>
              </a:rPr>
              <a:t>Actions non-médicamenteuses</a:t>
            </a:r>
          </a:p>
          <a:p>
            <a:pPr algn="ctr"/>
            <a:r>
              <a:rPr lang="fr-FR" sz="2800" dirty="0">
                <a:solidFill>
                  <a:srgbClr val="002060"/>
                </a:solidFill>
              </a:rPr>
              <a:t>Applicable à de nombreuses sources d’exposition prénatale </a:t>
            </a:r>
          </a:p>
        </p:txBody>
      </p:sp>
    </p:spTree>
    <p:extLst>
      <p:ext uri="{BB962C8B-B14F-4D97-AF65-F5344CB8AC3E}">
        <p14:creationId xmlns:p14="http://schemas.microsoft.com/office/powerpoint/2010/main" val="21170704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55030" y="883924"/>
            <a:ext cx="8875834" cy="5328049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fr-FR" sz="1662" kern="0">
              <a:solidFill>
                <a:schemeClr val="accent1"/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39632" y="939079"/>
            <a:ext cx="87685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002060"/>
                </a:solidFill>
              </a:rPr>
              <a:t>Actions non-médicamenteuses</a:t>
            </a:r>
          </a:p>
          <a:p>
            <a:pPr algn="ctr"/>
            <a:r>
              <a:rPr lang="fr-FR" sz="2800" dirty="0">
                <a:solidFill>
                  <a:srgbClr val="002060"/>
                </a:solidFill>
              </a:rPr>
              <a:t>Applicable à de nombreuses sources d’exposition prénatale 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363" y="2244200"/>
            <a:ext cx="1287603" cy="8491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169" y="2205717"/>
            <a:ext cx="1738763" cy="8271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ZoneTexte 17"/>
          <p:cNvSpPr txBox="1"/>
          <p:nvPr/>
        </p:nvSpPr>
        <p:spPr>
          <a:xfrm>
            <a:off x="6422771" y="5813779"/>
            <a:ext cx="9223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>
                <a:solidFill>
                  <a:schemeClr val="bg1"/>
                </a:solidFill>
              </a:rPr>
              <a:t>CHU Amiens</a:t>
            </a: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681039" y="-191463"/>
            <a:ext cx="8543925" cy="1325563"/>
          </a:xfrm>
        </p:spPr>
        <p:txBody>
          <a:bodyPr>
            <a:normAutofit/>
          </a:bodyPr>
          <a:lstStyle/>
          <a:p>
            <a:pPr algn="ctr"/>
            <a:r>
              <a:rPr lang="fr-FR" b="1" dirty="0">
                <a:solidFill>
                  <a:srgbClr val="002060"/>
                </a:solidFill>
              </a:rPr>
              <a:t>La bonne nouvelle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97" y="3840979"/>
            <a:ext cx="1797565" cy="13981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3022338" y="3416492"/>
            <a:ext cx="6146002" cy="407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4161750" indent="-24161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lvl="1"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altLang="fr-FR" dirty="0">
                <a:solidFill>
                  <a:srgbClr val="002060"/>
                </a:solidFill>
                <a:latin typeface="Calibri" charset="0"/>
                <a:ea typeface="MS PGothic" charset="-128"/>
              </a:rPr>
              <a:t>Stress maternel ou stress dans l’enfance </a:t>
            </a: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4555" y="3824316"/>
            <a:ext cx="2180948" cy="1451889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746" y="3840979"/>
            <a:ext cx="1830765" cy="146546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7929" y="3848616"/>
            <a:ext cx="1853959" cy="1390470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2" name="ZoneTexte 1"/>
          <p:cNvSpPr txBox="1"/>
          <p:nvPr/>
        </p:nvSpPr>
        <p:spPr>
          <a:xfrm>
            <a:off x="721023" y="3362651"/>
            <a:ext cx="1835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</a:rPr>
              <a:t>Malnutrition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501786" y="5369168"/>
            <a:ext cx="66986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>
                <a:solidFill>
                  <a:srgbClr val="002060"/>
                </a:solidFill>
                <a:sym typeface="Wingdings" pitchFamily="2" charset="2"/>
              </a:rPr>
              <a:t> N</a:t>
            </a:r>
            <a:r>
              <a:rPr lang="fr-FR" sz="2800" dirty="0">
                <a:solidFill>
                  <a:srgbClr val="002060"/>
                </a:solidFill>
              </a:rPr>
              <a:t>ormalisation de la méthylation de l’ADN </a:t>
            </a:r>
          </a:p>
          <a:p>
            <a:pPr algn="ctr"/>
            <a:r>
              <a:rPr lang="fr-FR" sz="2800" dirty="0">
                <a:solidFill>
                  <a:srgbClr val="002060"/>
                </a:solidFill>
              </a:rPr>
              <a:t>sur les hot spots communs ?</a:t>
            </a:r>
          </a:p>
        </p:txBody>
      </p:sp>
    </p:spTree>
    <p:extLst>
      <p:ext uri="{BB962C8B-B14F-4D97-AF65-F5344CB8AC3E}">
        <p14:creationId xmlns:p14="http://schemas.microsoft.com/office/powerpoint/2010/main" val="24551538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1" b="2691"/>
          <a:stretch/>
        </p:blipFill>
        <p:spPr>
          <a:xfrm>
            <a:off x="119747" y="0"/>
            <a:ext cx="9641857" cy="685799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145995" y="6478207"/>
            <a:ext cx="3679277" cy="369332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err="1"/>
              <a:t>Gren</a:t>
            </a:r>
            <a:r>
              <a:rPr lang="fr-FR" dirty="0"/>
              <a:t> Dunn, ‘</a:t>
            </a:r>
            <a:r>
              <a:rPr lang="fr-FR" i="1" dirty="0"/>
              <a:t>Neuronal </a:t>
            </a:r>
            <a:r>
              <a:rPr lang="fr-FR" i="1" dirty="0" err="1"/>
              <a:t>Choregraphies</a:t>
            </a:r>
            <a:r>
              <a:rPr lang="fr-FR" dirty="0"/>
              <a:t>’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399839" y="2887528"/>
            <a:ext cx="318189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>
                <a:solidFill>
                  <a:schemeClr val="bg1"/>
                </a:solidFill>
              </a:rPr>
              <a:t>MERCI !!</a:t>
            </a:r>
            <a:endParaRPr lang="fr-FR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8088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">
            <a:extLst>
              <a:ext uri="{FF2B5EF4-FFF2-40B4-BE49-F238E27FC236}">
                <a16:creationId xmlns:a16="http://schemas.microsoft.com/office/drawing/2014/main" id="{F07B5964-2D91-A049-8868-B22DD7DFDF9F}"/>
              </a:ext>
            </a:extLst>
          </p:cNvPr>
          <p:cNvSpPr txBox="1">
            <a:spLocks/>
          </p:cNvSpPr>
          <p:nvPr/>
        </p:nvSpPr>
        <p:spPr>
          <a:xfrm>
            <a:off x="0" y="5648"/>
            <a:ext cx="9906000" cy="853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803587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"/>
                <a:cs typeface="Arial"/>
              </a:rPr>
              <a:t>Le développement du cerveau est très sensible au stress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3D9BBC-A1AF-8C42-B16E-80095971DCDB}"/>
              </a:ext>
            </a:extLst>
          </p:cNvPr>
          <p:cNvSpPr/>
          <p:nvPr/>
        </p:nvSpPr>
        <p:spPr>
          <a:xfrm>
            <a:off x="4020139" y="1106439"/>
            <a:ext cx="1828214" cy="3763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844083">
              <a:defRPr/>
            </a:pPr>
            <a:r>
              <a:rPr lang="fr-FR" sz="1846" dirty="0">
                <a:solidFill>
                  <a:srgbClr val="002060"/>
                </a:solidFill>
                <a:latin typeface="Segoe UI"/>
                <a:cs typeface="Segoe UI"/>
              </a:rPr>
              <a:t>Cerveau fœtal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BC815B-AEF6-014D-A3FC-59DAAEFAC2CA}"/>
              </a:ext>
            </a:extLst>
          </p:cNvPr>
          <p:cNvSpPr/>
          <p:nvPr/>
        </p:nvSpPr>
        <p:spPr>
          <a:xfrm>
            <a:off x="461945" y="1025728"/>
            <a:ext cx="8960927" cy="5725801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fr-FR" sz="1662" kern="0">
              <a:solidFill>
                <a:srgbClr val="5B9BD5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ADCD6D1-9B82-6E4D-B87F-F3D6A55B0DA9}"/>
              </a:ext>
            </a:extLst>
          </p:cNvPr>
          <p:cNvSpPr/>
          <p:nvPr/>
        </p:nvSpPr>
        <p:spPr>
          <a:xfrm>
            <a:off x="629929" y="1935594"/>
            <a:ext cx="1880088" cy="6652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>
              <a:defRPr/>
            </a:pPr>
            <a:r>
              <a:rPr lang="fr-FR" sz="1600" dirty="0">
                <a:solidFill>
                  <a:prstClr val="black"/>
                </a:solidFill>
                <a:latin typeface="Segoe UI"/>
                <a:cs typeface="Segoe UI"/>
              </a:rPr>
              <a:t>Oxydant stress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9C1A1A6-8048-914C-B828-93F035107588}"/>
              </a:ext>
            </a:extLst>
          </p:cNvPr>
          <p:cNvSpPr/>
          <p:nvPr/>
        </p:nvSpPr>
        <p:spPr>
          <a:xfrm>
            <a:off x="7009976" y="1296684"/>
            <a:ext cx="1651488" cy="555381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>
              <a:defRPr/>
            </a:pPr>
            <a:r>
              <a:rPr lang="fr-FR" sz="1600" dirty="0">
                <a:solidFill>
                  <a:prstClr val="black"/>
                </a:solidFill>
                <a:latin typeface="Segoe UI"/>
                <a:cs typeface="Segoe UI"/>
              </a:rPr>
              <a:t>Infections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716DFE6-1041-F24A-BBFF-09B37AE778B1}"/>
              </a:ext>
            </a:extLst>
          </p:cNvPr>
          <p:cNvSpPr/>
          <p:nvPr/>
        </p:nvSpPr>
        <p:spPr>
          <a:xfrm>
            <a:off x="6914726" y="2635372"/>
            <a:ext cx="2149748" cy="627185"/>
          </a:xfrm>
          <a:prstGeom prst="ellipse">
            <a:avLst/>
          </a:prstGeom>
          <a:solidFill>
            <a:srgbClr val="FFFFFF"/>
          </a:solidFill>
          <a:ln>
            <a:solidFill>
              <a:srgbClr val="95373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>
              <a:defRPr/>
            </a:pPr>
            <a:r>
              <a:rPr lang="fr-FR" sz="1600" dirty="0">
                <a:solidFill>
                  <a:prstClr val="black"/>
                </a:solidFill>
                <a:latin typeface="Segoe UI"/>
                <a:cs typeface="Segoe UI"/>
              </a:rPr>
              <a:t>Stress</a:t>
            </a:r>
          </a:p>
          <a:p>
            <a:pPr algn="ctr" defTabSz="844083">
              <a:defRPr/>
            </a:pPr>
            <a:r>
              <a:rPr lang="fr-FR" sz="1600" dirty="0">
                <a:solidFill>
                  <a:prstClr val="black"/>
                </a:solidFill>
                <a:latin typeface="Segoe UI"/>
                <a:cs typeface="Segoe UI"/>
              </a:rPr>
              <a:t>Psychologique</a:t>
            </a:r>
          </a:p>
        </p:txBody>
      </p:sp>
      <p:sp>
        <p:nvSpPr>
          <p:cNvPr id="7" name="Éclair 6">
            <a:extLst>
              <a:ext uri="{FF2B5EF4-FFF2-40B4-BE49-F238E27FC236}">
                <a16:creationId xmlns:a16="http://schemas.microsoft.com/office/drawing/2014/main" id="{BE37981B-7C1D-A24F-8411-73B8195CE597}"/>
              </a:ext>
            </a:extLst>
          </p:cNvPr>
          <p:cNvSpPr/>
          <p:nvPr/>
        </p:nvSpPr>
        <p:spPr>
          <a:xfrm rot="18823745">
            <a:off x="3489053" y="1306941"/>
            <a:ext cx="496766" cy="1082920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Éclair 7">
            <a:extLst>
              <a:ext uri="{FF2B5EF4-FFF2-40B4-BE49-F238E27FC236}">
                <a16:creationId xmlns:a16="http://schemas.microsoft.com/office/drawing/2014/main" id="{76BFCCCC-474C-244F-B0D3-4D63C752C5D6}"/>
              </a:ext>
            </a:extLst>
          </p:cNvPr>
          <p:cNvSpPr/>
          <p:nvPr/>
        </p:nvSpPr>
        <p:spPr>
          <a:xfrm rot="17367830">
            <a:off x="3491336" y="1825689"/>
            <a:ext cx="496766" cy="1082919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Éclair 8">
            <a:extLst>
              <a:ext uri="{FF2B5EF4-FFF2-40B4-BE49-F238E27FC236}">
                <a16:creationId xmlns:a16="http://schemas.microsoft.com/office/drawing/2014/main" id="{7FB0EEAF-E7A4-4645-A307-889D8D5A6FC9}"/>
              </a:ext>
            </a:extLst>
          </p:cNvPr>
          <p:cNvSpPr/>
          <p:nvPr/>
        </p:nvSpPr>
        <p:spPr>
          <a:xfrm rot="16200000">
            <a:off x="3477331" y="2240391"/>
            <a:ext cx="496765" cy="1082920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Éclair 9">
            <a:extLst>
              <a:ext uri="{FF2B5EF4-FFF2-40B4-BE49-F238E27FC236}">
                <a16:creationId xmlns:a16="http://schemas.microsoft.com/office/drawing/2014/main" id="{7FC6847B-2338-724C-8605-EC3AE548F27B}"/>
              </a:ext>
            </a:extLst>
          </p:cNvPr>
          <p:cNvSpPr/>
          <p:nvPr/>
        </p:nvSpPr>
        <p:spPr>
          <a:xfrm rot="2776255" flipH="1">
            <a:off x="6015377" y="1349437"/>
            <a:ext cx="496765" cy="1082920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Éclair 10">
            <a:extLst>
              <a:ext uri="{FF2B5EF4-FFF2-40B4-BE49-F238E27FC236}">
                <a16:creationId xmlns:a16="http://schemas.microsoft.com/office/drawing/2014/main" id="{BC89304B-C7AE-3047-8A93-B2A5C3E652FB}"/>
              </a:ext>
            </a:extLst>
          </p:cNvPr>
          <p:cNvSpPr/>
          <p:nvPr/>
        </p:nvSpPr>
        <p:spPr>
          <a:xfrm rot="4987182" flipH="1">
            <a:off x="6015376" y="2241857"/>
            <a:ext cx="496766" cy="1082920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Éclair 11">
            <a:extLst>
              <a:ext uri="{FF2B5EF4-FFF2-40B4-BE49-F238E27FC236}">
                <a16:creationId xmlns:a16="http://schemas.microsoft.com/office/drawing/2014/main" id="{D1F86B53-9E00-E641-A519-1EA2DAEB4CD2}"/>
              </a:ext>
            </a:extLst>
          </p:cNvPr>
          <p:cNvSpPr/>
          <p:nvPr/>
        </p:nvSpPr>
        <p:spPr>
          <a:xfrm rot="4232170" flipH="1">
            <a:off x="6106962" y="1824956"/>
            <a:ext cx="496766" cy="1084385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3A6373B-236C-0C47-A6DE-0349F3EABCCE}"/>
              </a:ext>
            </a:extLst>
          </p:cNvPr>
          <p:cNvSpPr/>
          <p:nvPr/>
        </p:nvSpPr>
        <p:spPr>
          <a:xfrm>
            <a:off x="1125229" y="2696128"/>
            <a:ext cx="1880088" cy="6652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>
              <a:defRPr/>
            </a:pPr>
            <a:r>
              <a:rPr lang="fr-FR" sz="1600" dirty="0">
                <a:solidFill>
                  <a:prstClr val="black"/>
                </a:solidFill>
                <a:latin typeface="Segoe UI"/>
                <a:cs typeface="Segoe UI"/>
              </a:rPr>
              <a:t>Alcool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F99CC83-E13C-0B4A-B44F-C6FB89A4FC43}"/>
              </a:ext>
            </a:extLst>
          </p:cNvPr>
          <p:cNvSpPr/>
          <p:nvPr/>
        </p:nvSpPr>
        <p:spPr>
          <a:xfrm>
            <a:off x="1003024" y="1207296"/>
            <a:ext cx="2002293" cy="644769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>
              <a:defRPr/>
            </a:pPr>
            <a:r>
              <a:rPr lang="fr-FR" sz="1600" dirty="0">
                <a:solidFill>
                  <a:prstClr val="black"/>
                </a:solidFill>
                <a:latin typeface="Segoe UI"/>
                <a:cs typeface="Segoe UI"/>
              </a:rPr>
              <a:t>Hyperthermie</a:t>
            </a:r>
          </a:p>
          <a:p>
            <a:pPr algn="ctr" defTabSz="844083">
              <a:defRPr/>
            </a:pPr>
            <a:r>
              <a:rPr lang="fr-FR" sz="1600" dirty="0">
                <a:solidFill>
                  <a:prstClr val="black"/>
                </a:solidFill>
                <a:latin typeface="Segoe UI"/>
                <a:cs typeface="Segoe UI"/>
              </a:rPr>
              <a:t>(fièvre)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7D9E05E-0117-3349-B385-3CBE58D2652C}"/>
              </a:ext>
            </a:extLst>
          </p:cNvPr>
          <p:cNvSpPr/>
          <p:nvPr/>
        </p:nvSpPr>
        <p:spPr>
          <a:xfrm>
            <a:off x="7505276" y="1980346"/>
            <a:ext cx="1772074" cy="521677"/>
          </a:xfrm>
          <a:prstGeom prst="ellipse">
            <a:avLst/>
          </a:prstGeom>
          <a:solidFill>
            <a:srgbClr val="FFFFFF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>
              <a:defRPr/>
            </a:pPr>
            <a:r>
              <a:rPr lang="fr-FR" sz="1600" dirty="0">
                <a:solidFill>
                  <a:prstClr val="black"/>
                </a:solidFill>
                <a:latin typeface="Segoe UI"/>
                <a:cs typeface="Segoe UI"/>
              </a:rPr>
              <a:t>Malnutrition</a:t>
            </a:r>
          </a:p>
        </p:txBody>
      </p:sp>
      <p:sp>
        <p:nvSpPr>
          <p:cNvPr id="20" name="Forme libre 19">
            <a:extLst>
              <a:ext uri="{FF2B5EF4-FFF2-40B4-BE49-F238E27FC236}">
                <a16:creationId xmlns:a16="http://schemas.microsoft.com/office/drawing/2014/main" id="{C0906E88-CDE2-0E44-8ADC-93E692EDD70E}"/>
              </a:ext>
            </a:extLst>
          </p:cNvPr>
          <p:cNvSpPr/>
          <p:nvPr/>
        </p:nvSpPr>
        <p:spPr>
          <a:xfrm rot="20466872">
            <a:off x="4467735" y="1736144"/>
            <a:ext cx="1075364" cy="898643"/>
          </a:xfrm>
          <a:custGeom>
            <a:avLst/>
            <a:gdLst>
              <a:gd name="connsiteX0" fmla="*/ 40288 w 1744092"/>
              <a:gd name="connsiteY0" fmla="*/ 886559 h 1345413"/>
              <a:gd name="connsiteX1" fmla="*/ 8757 w 1744092"/>
              <a:gd name="connsiteY1" fmla="*/ 618545 h 1345413"/>
              <a:gd name="connsiteX2" fmla="*/ 182177 w 1744092"/>
              <a:gd name="connsiteY2" fmla="*/ 255938 h 1345413"/>
              <a:gd name="connsiteX3" fmla="*/ 623612 w 1744092"/>
              <a:gd name="connsiteY3" fmla="*/ 35221 h 1345413"/>
              <a:gd name="connsiteX4" fmla="*/ 1096577 w 1744092"/>
              <a:gd name="connsiteY4" fmla="*/ 19455 h 1345413"/>
              <a:gd name="connsiteX5" fmla="*/ 1427653 w 1744092"/>
              <a:gd name="connsiteY5" fmla="*/ 224407 h 1345413"/>
              <a:gd name="connsiteX6" fmla="*/ 1664136 w 1744092"/>
              <a:gd name="connsiteY6" fmla="*/ 445124 h 1345413"/>
              <a:gd name="connsiteX7" fmla="*/ 1742964 w 1744092"/>
              <a:gd name="connsiteY7" fmla="*/ 760435 h 1345413"/>
              <a:gd name="connsiteX8" fmla="*/ 1616840 w 1744092"/>
              <a:gd name="connsiteY8" fmla="*/ 902324 h 1345413"/>
              <a:gd name="connsiteX9" fmla="*/ 1506481 w 1744092"/>
              <a:gd name="connsiteY9" fmla="*/ 886559 h 1345413"/>
              <a:gd name="connsiteX10" fmla="*/ 1601074 w 1744092"/>
              <a:gd name="connsiteY10" fmla="*/ 1012683 h 1345413"/>
              <a:gd name="connsiteX11" fmla="*/ 1443419 w 1744092"/>
              <a:gd name="connsiteY11" fmla="*/ 1249166 h 1345413"/>
              <a:gd name="connsiteX12" fmla="*/ 1269998 w 1744092"/>
              <a:gd name="connsiteY12" fmla="*/ 1343759 h 1345413"/>
              <a:gd name="connsiteX13" fmla="*/ 1096577 w 1744092"/>
              <a:gd name="connsiteY13" fmla="*/ 1296462 h 1345413"/>
              <a:gd name="connsiteX14" fmla="*/ 986219 w 1744092"/>
              <a:gd name="connsiteY14" fmla="*/ 1138807 h 1345413"/>
              <a:gd name="connsiteX15" fmla="*/ 970453 w 1744092"/>
              <a:gd name="connsiteY15" fmla="*/ 1107276 h 1345413"/>
              <a:gd name="connsiteX16" fmla="*/ 765502 w 1744092"/>
              <a:gd name="connsiteY16" fmla="*/ 1154573 h 1345413"/>
              <a:gd name="connsiteX17" fmla="*/ 481722 w 1744092"/>
              <a:gd name="connsiteY17" fmla="*/ 1154573 h 1345413"/>
              <a:gd name="connsiteX18" fmla="*/ 355598 w 1744092"/>
              <a:gd name="connsiteY18" fmla="*/ 1091510 h 1345413"/>
              <a:gd name="connsiteX19" fmla="*/ 308302 w 1744092"/>
              <a:gd name="connsiteY19" fmla="*/ 1028448 h 1345413"/>
              <a:gd name="connsiteX20" fmla="*/ 166412 w 1744092"/>
              <a:gd name="connsiteY20" fmla="*/ 1012683 h 1345413"/>
              <a:gd name="connsiteX21" fmla="*/ 40288 w 1744092"/>
              <a:gd name="connsiteY21" fmla="*/ 886559 h 134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44092" h="1345413">
                <a:moveTo>
                  <a:pt x="40288" y="886559"/>
                </a:moveTo>
                <a:cubicBezTo>
                  <a:pt x="14012" y="820869"/>
                  <a:pt x="-14891" y="723649"/>
                  <a:pt x="8757" y="618545"/>
                </a:cubicBezTo>
                <a:cubicBezTo>
                  <a:pt x="32405" y="513441"/>
                  <a:pt x="79701" y="353159"/>
                  <a:pt x="182177" y="255938"/>
                </a:cubicBezTo>
                <a:cubicBezTo>
                  <a:pt x="284653" y="158717"/>
                  <a:pt x="471212" y="74635"/>
                  <a:pt x="623612" y="35221"/>
                </a:cubicBezTo>
                <a:cubicBezTo>
                  <a:pt x="776012" y="-4193"/>
                  <a:pt x="962570" y="-12076"/>
                  <a:pt x="1096577" y="19455"/>
                </a:cubicBezTo>
                <a:cubicBezTo>
                  <a:pt x="1230584" y="50986"/>
                  <a:pt x="1333060" y="153462"/>
                  <a:pt x="1427653" y="224407"/>
                </a:cubicBezTo>
                <a:cubicBezTo>
                  <a:pt x="1522246" y="295352"/>
                  <a:pt x="1611584" y="355786"/>
                  <a:pt x="1664136" y="445124"/>
                </a:cubicBezTo>
                <a:cubicBezTo>
                  <a:pt x="1716688" y="534462"/>
                  <a:pt x="1750847" y="684235"/>
                  <a:pt x="1742964" y="760435"/>
                </a:cubicBezTo>
                <a:cubicBezTo>
                  <a:pt x="1735081" y="836635"/>
                  <a:pt x="1656254" y="881303"/>
                  <a:pt x="1616840" y="902324"/>
                </a:cubicBezTo>
                <a:cubicBezTo>
                  <a:pt x="1577426" y="923345"/>
                  <a:pt x="1509109" y="868166"/>
                  <a:pt x="1506481" y="886559"/>
                </a:cubicBezTo>
                <a:cubicBezTo>
                  <a:pt x="1503853" y="904952"/>
                  <a:pt x="1611584" y="952249"/>
                  <a:pt x="1601074" y="1012683"/>
                </a:cubicBezTo>
                <a:cubicBezTo>
                  <a:pt x="1590564" y="1073117"/>
                  <a:pt x="1498598" y="1193987"/>
                  <a:pt x="1443419" y="1249166"/>
                </a:cubicBezTo>
                <a:cubicBezTo>
                  <a:pt x="1388240" y="1304345"/>
                  <a:pt x="1327805" y="1335876"/>
                  <a:pt x="1269998" y="1343759"/>
                </a:cubicBezTo>
                <a:cubicBezTo>
                  <a:pt x="1212191" y="1351642"/>
                  <a:pt x="1143873" y="1330621"/>
                  <a:pt x="1096577" y="1296462"/>
                </a:cubicBezTo>
                <a:cubicBezTo>
                  <a:pt x="1049281" y="1262303"/>
                  <a:pt x="1007240" y="1170338"/>
                  <a:pt x="986219" y="1138807"/>
                </a:cubicBezTo>
                <a:cubicBezTo>
                  <a:pt x="965198" y="1107276"/>
                  <a:pt x="1007239" y="1104648"/>
                  <a:pt x="970453" y="1107276"/>
                </a:cubicBezTo>
                <a:cubicBezTo>
                  <a:pt x="933667" y="1109904"/>
                  <a:pt x="846957" y="1146690"/>
                  <a:pt x="765502" y="1154573"/>
                </a:cubicBezTo>
                <a:cubicBezTo>
                  <a:pt x="684047" y="1162456"/>
                  <a:pt x="550039" y="1165084"/>
                  <a:pt x="481722" y="1154573"/>
                </a:cubicBezTo>
                <a:cubicBezTo>
                  <a:pt x="413405" y="1144063"/>
                  <a:pt x="384501" y="1112531"/>
                  <a:pt x="355598" y="1091510"/>
                </a:cubicBezTo>
                <a:cubicBezTo>
                  <a:pt x="326695" y="1070489"/>
                  <a:pt x="339833" y="1041586"/>
                  <a:pt x="308302" y="1028448"/>
                </a:cubicBezTo>
                <a:cubicBezTo>
                  <a:pt x="276771" y="1015310"/>
                  <a:pt x="213709" y="1036331"/>
                  <a:pt x="166412" y="1012683"/>
                </a:cubicBezTo>
                <a:cubicBezTo>
                  <a:pt x="119115" y="989035"/>
                  <a:pt x="66564" y="952249"/>
                  <a:pt x="40288" y="886559"/>
                </a:cubicBezTo>
                <a:close/>
              </a:path>
            </a:pathLst>
          </a:custGeom>
          <a:solidFill>
            <a:srgbClr val="ADC4FF">
              <a:alpha val="4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fr-FR" sz="1662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32D841-3F68-374C-8BD5-0923750EDDA9}"/>
              </a:ext>
            </a:extLst>
          </p:cNvPr>
          <p:cNvSpPr/>
          <p:nvPr/>
        </p:nvSpPr>
        <p:spPr>
          <a:xfrm>
            <a:off x="4880695" y="2977479"/>
            <a:ext cx="140677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A2B9C08-ECC5-BE41-8436-34597EB2CF48}"/>
              </a:ext>
            </a:extLst>
          </p:cNvPr>
          <p:cNvSpPr/>
          <p:nvPr/>
        </p:nvSpPr>
        <p:spPr>
          <a:xfrm>
            <a:off x="4880695" y="3118156"/>
            <a:ext cx="140677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6CCCB90-4413-7B46-8987-E8508B81426C}"/>
              </a:ext>
            </a:extLst>
          </p:cNvPr>
          <p:cNvSpPr/>
          <p:nvPr/>
        </p:nvSpPr>
        <p:spPr>
          <a:xfrm>
            <a:off x="4880695" y="3258833"/>
            <a:ext cx="140677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9A39BC3-6642-0B47-BC53-877045595E05}"/>
              </a:ext>
            </a:extLst>
          </p:cNvPr>
          <p:cNvSpPr/>
          <p:nvPr/>
        </p:nvSpPr>
        <p:spPr>
          <a:xfrm>
            <a:off x="4880695" y="3399509"/>
            <a:ext cx="140677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Flèche vers le bas 24">
            <a:extLst>
              <a:ext uri="{FF2B5EF4-FFF2-40B4-BE49-F238E27FC236}">
                <a16:creationId xmlns:a16="http://schemas.microsoft.com/office/drawing/2014/main" id="{8DD83045-8EAD-BC43-9977-3AE10939AB43}"/>
              </a:ext>
            </a:extLst>
          </p:cNvPr>
          <p:cNvSpPr/>
          <p:nvPr/>
        </p:nvSpPr>
        <p:spPr>
          <a:xfrm>
            <a:off x="4808158" y="3521741"/>
            <a:ext cx="285750" cy="389792"/>
          </a:xfrm>
          <a:prstGeom prst="downArrow">
            <a:avLst/>
          </a:prstGeom>
          <a:solidFill>
            <a:schemeClr val="tx1"/>
          </a:solidFill>
          <a:ln>
            <a:solidFill>
              <a:srgbClr val="37609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A2E2D1D-0443-1841-820E-12EB9BB09661}"/>
              </a:ext>
            </a:extLst>
          </p:cNvPr>
          <p:cNvSpPr/>
          <p:nvPr/>
        </p:nvSpPr>
        <p:spPr>
          <a:xfrm>
            <a:off x="4028521" y="3637764"/>
            <a:ext cx="1828214" cy="3763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844083">
              <a:defRPr/>
            </a:pPr>
            <a:r>
              <a:rPr lang="fr-FR" sz="1846" dirty="0">
                <a:solidFill>
                  <a:srgbClr val="002060"/>
                </a:solidFill>
                <a:latin typeface="Segoe UI"/>
                <a:cs typeface="Segoe UI"/>
              </a:rPr>
              <a:t>Cerveau adulte</a:t>
            </a:r>
          </a:p>
        </p:txBody>
      </p:sp>
      <p:sp>
        <p:nvSpPr>
          <p:cNvPr id="33" name="Flèche vers le bas 32">
            <a:extLst>
              <a:ext uri="{FF2B5EF4-FFF2-40B4-BE49-F238E27FC236}">
                <a16:creationId xmlns:a16="http://schemas.microsoft.com/office/drawing/2014/main" id="{F13BC19F-8337-1E44-83FD-563581B6BEA6}"/>
              </a:ext>
            </a:extLst>
          </p:cNvPr>
          <p:cNvSpPr/>
          <p:nvPr/>
        </p:nvSpPr>
        <p:spPr>
          <a:xfrm>
            <a:off x="4819149" y="4138028"/>
            <a:ext cx="263769" cy="389792"/>
          </a:xfrm>
          <a:prstGeom prst="downArrow">
            <a:avLst/>
          </a:prstGeom>
          <a:solidFill>
            <a:schemeClr val="tx1"/>
          </a:solidFill>
          <a:ln>
            <a:solidFill>
              <a:srgbClr val="37609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9AE23F91-44C1-954C-BD77-039AB4D78A5B}"/>
              </a:ext>
            </a:extLst>
          </p:cNvPr>
          <p:cNvCxnSpPr/>
          <p:nvPr/>
        </p:nvCxnSpPr>
        <p:spPr>
          <a:xfrm>
            <a:off x="5959851" y="5421013"/>
            <a:ext cx="637105" cy="342900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892E1F97-7A2A-6440-A9C3-CA38BDEF1F55}"/>
              </a:ext>
            </a:extLst>
          </p:cNvPr>
          <p:cNvCxnSpPr/>
          <p:nvPr/>
        </p:nvCxnSpPr>
        <p:spPr>
          <a:xfrm flipV="1">
            <a:off x="5988246" y="4664874"/>
            <a:ext cx="637104" cy="342900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3FCD8A63-5663-9440-BCCC-112A18A51434}"/>
              </a:ext>
            </a:extLst>
          </p:cNvPr>
          <p:cNvCxnSpPr/>
          <p:nvPr/>
        </p:nvCxnSpPr>
        <p:spPr>
          <a:xfrm flipH="1" flipV="1">
            <a:off x="3497998" y="4534455"/>
            <a:ext cx="635752" cy="342900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29096DF7-FB9D-D647-8E5E-7FB476DE241E}"/>
              </a:ext>
            </a:extLst>
          </p:cNvPr>
          <p:cNvCxnSpPr/>
          <p:nvPr/>
        </p:nvCxnSpPr>
        <p:spPr>
          <a:xfrm>
            <a:off x="5959847" y="5230511"/>
            <a:ext cx="777782" cy="1466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D84AF1AB-CC81-9240-B2FB-11192FE7F5DA}"/>
              </a:ext>
            </a:extLst>
          </p:cNvPr>
          <p:cNvCxnSpPr/>
          <p:nvPr/>
        </p:nvCxnSpPr>
        <p:spPr>
          <a:xfrm rot="10800000">
            <a:off x="3374913" y="5158725"/>
            <a:ext cx="776429" cy="1465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E82AD8A2-CB2F-9048-9CA3-298A48C30ACC}"/>
              </a:ext>
            </a:extLst>
          </p:cNvPr>
          <p:cNvCxnSpPr/>
          <p:nvPr/>
        </p:nvCxnSpPr>
        <p:spPr>
          <a:xfrm rot="10800000" flipV="1">
            <a:off x="3484477" y="5419563"/>
            <a:ext cx="666863" cy="301869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ZoneTexte 26">
            <a:extLst>
              <a:ext uri="{FF2B5EF4-FFF2-40B4-BE49-F238E27FC236}">
                <a16:creationId xmlns:a16="http://schemas.microsoft.com/office/drawing/2014/main" id="{CE4006BA-A222-314E-A5CD-9230F57F7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839" y="5547370"/>
            <a:ext cx="1654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44083"/>
            <a:r>
              <a:rPr lang="fr-FR" dirty="0">
                <a:solidFill>
                  <a:srgbClr val="000090"/>
                </a:solidFill>
                <a:latin typeface="Segoe UI" pitchFamily="34" charset="0"/>
              </a:rPr>
              <a:t>Schizophrénie</a:t>
            </a:r>
          </a:p>
        </p:txBody>
      </p:sp>
      <p:sp>
        <p:nvSpPr>
          <p:cNvPr id="41" name="ZoneTexte 26">
            <a:extLst>
              <a:ext uri="{FF2B5EF4-FFF2-40B4-BE49-F238E27FC236}">
                <a16:creationId xmlns:a16="http://schemas.microsoft.com/office/drawing/2014/main" id="{B9A5D361-7196-0141-92B5-B3572CFB0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4055" y="4997177"/>
            <a:ext cx="10928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44083"/>
            <a:r>
              <a:rPr lang="fr-FR" dirty="0">
                <a:solidFill>
                  <a:srgbClr val="000090"/>
                </a:solidFill>
                <a:latin typeface="Segoe UI" pitchFamily="34" charset="0"/>
              </a:rPr>
              <a:t>Bipolarité</a:t>
            </a:r>
          </a:p>
        </p:txBody>
      </p:sp>
      <p:sp>
        <p:nvSpPr>
          <p:cNvPr id="42" name="ZoneTexte 26">
            <a:extLst>
              <a:ext uri="{FF2B5EF4-FFF2-40B4-BE49-F238E27FC236}">
                <a16:creationId xmlns:a16="http://schemas.microsoft.com/office/drawing/2014/main" id="{25C40329-F95D-E149-994A-CAB8A2F3C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5351" y="4376924"/>
            <a:ext cx="10928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44083"/>
            <a:r>
              <a:rPr lang="fr-FR" dirty="0">
                <a:solidFill>
                  <a:srgbClr val="000090"/>
                </a:solidFill>
                <a:latin typeface="Segoe UI" pitchFamily="34" charset="0"/>
              </a:rPr>
              <a:t>Autisme</a:t>
            </a:r>
          </a:p>
        </p:txBody>
      </p:sp>
      <p:sp>
        <p:nvSpPr>
          <p:cNvPr id="43" name="ZoneTexte 26">
            <a:extLst>
              <a:ext uri="{FF2B5EF4-FFF2-40B4-BE49-F238E27FC236}">
                <a16:creationId xmlns:a16="http://schemas.microsoft.com/office/drawing/2014/main" id="{B7DD5551-D68D-E14C-A8F0-5097B0CAD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6158" y="4149443"/>
            <a:ext cx="18634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44083"/>
            <a:r>
              <a:rPr lang="fr-FR" dirty="0">
                <a:solidFill>
                  <a:srgbClr val="000090"/>
                </a:solidFill>
                <a:latin typeface="Segoe UI" pitchFamily="34" charset="0"/>
              </a:rPr>
              <a:t>Déficit intellectuel</a:t>
            </a:r>
          </a:p>
        </p:txBody>
      </p:sp>
      <p:sp>
        <p:nvSpPr>
          <p:cNvPr id="44" name="ZoneTexte 26">
            <a:extLst>
              <a:ext uri="{FF2B5EF4-FFF2-40B4-BE49-F238E27FC236}">
                <a16:creationId xmlns:a16="http://schemas.microsoft.com/office/drawing/2014/main" id="{42594492-AA47-AF4F-9E28-F8A74C8D5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8166" y="5810536"/>
            <a:ext cx="13160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44083"/>
            <a:r>
              <a:rPr lang="fr-FR" dirty="0">
                <a:solidFill>
                  <a:srgbClr val="000090"/>
                </a:solidFill>
                <a:latin typeface="Segoe UI" pitchFamily="34" charset="0"/>
              </a:rPr>
              <a:t>Dépression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0A59920C-C172-9442-A3FB-E1C2CC6FD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2367" y="5540880"/>
            <a:ext cx="9602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44083"/>
            <a:r>
              <a:rPr lang="fr-FR" dirty="0">
                <a:solidFill>
                  <a:srgbClr val="000090"/>
                </a:solidFill>
                <a:latin typeface="Segoe UI" pitchFamily="34" charset="0"/>
              </a:rPr>
              <a:t>Anxiété</a:t>
            </a:r>
          </a:p>
        </p:txBody>
      </p:sp>
      <p:pic>
        <p:nvPicPr>
          <p:cNvPr id="47" name="Picture 2" descr="C:\Users\duchateau\AppData\Local\Microsoft\Windows\INetCache\IE\DQP4OPLE\mouse-47518_640[1].png">
            <a:extLst>
              <a:ext uri="{FF2B5EF4-FFF2-40B4-BE49-F238E27FC236}">
                <a16:creationId xmlns:a16="http://schemas.microsoft.com/office/drawing/2014/main" id="{C8E38EB0-4D5A-794A-8AB9-1091817EC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6736" y="5478954"/>
            <a:ext cx="897684" cy="958816"/>
          </a:xfrm>
          <a:prstGeom prst="rect">
            <a:avLst/>
          </a:prstGeom>
          <a:noFill/>
        </p:spPr>
      </p:pic>
      <p:grpSp>
        <p:nvGrpSpPr>
          <p:cNvPr id="48" name="Grouper 134">
            <a:extLst>
              <a:ext uri="{FF2B5EF4-FFF2-40B4-BE49-F238E27FC236}">
                <a16:creationId xmlns:a16="http://schemas.microsoft.com/office/drawing/2014/main" id="{40E5B160-4A39-FE4E-8383-38A2F1921611}"/>
              </a:ext>
            </a:extLst>
          </p:cNvPr>
          <p:cNvGrpSpPr/>
          <p:nvPr/>
        </p:nvGrpSpPr>
        <p:grpSpPr>
          <a:xfrm>
            <a:off x="707834" y="4796923"/>
            <a:ext cx="776794" cy="815816"/>
            <a:chOff x="545068" y="5044362"/>
            <a:chExt cx="765352" cy="741968"/>
          </a:xfrm>
        </p:grpSpPr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10FDC814-556D-C04E-9C8C-D0ECDD247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004" y="5051354"/>
              <a:ext cx="663479" cy="727984"/>
            </a:xfrm>
            <a:prstGeom prst="rect">
              <a:avLst/>
            </a:prstGeom>
          </p:spPr>
        </p:pic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1C9163A1-F53B-C34B-A355-EAD76FD485AF}"/>
                </a:ext>
              </a:extLst>
            </p:cNvPr>
            <p:cNvSpPr/>
            <p:nvPr/>
          </p:nvSpPr>
          <p:spPr>
            <a:xfrm>
              <a:off x="545068" y="5044362"/>
              <a:ext cx="765352" cy="741968"/>
            </a:xfrm>
            <a:prstGeom prst="ellips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grpSp>
        <p:nvGrpSpPr>
          <p:cNvPr id="51" name="Grouper 137">
            <a:extLst>
              <a:ext uri="{FF2B5EF4-FFF2-40B4-BE49-F238E27FC236}">
                <a16:creationId xmlns:a16="http://schemas.microsoft.com/office/drawing/2014/main" id="{595475A1-F2C5-A74D-A1AF-6C081526DD98}"/>
              </a:ext>
            </a:extLst>
          </p:cNvPr>
          <p:cNvGrpSpPr/>
          <p:nvPr/>
        </p:nvGrpSpPr>
        <p:grpSpPr>
          <a:xfrm>
            <a:off x="1347639" y="5531464"/>
            <a:ext cx="850723" cy="893459"/>
            <a:chOff x="1162007" y="5647905"/>
            <a:chExt cx="921617" cy="893459"/>
          </a:xfrm>
        </p:grpSpPr>
        <p:grpSp>
          <p:nvGrpSpPr>
            <p:cNvPr id="52" name="Grouper 138">
              <a:extLst>
                <a:ext uri="{FF2B5EF4-FFF2-40B4-BE49-F238E27FC236}">
                  <a16:creationId xmlns:a16="http://schemas.microsoft.com/office/drawing/2014/main" id="{0F92D92F-47EC-094E-AE53-19CF03562D8E}"/>
                </a:ext>
              </a:extLst>
            </p:cNvPr>
            <p:cNvGrpSpPr/>
            <p:nvPr/>
          </p:nvGrpSpPr>
          <p:grpSpPr>
            <a:xfrm>
              <a:off x="1267107" y="5685974"/>
              <a:ext cx="755926" cy="819616"/>
              <a:chOff x="8259502" y="3859946"/>
              <a:chExt cx="797954" cy="865190"/>
            </a:xfrm>
          </p:grpSpPr>
          <p:pic>
            <p:nvPicPr>
              <p:cNvPr id="54" name="Image 14" descr="human-aging-process-male.jpg">
                <a:extLst>
                  <a:ext uri="{FF2B5EF4-FFF2-40B4-BE49-F238E27FC236}">
                    <a16:creationId xmlns:a16="http://schemas.microsoft.com/office/drawing/2014/main" id="{E1F739B0-2857-3840-B021-5820240F0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044" r="25677"/>
              <a:stretch>
                <a:fillRect/>
              </a:stretch>
            </p:blipFill>
            <p:spPr bwMode="auto">
              <a:xfrm>
                <a:off x="8278539" y="3877195"/>
                <a:ext cx="392064" cy="7781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Image 12" descr="ageing.jpg">
                <a:extLst>
                  <a:ext uri="{FF2B5EF4-FFF2-40B4-BE49-F238E27FC236}">
                    <a16:creationId xmlns:a16="http://schemas.microsoft.com/office/drawing/2014/main" id="{B717625A-11F4-094F-ACB5-501060419B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702" r="31859" b="35281"/>
              <a:stretch>
                <a:fillRect/>
              </a:stretch>
            </p:blipFill>
            <p:spPr bwMode="auto">
              <a:xfrm>
                <a:off x="8700756" y="3859946"/>
                <a:ext cx="356641" cy="865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AB8DD0CA-A4A1-084F-8763-BAB9567E2424}"/>
                  </a:ext>
                </a:extLst>
              </p:cNvPr>
              <p:cNvSpPr/>
              <p:nvPr/>
            </p:nvSpPr>
            <p:spPr>
              <a:xfrm>
                <a:off x="8625351" y="3861041"/>
                <a:ext cx="45719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68B28D27-B13E-704D-894E-0C5520347575}"/>
                  </a:ext>
                </a:extLst>
              </p:cNvPr>
              <p:cNvSpPr/>
              <p:nvPr/>
            </p:nvSpPr>
            <p:spPr>
              <a:xfrm>
                <a:off x="8259502" y="3861041"/>
                <a:ext cx="45719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A6E4FD8D-C88B-7F4B-90AB-5CA65BE86EB5}"/>
                  </a:ext>
                </a:extLst>
              </p:cNvPr>
              <p:cNvSpPr/>
              <p:nvPr/>
            </p:nvSpPr>
            <p:spPr>
              <a:xfrm>
                <a:off x="9011737" y="4039380"/>
                <a:ext cx="45719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A2365FE4-F570-DF45-A5C9-9F02BAC24CAE}"/>
                </a:ext>
              </a:extLst>
            </p:cNvPr>
            <p:cNvSpPr/>
            <p:nvPr/>
          </p:nvSpPr>
          <p:spPr>
            <a:xfrm>
              <a:off x="1162007" y="5647905"/>
              <a:ext cx="921617" cy="893459"/>
            </a:xfrm>
            <a:prstGeom prst="ellips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grpSp>
        <p:nvGrpSpPr>
          <p:cNvPr id="59" name="Grouper 145">
            <a:extLst>
              <a:ext uri="{FF2B5EF4-FFF2-40B4-BE49-F238E27FC236}">
                <a16:creationId xmlns:a16="http://schemas.microsoft.com/office/drawing/2014/main" id="{18A9D741-A885-ED4C-825C-920253774379}"/>
              </a:ext>
            </a:extLst>
          </p:cNvPr>
          <p:cNvGrpSpPr/>
          <p:nvPr/>
        </p:nvGrpSpPr>
        <p:grpSpPr>
          <a:xfrm>
            <a:off x="8751318" y="4796923"/>
            <a:ext cx="492063" cy="649634"/>
            <a:chOff x="3286619" y="3447056"/>
            <a:chExt cx="813480" cy="991364"/>
          </a:xfrm>
        </p:grpSpPr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B99F299-763E-6649-A2FF-D281D836EC6E}"/>
                </a:ext>
              </a:extLst>
            </p:cNvPr>
            <p:cNvSpPr/>
            <p:nvPr/>
          </p:nvSpPr>
          <p:spPr>
            <a:xfrm>
              <a:off x="3908078" y="3947380"/>
              <a:ext cx="192021" cy="285853"/>
            </a:xfrm>
            <a:custGeom>
              <a:avLst/>
              <a:gdLst>
                <a:gd name="connsiteX0" fmla="*/ 6546 w 192021"/>
                <a:gd name="connsiteY0" fmla="*/ 242211 h 285853"/>
                <a:gd name="connsiteX1" fmla="*/ 124378 w 192021"/>
                <a:gd name="connsiteY1" fmla="*/ 242211 h 285853"/>
                <a:gd name="connsiteX2" fmla="*/ 111285 w 192021"/>
                <a:gd name="connsiteY2" fmla="*/ 163656 h 285853"/>
                <a:gd name="connsiteX3" fmla="*/ 72008 w 192021"/>
                <a:gd name="connsiteY3" fmla="*/ 91648 h 285853"/>
                <a:gd name="connsiteX4" fmla="*/ 85101 w 192021"/>
                <a:gd name="connsiteY4" fmla="*/ 52370 h 285853"/>
                <a:gd name="connsiteX5" fmla="*/ 183293 w 192021"/>
                <a:gd name="connsiteY5" fmla="*/ 0 h 285853"/>
                <a:gd name="connsiteX6" fmla="*/ 117831 w 192021"/>
                <a:gd name="connsiteY6" fmla="*/ 52370 h 285853"/>
                <a:gd name="connsiteX7" fmla="*/ 91647 w 192021"/>
                <a:gd name="connsiteY7" fmla="*/ 91648 h 285853"/>
                <a:gd name="connsiteX8" fmla="*/ 176747 w 192021"/>
                <a:gd name="connsiteY8" fmla="*/ 216026 h 285853"/>
                <a:gd name="connsiteX9" fmla="*/ 176747 w 192021"/>
                <a:gd name="connsiteY9" fmla="*/ 274942 h 285853"/>
                <a:gd name="connsiteX10" fmla="*/ 85101 w 192021"/>
                <a:gd name="connsiteY10" fmla="*/ 281489 h 285853"/>
                <a:gd name="connsiteX11" fmla="*/ 6546 w 192021"/>
                <a:gd name="connsiteY11" fmla="*/ 242211 h 28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2021" h="285853">
                  <a:moveTo>
                    <a:pt x="6546" y="242211"/>
                  </a:moveTo>
                  <a:cubicBezTo>
                    <a:pt x="13092" y="235665"/>
                    <a:pt x="106921" y="255304"/>
                    <a:pt x="124378" y="242211"/>
                  </a:cubicBezTo>
                  <a:cubicBezTo>
                    <a:pt x="141835" y="229118"/>
                    <a:pt x="120013" y="188750"/>
                    <a:pt x="111285" y="163656"/>
                  </a:cubicBezTo>
                  <a:cubicBezTo>
                    <a:pt x="102557" y="138562"/>
                    <a:pt x="76372" y="110196"/>
                    <a:pt x="72008" y="91648"/>
                  </a:cubicBezTo>
                  <a:cubicBezTo>
                    <a:pt x="67644" y="73100"/>
                    <a:pt x="66554" y="67645"/>
                    <a:pt x="85101" y="52370"/>
                  </a:cubicBezTo>
                  <a:cubicBezTo>
                    <a:pt x="103648" y="37095"/>
                    <a:pt x="177838" y="0"/>
                    <a:pt x="183293" y="0"/>
                  </a:cubicBezTo>
                  <a:cubicBezTo>
                    <a:pt x="188748" y="0"/>
                    <a:pt x="133105" y="37095"/>
                    <a:pt x="117831" y="52370"/>
                  </a:cubicBezTo>
                  <a:cubicBezTo>
                    <a:pt x="102557" y="67645"/>
                    <a:pt x="81828" y="64372"/>
                    <a:pt x="91647" y="91648"/>
                  </a:cubicBezTo>
                  <a:cubicBezTo>
                    <a:pt x="101466" y="118924"/>
                    <a:pt x="162564" y="185477"/>
                    <a:pt x="176747" y="216026"/>
                  </a:cubicBezTo>
                  <a:cubicBezTo>
                    <a:pt x="190930" y="246575"/>
                    <a:pt x="192021" y="264032"/>
                    <a:pt x="176747" y="274942"/>
                  </a:cubicBezTo>
                  <a:cubicBezTo>
                    <a:pt x="161473" y="285853"/>
                    <a:pt x="114559" y="282580"/>
                    <a:pt x="85101" y="281489"/>
                  </a:cubicBezTo>
                  <a:cubicBezTo>
                    <a:pt x="55643" y="280398"/>
                    <a:pt x="0" y="248757"/>
                    <a:pt x="6546" y="242211"/>
                  </a:cubicBezTo>
                  <a:close/>
                </a:path>
              </a:pathLst>
            </a:custGeom>
            <a:solidFill>
              <a:srgbClr val="A4A2A3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grpSp>
          <p:nvGrpSpPr>
            <p:cNvPr id="61" name="Grouper 147">
              <a:extLst>
                <a:ext uri="{FF2B5EF4-FFF2-40B4-BE49-F238E27FC236}">
                  <a16:creationId xmlns:a16="http://schemas.microsoft.com/office/drawing/2014/main" id="{BAC9C4C3-8EBE-D947-B49B-97718BCDADD6}"/>
                </a:ext>
              </a:extLst>
            </p:cNvPr>
            <p:cNvGrpSpPr/>
            <p:nvPr/>
          </p:nvGrpSpPr>
          <p:grpSpPr>
            <a:xfrm>
              <a:off x="3316022" y="3447324"/>
              <a:ext cx="268913" cy="257705"/>
              <a:chOff x="4178300" y="3254243"/>
              <a:chExt cx="477224" cy="457333"/>
            </a:xfrm>
          </p:grpSpPr>
          <p:sp>
            <p:nvSpPr>
              <p:cNvPr id="88" name="Ellipse 87">
                <a:extLst>
                  <a:ext uri="{FF2B5EF4-FFF2-40B4-BE49-F238E27FC236}">
                    <a16:creationId xmlns:a16="http://schemas.microsoft.com/office/drawing/2014/main" id="{B7AAFC0C-E531-834F-9F31-E3B9428A45EF}"/>
                  </a:ext>
                </a:extLst>
              </p:cNvPr>
              <p:cNvSpPr/>
              <p:nvPr/>
            </p:nvSpPr>
            <p:spPr>
              <a:xfrm>
                <a:off x="4178300" y="3254243"/>
                <a:ext cx="477224" cy="457333"/>
              </a:xfrm>
              <a:prstGeom prst="ellipse">
                <a:avLst/>
              </a:prstGeom>
              <a:solidFill>
                <a:srgbClr val="A4A2A3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Forme libre 88">
                <a:extLst>
                  <a:ext uri="{FF2B5EF4-FFF2-40B4-BE49-F238E27FC236}">
                    <a16:creationId xmlns:a16="http://schemas.microsoft.com/office/drawing/2014/main" id="{26E3864F-CE1E-E144-AA71-D010A5DACFB7}"/>
                  </a:ext>
                </a:extLst>
              </p:cNvPr>
              <p:cNvSpPr/>
              <p:nvPr/>
            </p:nvSpPr>
            <p:spPr>
              <a:xfrm>
                <a:off x="4202113" y="3278717"/>
                <a:ext cx="165099" cy="286808"/>
              </a:xfrm>
              <a:custGeom>
                <a:avLst/>
                <a:gdLst>
                  <a:gd name="connsiteX0" fmla="*/ 163512 w 165099"/>
                  <a:gd name="connsiteY0" fmla="*/ 4233 h 286808"/>
                  <a:gd name="connsiteX1" fmla="*/ 112712 w 165099"/>
                  <a:gd name="connsiteY1" fmla="*/ 23283 h 286808"/>
                  <a:gd name="connsiteX2" fmla="*/ 68262 w 165099"/>
                  <a:gd name="connsiteY2" fmla="*/ 51858 h 286808"/>
                  <a:gd name="connsiteX3" fmla="*/ 46037 w 165099"/>
                  <a:gd name="connsiteY3" fmla="*/ 74083 h 286808"/>
                  <a:gd name="connsiteX4" fmla="*/ 26987 w 165099"/>
                  <a:gd name="connsiteY4" fmla="*/ 102658 h 286808"/>
                  <a:gd name="connsiteX5" fmla="*/ 7937 w 165099"/>
                  <a:gd name="connsiteY5" fmla="*/ 140758 h 286808"/>
                  <a:gd name="connsiteX6" fmla="*/ 1587 w 165099"/>
                  <a:gd name="connsiteY6" fmla="*/ 172508 h 286808"/>
                  <a:gd name="connsiteX7" fmla="*/ 1587 w 165099"/>
                  <a:gd name="connsiteY7" fmla="*/ 204258 h 286808"/>
                  <a:gd name="connsiteX8" fmla="*/ 1587 w 165099"/>
                  <a:gd name="connsiteY8" fmla="*/ 236008 h 286808"/>
                  <a:gd name="connsiteX9" fmla="*/ 11112 w 165099"/>
                  <a:gd name="connsiteY9" fmla="*/ 267758 h 286808"/>
                  <a:gd name="connsiteX10" fmla="*/ 17462 w 165099"/>
                  <a:gd name="connsiteY10" fmla="*/ 280458 h 286808"/>
                  <a:gd name="connsiteX11" fmla="*/ 11112 w 165099"/>
                  <a:gd name="connsiteY11" fmla="*/ 229658 h 286808"/>
                  <a:gd name="connsiteX12" fmla="*/ 26987 w 165099"/>
                  <a:gd name="connsiteY12" fmla="*/ 150283 h 286808"/>
                  <a:gd name="connsiteX13" fmla="*/ 46037 w 165099"/>
                  <a:gd name="connsiteY13" fmla="*/ 118533 h 286808"/>
                  <a:gd name="connsiteX14" fmla="*/ 68262 w 165099"/>
                  <a:gd name="connsiteY14" fmla="*/ 77258 h 286808"/>
                  <a:gd name="connsiteX15" fmla="*/ 103187 w 165099"/>
                  <a:gd name="connsiteY15" fmla="*/ 48683 h 286808"/>
                  <a:gd name="connsiteX16" fmla="*/ 163512 w 165099"/>
                  <a:gd name="connsiteY16" fmla="*/ 4233 h 286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5099" h="286808">
                    <a:moveTo>
                      <a:pt x="163512" y="4233"/>
                    </a:moveTo>
                    <a:cubicBezTo>
                      <a:pt x="165099" y="0"/>
                      <a:pt x="128587" y="15346"/>
                      <a:pt x="112712" y="23283"/>
                    </a:cubicBezTo>
                    <a:cubicBezTo>
                      <a:pt x="96837" y="31220"/>
                      <a:pt x="79374" y="43391"/>
                      <a:pt x="68262" y="51858"/>
                    </a:cubicBezTo>
                    <a:cubicBezTo>
                      <a:pt x="57150" y="60325"/>
                      <a:pt x="52916" y="65616"/>
                      <a:pt x="46037" y="74083"/>
                    </a:cubicBezTo>
                    <a:cubicBezTo>
                      <a:pt x="39158" y="82550"/>
                      <a:pt x="33337" y="91546"/>
                      <a:pt x="26987" y="102658"/>
                    </a:cubicBezTo>
                    <a:cubicBezTo>
                      <a:pt x="20637" y="113770"/>
                      <a:pt x="12170" y="129116"/>
                      <a:pt x="7937" y="140758"/>
                    </a:cubicBezTo>
                    <a:cubicBezTo>
                      <a:pt x="3704" y="152400"/>
                      <a:pt x="2645" y="161925"/>
                      <a:pt x="1587" y="172508"/>
                    </a:cubicBezTo>
                    <a:cubicBezTo>
                      <a:pt x="529" y="183091"/>
                      <a:pt x="1587" y="204258"/>
                      <a:pt x="1587" y="204258"/>
                    </a:cubicBezTo>
                    <a:cubicBezTo>
                      <a:pt x="1587" y="214841"/>
                      <a:pt x="0" y="225425"/>
                      <a:pt x="1587" y="236008"/>
                    </a:cubicBezTo>
                    <a:cubicBezTo>
                      <a:pt x="3175" y="246591"/>
                      <a:pt x="8466" y="260350"/>
                      <a:pt x="11112" y="267758"/>
                    </a:cubicBezTo>
                    <a:cubicBezTo>
                      <a:pt x="13758" y="275166"/>
                      <a:pt x="17462" y="286808"/>
                      <a:pt x="17462" y="280458"/>
                    </a:cubicBezTo>
                    <a:cubicBezTo>
                      <a:pt x="17462" y="274108"/>
                      <a:pt x="9525" y="251354"/>
                      <a:pt x="11112" y="229658"/>
                    </a:cubicBezTo>
                    <a:cubicBezTo>
                      <a:pt x="12699" y="207962"/>
                      <a:pt x="21166" y="168804"/>
                      <a:pt x="26987" y="150283"/>
                    </a:cubicBezTo>
                    <a:cubicBezTo>
                      <a:pt x="32808" y="131762"/>
                      <a:pt x="39158" y="130704"/>
                      <a:pt x="46037" y="118533"/>
                    </a:cubicBezTo>
                    <a:cubicBezTo>
                      <a:pt x="52916" y="106362"/>
                      <a:pt x="58737" y="88900"/>
                      <a:pt x="68262" y="77258"/>
                    </a:cubicBezTo>
                    <a:cubicBezTo>
                      <a:pt x="77787" y="65616"/>
                      <a:pt x="93133" y="57150"/>
                      <a:pt x="103187" y="48683"/>
                    </a:cubicBezTo>
                    <a:cubicBezTo>
                      <a:pt x="113241" y="40216"/>
                      <a:pt x="161925" y="8466"/>
                      <a:pt x="163512" y="4233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solidFill>
                  <a:srgbClr val="E9E9E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2" name="Grouper 148">
              <a:extLst>
                <a:ext uri="{FF2B5EF4-FFF2-40B4-BE49-F238E27FC236}">
                  <a16:creationId xmlns:a16="http://schemas.microsoft.com/office/drawing/2014/main" id="{AFFA5454-41DD-BA4B-AFF8-86838FA2F4B3}"/>
                </a:ext>
              </a:extLst>
            </p:cNvPr>
            <p:cNvGrpSpPr/>
            <p:nvPr/>
          </p:nvGrpSpPr>
          <p:grpSpPr>
            <a:xfrm>
              <a:off x="3772448" y="3447056"/>
              <a:ext cx="250833" cy="251428"/>
              <a:chOff x="4178300" y="3254243"/>
              <a:chExt cx="477224" cy="457333"/>
            </a:xfrm>
          </p:grpSpPr>
          <p:sp>
            <p:nvSpPr>
              <p:cNvPr id="86" name="Ellipse 85">
                <a:extLst>
                  <a:ext uri="{FF2B5EF4-FFF2-40B4-BE49-F238E27FC236}">
                    <a16:creationId xmlns:a16="http://schemas.microsoft.com/office/drawing/2014/main" id="{9261F340-C46E-184C-9F04-F91CA6171993}"/>
                  </a:ext>
                </a:extLst>
              </p:cNvPr>
              <p:cNvSpPr/>
              <p:nvPr/>
            </p:nvSpPr>
            <p:spPr>
              <a:xfrm>
                <a:off x="4178300" y="3254243"/>
                <a:ext cx="477224" cy="457333"/>
              </a:xfrm>
              <a:prstGeom prst="ellipse">
                <a:avLst/>
              </a:prstGeom>
              <a:solidFill>
                <a:srgbClr val="A4A2A3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Forme libre 86">
                <a:extLst>
                  <a:ext uri="{FF2B5EF4-FFF2-40B4-BE49-F238E27FC236}">
                    <a16:creationId xmlns:a16="http://schemas.microsoft.com/office/drawing/2014/main" id="{6DB86BF5-2AC8-3947-9188-EA81B7ED7557}"/>
                  </a:ext>
                </a:extLst>
              </p:cNvPr>
              <p:cNvSpPr/>
              <p:nvPr/>
            </p:nvSpPr>
            <p:spPr>
              <a:xfrm>
                <a:off x="4202113" y="3278717"/>
                <a:ext cx="165099" cy="286808"/>
              </a:xfrm>
              <a:custGeom>
                <a:avLst/>
                <a:gdLst>
                  <a:gd name="connsiteX0" fmla="*/ 163512 w 165099"/>
                  <a:gd name="connsiteY0" fmla="*/ 4233 h 286808"/>
                  <a:gd name="connsiteX1" fmla="*/ 112712 w 165099"/>
                  <a:gd name="connsiteY1" fmla="*/ 23283 h 286808"/>
                  <a:gd name="connsiteX2" fmla="*/ 68262 w 165099"/>
                  <a:gd name="connsiteY2" fmla="*/ 51858 h 286808"/>
                  <a:gd name="connsiteX3" fmla="*/ 46037 w 165099"/>
                  <a:gd name="connsiteY3" fmla="*/ 74083 h 286808"/>
                  <a:gd name="connsiteX4" fmla="*/ 26987 w 165099"/>
                  <a:gd name="connsiteY4" fmla="*/ 102658 h 286808"/>
                  <a:gd name="connsiteX5" fmla="*/ 7937 w 165099"/>
                  <a:gd name="connsiteY5" fmla="*/ 140758 h 286808"/>
                  <a:gd name="connsiteX6" fmla="*/ 1587 w 165099"/>
                  <a:gd name="connsiteY6" fmla="*/ 172508 h 286808"/>
                  <a:gd name="connsiteX7" fmla="*/ 1587 w 165099"/>
                  <a:gd name="connsiteY7" fmla="*/ 204258 h 286808"/>
                  <a:gd name="connsiteX8" fmla="*/ 1587 w 165099"/>
                  <a:gd name="connsiteY8" fmla="*/ 236008 h 286808"/>
                  <a:gd name="connsiteX9" fmla="*/ 11112 w 165099"/>
                  <a:gd name="connsiteY9" fmla="*/ 267758 h 286808"/>
                  <a:gd name="connsiteX10" fmla="*/ 17462 w 165099"/>
                  <a:gd name="connsiteY10" fmla="*/ 280458 h 286808"/>
                  <a:gd name="connsiteX11" fmla="*/ 11112 w 165099"/>
                  <a:gd name="connsiteY11" fmla="*/ 229658 h 286808"/>
                  <a:gd name="connsiteX12" fmla="*/ 26987 w 165099"/>
                  <a:gd name="connsiteY12" fmla="*/ 150283 h 286808"/>
                  <a:gd name="connsiteX13" fmla="*/ 46037 w 165099"/>
                  <a:gd name="connsiteY13" fmla="*/ 118533 h 286808"/>
                  <a:gd name="connsiteX14" fmla="*/ 68262 w 165099"/>
                  <a:gd name="connsiteY14" fmla="*/ 77258 h 286808"/>
                  <a:gd name="connsiteX15" fmla="*/ 103187 w 165099"/>
                  <a:gd name="connsiteY15" fmla="*/ 48683 h 286808"/>
                  <a:gd name="connsiteX16" fmla="*/ 163512 w 165099"/>
                  <a:gd name="connsiteY16" fmla="*/ 4233 h 286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5099" h="286808">
                    <a:moveTo>
                      <a:pt x="163512" y="4233"/>
                    </a:moveTo>
                    <a:cubicBezTo>
                      <a:pt x="165099" y="0"/>
                      <a:pt x="128587" y="15346"/>
                      <a:pt x="112712" y="23283"/>
                    </a:cubicBezTo>
                    <a:cubicBezTo>
                      <a:pt x="96837" y="31220"/>
                      <a:pt x="79374" y="43391"/>
                      <a:pt x="68262" y="51858"/>
                    </a:cubicBezTo>
                    <a:cubicBezTo>
                      <a:pt x="57150" y="60325"/>
                      <a:pt x="52916" y="65616"/>
                      <a:pt x="46037" y="74083"/>
                    </a:cubicBezTo>
                    <a:cubicBezTo>
                      <a:pt x="39158" y="82550"/>
                      <a:pt x="33337" y="91546"/>
                      <a:pt x="26987" y="102658"/>
                    </a:cubicBezTo>
                    <a:cubicBezTo>
                      <a:pt x="20637" y="113770"/>
                      <a:pt x="12170" y="129116"/>
                      <a:pt x="7937" y="140758"/>
                    </a:cubicBezTo>
                    <a:cubicBezTo>
                      <a:pt x="3704" y="152400"/>
                      <a:pt x="2645" y="161925"/>
                      <a:pt x="1587" y="172508"/>
                    </a:cubicBezTo>
                    <a:cubicBezTo>
                      <a:pt x="529" y="183091"/>
                      <a:pt x="1587" y="204258"/>
                      <a:pt x="1587" y="204258"/>
                    </a:cubicBezTo>
                    <a:cubicBezTo>
                      <a:pt x="1587" y="214841"/>
                      <a:pt x="0" y="225425"/>
                      <a:pt x="1587" y="236008"/>
                    </a:cubicBezTo>
                    <a:cubicBezTo>
                      <a:pt x="3175" y="246591"/>
                      <a:pt x="8466" y="260350"/>
                      <a:pt x="11112" y="267758"/>
                    </a:cubicBezTo>
                    <a:cubicBezTo>
                      <a:pt x="13758" y="275166"/>
                      <a:pt x="17462" y="286808"/>
                      <a:pt x="17462" y="280458"/>
                    </a:cubicBezTo>
                    <a:cubicBezTo>
                      <a:pt x="17462" y="274108"/>
                      <a:pt x="9525" y="251354"/>
                      <a:pt x="11112" y="229658"/>
                    </a:cubicBezTo>
                    <a:cubicBezTo>
                      <a:pt x="12699" y="207962"/>
                      <a:pt x="21166" y="168804"/>
                      <a:pt x="26987" y="150283"/>
                    </a:cubicBezTo>
                    <a:cubicBezTo>
                      <a:pt x="32808" y="131762"/>
                      <a:pt x="39158" y="130704"/>
                      <a:pt x="46037" y="118533"/>
                    </a:cubicBezTo>
                    <a:cubicBezTo>
                      <a:pt x="52916" y="106362"/>
                      <a:pt x="58737" y="88900"/>
                      <a:pt x="68262" y="77258"/>
                    </a:cubicBezTo>
                    <a:cubicBezTo>
                      <a:pt x="77787" y="65616"/>
                      <a:pt x="93133" y="57150"/>
                      <a:pt x="103187" y="48683"/>
                    </a:cubicBezTo>
                    <a:cubicBezTo>
                      <a:pt x="113241" y="40216"/>
                      <a:pt x="161925" y="8466"/>
                      <a:pt x="163512" y="4233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solidFill>
                  <a:srgbClr val="E9E9E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3" name="Corde 62">
              <a:extLst>
                <a:ext uri="{FF2B5EF4-FFF2-40B4-BE49-F238E27FC236}">
                  <a16:creationId xmlns:a16="http://schemas.microsoft.com/office/drawing/2014/main" id="{45692024-7391-EF49-8CDC-F07700B72371}"/>
                </a:ext>
              </a:extLst>
            </p:cNvPr>
            <p:cNvSpPr/>
            <p:nvPr/>
          </p:nvSpPr>
          <p:spPr>
            <a:xfrm rot="15313421" flipH="1">
              <a:off x="3788143" y="4211968"/>
              <a:ext cx="112278" cy="340625"/>
            </a:xfrm>
            <a:prstGeom prst="chord">
              <a:avLst/>
            </a:prstGeom>
            <a:solidFill>
              <a:srgbClr val="A4A2A3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4" name="Corde 63">
              <a:extLst>
                <a:ext uri="{FF2B5EF4-FFF2-40B4-BE49-F238E27FC236}">
                  <a16:creationId xmlns:a16="http://schemas.microsoft.com/office/drawing/2014/main" id="{A4D33052-7EF4-2D45-A54A-878ED2E8E235}"/>
                </a:ext>
              </a:extLst>
            </p:cNvPr>
            <p:cNvSpPr/>
            <p:nvPr/>
          </p:nvSpPr>
          <p:spPr>
            <a:xfrm rot="6286579">
              <a:off x="3400793" y="4208793"/>
              <a:ext cx="112278" cy="340625"/>
            </a:xfrm>
            <a:prstGeom prst="chord">
              <a:avLst/>
            </a:prstGeom>
            <a:solidFill>
              <a:srgbClr val="A4A2A3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5C7FBCEE-C0BF-8941-B10E-02AA2586DF87}"/>
                </a:ext>
              </a:extLst>
            </p:cNvPr>
            <p:cNvSpPr/>
            <p:nvPr/>
          </p:nvSpPr>
          <p:spPr>
            <a:xfrm>
              <a:off x="3356523" y="3541909"/>
              <a:ext cx="619125" cy="879475"/>
            </a:xfrm>
            <a:prstGeom prst="ellipse">
              <a:avLst/>
            </a:prstGeom>
            <a:solidFill>
              <a:srgbClr val="A4A2A3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CACC6BA3-74AC-AD40-BDAC-1E75CAA27A1C}"/>
                </a:ext>
              </a:extLst>
            </p:cNvPr>
            <p:cNvSpPr/>
            <p:nvPr/>
          </p:nvSpPr>
          <p:spPr>
            <a:xfrm>
              <a:off x="3561310" y="4003872"/>
              <a:ext cx="209550" cy="346075"/>
            </a:xfrm>
            <a:prstGeom prst="ellipse">
              <a:avLst/>
            </a:prstGeom>
            <a:solidFill>
              <a:srgbClr val="F8D4D6"/>
            </a:solidFill>
            <a:ln w="1587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577BB75F-0140-BE44-92CF-2C7D6A373C5F}"/>
                </a:ext>
              </a:extLst>
            </p:cNvPr>
            <p:cNvSpPr/>
            <p:nvPr/>
          </p:nvSpPr>
          <p:spPr>
            <a:xfrm>
              <a:off x="3378748" y="3584712"/>
              <a:ext cx="213783" cy="465667"/>
            </a:xfrm>
            <a:custGeom>
              <a:avLst/>
              <a:gdLst>
                <a:gd name="connsiteX0" fmla="*/ 212725 w 213783"/>
                <a:gd name="connsiteY0" fmla="*/ 2646 h 465667"/>
                <a:gd name="connsiteX1" fmla="*/ 149225 w 213783"/>
                <a:gd name="connsiteY1" fmla="*/ 43921 h 465667"/>
                <a:gd name="connsiteX2" fmla="*/ 98425 w 213783"/>
                <a:gd name="connsiteY2" fmla="*/ 88371 h 465667"/>
                <a:gd name="connsiteX3" fmla="*/ 47625 w 213783"/>
                <a:gd name="connsiteY3" fmla="*/ 174096 h 465667"/>
                <a:gd name="connsiteX4" fmla="*/ 22225 w 213783"/>
                <a:gd name="connsiteY4" fmla="*/ 247121 h 465667"/>
                <a:gd name="connsiteX5" fmla="*/ 3175 w 213783"/>
                <a:gd name="connsiteY5" fmla="*/ 339196 h 465667"/>
                <a:gd name="connsiteX6" fmla="*/ 3175 w 213783"/>
                <a:gd name="connsiteY6" fmla="*/ 463021 h 465667"/>
                <a:gd name="connsiteX7" fmla="*/ 15875 w 213783"/>
                <a:gd name="connsiteY7" fmla="*/ 355071 h 465667"/>
                <a:gd name="connsiteX8" fmla="*/ 44450 w 213783"/>
                <a:gd name="connsiteY8" fmla="*/ 253471 h 465667"/>
                <a:gd name="connsiteX9" fmla="*/ 98425 w 213783"/>
                <a:gd name="connsiteY9" fmla="*/ 129646 h 465667"/>
                <a:gd name="connsiteX10" fmla="*/ 155575 w 213783"/>
                <a:gd name="connsiteY10" fmla="*/ 59796 h 465667"/>
                <a:gd name="connsiteX11" fmla="*/ 212725 w 213783"/>
                <a:gd name="connsiteY11" fmla="*/ 2646 h 46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3783" h="465667">
                  <a:moveTo>
                    <a:pt x="212725" y="2646"/>
                  </a:moveTo>
                  <a:cubicBezTo>
                    <a:pt x="211667" y="0"/>
                    <a:pt x="168275" y="29634"/>
                    <a:pt x="149225" y="43921"/>
                  </a:cubicBezTo>
                  <a:cubicBezTo>
                    <a:pt x="130175" y="58209"/>
                    <a:pt x="115358" y="66675"/>
                    <a:pt x="98425" y="88371"/>
                  </a:cubicBezTo>
                  <a:cubicBezTo>
                    <a:pt x="81492" y="110067"/>
                    <a:pt x="60325" y="147638"/>
                    <a:pt x="47625" y="174096"/>
                  </a:cubicBezTo>
                  <a:cubicBezTo>
                    <a:pt x="34925" y="200554"/>
                    <a:pt x="29633" y="219604"/>
                    <a:pt x="22225" y="247121"/>
                  </a:cubicBezTo>
                  <a:cubicBezTo>
                    <a:pt x="14817" y="274638"/>
                    <a:pt x="6350" y="303213"/>
                    <a:pt x="3175" y="339196"/>
                  </a:cubicBezTo>
                  <a:cubicBezTo>
                    <a:pt x="0" y="375179"/>
                    <a:pt x="1058" y="460375"/>
                    <a:pt x="3175" y="463021"/>
                  </a:cubicBezTo>
                  <a:cubicBezTo>
                    <a:pt x="5292" y="465667"/>
                    <a:pt x="8996" y="389996"/>
                    <a:pt x="15875" y="355071"/>
                  </a:cubicBezTo>
                  <a:cubicBezTo>
                    <a:pt x="22754" y="320146"/>
                    <a:pt x="30692" y="291042"/>
                    <a:pt x="44450" y="253471"/>
                  </a:cubicBezTo>
                  <a:cubicBezTo>
                    <a:pt x="58208" y="215900"/>
                    <a:pt x="79904" y="161925"/>
                    <a:pt x="98425" y="129646"/>
                  </a:cubicBezTo>
                  <a:cubicBezTo>
                    <a:pt x="116946" y="97367"/>
                    <a:pt x="137583" y="79904"/>
                    <a:pt x="155575" y="59796"/>
                  </a:cubicBezTo>
                  <a:cubicBezTo>
                    <a:pt x="173567" y="39688"/>
                    <a:pt x="213783" y="5292"/>
                    <a:pt x="212725" y="2646"/>
                  </a:cubicBezTo>
                  <a:close/>
                </a:path>
              </a:pathLst>
            </a:custGeom>
            <a:solidFill>
              <a:srgbClr val="CBCBCA"/>
            </a:solidFill>
            <a:ln w="6350" cap="flat" cmpd="sng" algn="ctr">
              <a:solidFill>
                <a:srgbClr val="E9E9E9">
                  <a:alpha val="46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E0EBB3F0-1C8E-A448-B599-2B9ECA174373}"/>
                </a:ext>
              </a:extLst>
            </p:cNvPr>
            <p:cNvSpPr/>
            <p:nvPr/>
          </p:nvSpPr>
          <p:spPr>
            <a:xfrm rot="10800000">
              <a:off x="3734348" y="3933962"/>
              <a:ext cx="213783" cy="465667"/>
            </a:xfrm>
            <a:custGeom>
              <a:avLst/>
              <a:gdLst>
                <a:gd name="connsiteX0" fmla="*/ 212725 w 213783"/>
                <a:gd name="connsiteY0" fmla="*/ 2646 h 465667"/>
                <a:gd name="connsiteX1" fmla="*/ 149225 w 213783"/>
                <a:gd name="connsiteY1" fmla="*/ 43921 h 465667"/>
                <a:gd name="connsiteX2" fmla="*/ 98425 w 213783"/>
                <a:gd name="connsiteY2" fmla="*/ 88371 h 465667"/>
                <a:gd name="connsiteX3" fmla="*/ 47625 w 213783"/>
                <a:gd name="connsiteY3" fmla="*/ 174096 h 465667"/>
                <a:gd name="connsiteX4" fmla="*/ 22225 w 213783"/>
                <a:gd name="connsiteY4" fmla="*/ 247121 h 465667"/>
                <a:gd name="connsiteX5" fmla="*/ 3175 w 213783"/>
                <a:gd name="connsiteY5" fmla="*/ 339196 h 465667"/>
                <a:gd name="connsiteX6" fmla="*/ 3175 w 213783"/>
                <a:gd name="connsiteY6" fmla="*/ 463021 h 465667"/>
                <a:gd name="connsiteX7" fmla="*/ 15875 w 213783"/>
                <a:gd name="connsiteY7" fmla="*/ 355071 h 465667"/>
                <a:gd name="connsiteX8" fmla="*/ 44450 w 213783"/>
                <a:gd name="connsiteY8" fmla="*/ 253471 h 465667"/>
                <a:gd name="connsiteX9" fmla="*/ 98425 w 213783"/>
                <a:gd name="connsiteY9" fmla="*/ 129646 h 465667"/>
                <a:gd name="connsiteX10" fmla="*/ 155575 w 213783"/>
                <a:gd name="connsiteY10" fmla="*/ 59796 h 465667"/>
                <a:gd name="connsiteX11" fmla="*/ 212725 w 213783"/>
                <a:gd name="connsiteY11" fmla="*/ 2646 h 46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3783" h="465667">
                  <a:moveTo>
                    <a:pt x="212725" y="2646"/>
                  </a:moveTo>
                  <a:cubicBezTo>
                    <a:pt x="211667" y="0"/>
                    <a:pt x="168275" y="29634"/>
                    <a:pt x="149225" y="43921"/>
                  </a:cubicBezTo>
                  <a:cubicBezTo>
                    <a:pt x="130175" y="58209"/>
                    <a:pt x="115358" y="66675"/>
                    <a:pt x="98425" y="88371"/>
                  </a:cubicBezTo>
                  <a:cubicBezTo>
                    <a:pt x="81492" y="110067"/>
                    <a:pt x="60325" y="147638"/>
                    <a:pt x="47625" y="174096"/>
                  </a:cubicBezTo>
                  <a:cubicBezTo>
                    <a:pt x="34925" y="200554"/>
                    <a:pt x="29633" y="219604"/>
                    <a:pt x="22225" y="247121"/>
                  </a:cubicBezTo>
                  <a:cubicBezTo>
                    <a:pt x="14817" y="274638"/>
                    <a:pt x="6350" y="303213"/>
                    <a:pt x="3175" y="339196"/>
                  </a:cubicBezTo>
                  <a:cubicBezTo>
                    <a:pt x="0" y="375179"/>
                    <a:pt x="1058" y="460375"/>
                    <a:pt x="3175" y="463021"/>
                  </a:cubicBezTo>
                  <a:cubicBezTo>
                    <a:pt x="5292" y="465667"/>
                    <a:pt x="8996" y="389996"/>
                    <a:pt x="15875" y="355071"/>
                  </a:cubicBezTo>
                  <a:cubicBezTo>
                    <a:pt x="22754" y="320146"/>
                    <a:pt x="30692" y="291042"/>
                    <a:pt x="44450" y="253471"/>
                  </a:cubicBezTo>
                  <a:cubicBezTo>
                    <a:pt x="58208" y="215900"/>
                    <a:pt x="79904" y="161925"/>
                    <a:pt x="98425" y="129646"/>
                  </a:cubicBezTo>
                  <a:cubicBezTo>
                    <a:pt x="116946" y="97367"/>
                    <a:pt x="137583" y="79904"/>
                    <a:pt x="155575" y="59796"/>
                  </a:cubicBezTo>
                  <a:cubicBezTo>
                    <a:pt x="173567" y="39688"/>
                    <a:pt x="213783" y="5292"/>
                    <a:pt x="212725" y="2646"/>
                  </a:cubicBezTo>
                  <a:close/>
                </a:path>
              </a:pathLst>
            </a:custGeom>
            <a:solidFill>
              <a:srgbClr val="82817F"/>
            </a:solidFill>
            <a:ln w="6350" cap="flat" cmpd="sng" algn="ctr">
              <a:solidFill>
                <a:srgbClr val="82817F">
                  <a:alpha val="46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7B648C55-9398-B247-8B16-1C9D6C41F209}"/>
                </a:ext>
              </a:extLst>
            </p:cNvPr>
            <p:cNvSpPr/>
            <p:nvPr/>
          </p:nvSpPr>
          <p:spPr>
            <a:xfrm>
              <a:off x="3609464" y="4157800"/>
              <a:ext cx="137583" cy="170391"/>
            </a:xfrm>
            <a:custGeom>
              <a:avLst/>
              <a:gdLst>
                <a:gd name="connsiteX0" fmla="*/ 130175 w 137583"/>
                <a:gd name="connsiteY0" fmla="*/ 1058 h 170391"/>
                <a:gd name="connsiteX1" fmla="*/ 136525 w 137583"/>
                <a:gd name="connsiteY1" fmla="*/ 58208 h 170391"/>
                <a:gd name="connsiteX2" fmla="*/ 136525 w 137583"/>
                <a:gd name="connsiteY2" fmla="*/ 77258 h 170391"/>
                <a:gd name="connsiteX3" fmla="*/ 130175 w 137583"/>
                <a:gd name="connsiteY3" fmla="*/ 96308 h 170391"/>
                <a:gd name="connsiteX4" fmla="*/ 123825 w 137583"/>
                <a:gd name="connsiteY4" fmla="*/ 112183 h 170391"/>
                <a:gd name="connsiteX5" fmla="*/ 117475 w 137583"/>
                <a:gd name="connsiteY5" fmla="*/ 124883 h 170391"/>
                <a:gd name="connsiteX6" fmla="*/ 107950 w 137583"/>
                <a:gd name="connsiteY6" fmla="*/ 140758 h 170391"/>
                <a:gd name="connsiteX7" fmla="*/ 92075 w 137583"/>
                <a:gd name="connsiteY7" fmla="*/ 153458 h 170391"/>
                <a:gd name="connsiteX8" fmla="*/ 92075 w 137583"/>
                <a:gd name="connsiteY8" fmla="*/ 153458 h 170391"/>
                <a:gd name="connsiteX9" fmla="*/ 79375 w 137583"/>
                <a:gd name="connsiteY9" fmla="*/ 162983 h 170391"/>
                <a:gd name="connsiteX10" fmla="*/ 60325 w 137583"/>
                <a:gd name="connsiteY10" fmla="*/ 169333 h 170391"/>
                <a:gd name="connsiteX11" fmla="*/ 41275 w 137583"/>
                <a:gd name="connsiteY11" fmla="*/ 169333 h 170391"/>
                <a:gd name="connsiteX12" fmla="*/ 25400 w 137583"/>
                <a:gd name="connsiteY12" fmla="*/ 166158 h 170391"/>
                <a:gd name="connsiteX13" fmla="*/ 15875 w 137583"/>
                <a:gd name="connsiteY13" fmla="*/ 159808 h 170391"/>
                <a:gd name="connsiteX14" fmla="*/ 9525 w 137583"/>
                <a:gd name="connsiteY14" fmla="*/ 150283 h 170391"/>
                <a:gd name="connsiteX15" fmla="*/ 0 w 137583"/>
                <a:gd name="connsiteY15" fmla="*/ 140758 h 170391"/>
                <a:gd name="connsiteX16" fmla="*/ 9525 w 137583"/>
                <a:gd name="connsiteY16" fmla="*/ 150283 h 170391"/>
                <a:gd name="connsiteX17" fmla="*/ 28575 w 137583"/>
                <a:gd name="connsiteY17" fmla="*/ 159808 h 170391"/>
                <a:gd name="connsiteX18" fmla="*/ 41275 w 137583"/>
                <a:gd name="connsiteY18" fmla="*/ 162983 h 170391"/>
                <a:gd name="connsiteX19" fmla="*/ 57150 w 137583"/>
                <a:gd name="connsiteY19" fmla="*/ 162983 h 170391"/>
                <a:gd name="connsiteX20" fmla="*/ 73025 w 137583"/>
                <a:gd name="connsiteY20" fmla="*/ 150283 h 170391"/>
                <a:gd name="connsiteX21" fmla="*/ 92075 w 137583"/>
                <a:gd name="connsiteY21" fmla="*/ 131233 h 170391"/>
                <a:gd name="connsiteX22" fmla="*/ 101600 w 137583"/>
                <a:gd name="connsiteY22" fmla="*/ 118533 h 170391"/>
                <a:gd name="connsiteX23" fmla="*/ 111125 w 137583"/>
                <a:gd name="connsiteY23" fmla="*/ 96308 h 170391"/>
                <a:gd name="connsiteX24" fmla="*/ 123825 w 137583"/>
                <a:gd name="connsiteY24" fmla="*/ 64558 h 170391"/>
                <a:gd name="connsiteX25" fmla="*/ 130175 w 137583"/>
                <a:gd name="connsiteY25" fmla="*/ 1058 h 170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7583" h="170391">
                  <a:moveTo>
                    <a:pt x="130175" y="1058"/>
                  </a:moveTo>
                  <a:cubicBezTo>
                    <a:pt x="132292" y="0"/>
                    <a:pt x="135467" y="45508"/>
                    <a:pt x="136525" y="58208"/>
                  </a:cubicBezTo>
                  <a:cubicBezTo>
                    <a:pt x="137583" y="70908"/>
                    <a:pt x="137583" y="70908"/>
                    <a:pt x="136525" y="77258"/>
                  </a:cubicBezTo>
                  <a:cubicBezTo>
                    <a:pt x="135467" y="83608"/>
                    <a:pt x="132292" y="90487"/>
                    <a:pt x="130175" y="96308"/>
                  </a:cubicBezTo>
                  <a:cubicBezTo>
                    <a:pt x="128058" y="102129"/>
                    <a:pt x="125942" y="107421"/>
                    <a:pt x="123825" y="112183"/>
                  </a:cubicBezTo>
                  <a:cubicBezTo>
                    <a:pt x="121708" y="116945"/>
                    <a:pt x="120121" y="120121"/>
                    <a:pt x="117475" y="124883"/>
                  </a:cubicBezTo>
                  <a:cubicBezTo>
                    <a:pt x="114829" y="129645"/>
                    <a:pt x="112183" y="135996"/>
                    <a:pt x="107950" y="140758"/>
                  </a:cubicBezTo>
                  <a:cubicBezTo>
                    <a:pt x="103717" y="145520"/>
                    <a:pt x="92075" y="153458"/>
                    <a:pt x="92075" y="153458"/>
                  </a:cubicBezTo>
                  <a:lnTo>
                    <a:pt x="92075" y="153458"/>
                  </a:lnTo>
                  <a:cubicBezTo>
                    <a:pt x="89958" y="155046"/>
                    <a:pt x="84667" y="160337"/>
                    <a:pt x="79375" y="162983"/>
                  </a:cubicBezTo>
                  <a:cubicBezTo>
                    <a:pt x="74083" y="165629"/>
                    <a:pt x="66675" y="168275"/>
                    <a:pt x="60325" y="169333"/>
                  </a:cubicBezTo>
                  <a:cubicBezTo>
                    <a:pt x="53975" y="170391"/>
                    <a:pt x="47096" y="169862"/>
                    <a:pt x="41275" y="169333"/>
                  </a:cubicBezTo>
                  <a:cubicBezTo>
                    <a:pt x="35454" y="168804"/>
                    <a:pt x="29633" y="167745"/>
                    <a:pt x="25400" y="166158"/>
                  </a:cubicBezTo>
                  <a:cubicBezTo>
                    <a:pt x="21167" y="164571"/>
                    <a:pt x="18521" y="162454"/>
                    <a:pt x="15875" y="159808"/>
                  </a:cubicBezTo>
                  <a:cubicBezTo>
                    <a:pt x="13229" y="157162"/>
                    <a:pt x="12171" y="153458"/>
                    <a:pt x="9525" y="150283"/>
                  </a:cubicBezTo>
                  <a:cubicBezTo>
                    <a:pt x="6879" y="147108"/>
                    <a:pt x="0" y="140758"/>
                    <a:pt x="0" y="140758"/>
                  </a:cubicBezTo>
                  <a:cubicBezTo>
                    <a:pt x="0" y="140758"/>
                    <a:pt x="4763" y="147108"/>
                    <a:pt x="9525" y="150283"/>
                  </a:cubicBezTo>
                  <a:cubicBezTo>
                    <a:pt x="14287" y="153458"/>
                    <a:pt x="23283" y="157691"/>
                    <a:pt x="28575" y="159808"/>
                  </a:cubicBezTo>
                  <a:cubicBezTo>
                    <a:pt x="33867" y="161925"/>
                    <a:pt x="36513" y="162454"/>
                    <a:pt x="41275" y="162983"/>
                  </a:cubicBezTo>
                  <a:cubicBezTo>
                    <a:pt x="46038" y="163512"/>
                    <a:pt x="51858" y="165100"/>
                    <a:pt x="57150" y="162983"/>
                  </a:cubicBezTo>
                  <a:cubicBezTo>
                    <a:pt x="62442" y="160866"/>
                    <a:pt x="67204" y="155575"/>
                    <a:pt x="73025" y="150283"/>
                  </a:cubicBezTo>
                  <a:cubicBezTo>
                    <a:pt x="78846" y="144991"/>
                    <a:pt x="87313" y="136525"/>
                    <a:pt x="92075" y="131233"/>
                  </a:cubicBezTo>
                  <a:cubicBezTo>
                    <a:pt x="96838" y="125941"/>
                    <a:pt x="98425" y="124354"/>
                    <a:pt x="101600" y="118533"/>
                  </a:cubicBezTo>
                  <a:cubicBezTo>
                    <a:pt x="104775" y="112712"/>
                    <a:pt x="107421" y="105304"/>
                    <a:pt x="111125" y="96308"/>
                  </a:cubicBezTo>
                  <a:cubicBezTo>
                    <a:pt x="114829" y="87312"/>
                    <a:pt x="121179" y="74612"/>
                    <a:pt x="123825" y="64558"/>
                  </a:cubicBezTo>
                  <a:cubicBezTo>
                    <a:pt x="126471" y="54504"/>
                    <a:pt x="128058" y="2116"/>
                    <a:pt x="130175" y="1058"/>
                  </a:cubicBezTo>
                  <a:close/>
                </a:path>
              </a:pathLst>
            </a:custGeom>
            <a:solidFill>
              <a:srgbClr val="ECBDC3"/>
            </a:solidFill>
            <a:ln>
              <a:solidFill>
                <a:srgbClr val="ECBDC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DAD37168-E439-3F4A-A8D6-763472960B4F}"/>
                </a:ext>
              </a:extLst>
            </p:cNvPr>
            <p:cNvSpPr/>
            <p:nvPr/>
          </p:nvSpPr>
          <p:spPr>
            <a:xfrm>
              <a:off x="3508923" y="3701658"/>
              <a:ext cx="45719" cy="889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D84BD820-DA98-9844-94FB-76A1522EC976}"/>
                </a:ext>
              </a:extLst>
            </p:cNvPr>
            <p:cNvSpPr/>
            <p:nvPr/>
          </p:nvSpPr>
          <p:spPr>
            <a:xfrm>
              <a:off x="3801023" y="3701658"/>
              <a:ext cx="45719" cy="889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grpSp>
          <p:nvGrpSpPr>
            <p:cNvPr id="72" name="Grouper 158">
              <a:extLst>
                <a:ext uri="{FF2B5EF4-FFF2-40B4-BE49-F238E27FC236}">
                  <a16:creationId xmlns:a16="http://schemas.microsoft.com/office/drawing/2014/main" id="{318737DD-52BB-AC40-89C7-5F751DAC104F}"/>
                </a:ext>
              </a:extLst>
            </p:cNvPr>
            <p:cNvGrpSpPr/>
            <p:nvPr/>
          </p:nvGrpSpPr>
          <p:grpSpPr>
            <a:xfrm rot="193724">
              <a:off x="3617834" y="3855986"/>
              <a:ext cx="94111" cy="94620"/>
              <a:chOff x="4839038" y="5440189"/>
              <a:chExt cx="128034" cy="128726"/>
            </a:xfrm>
          </p:grpSpPr>
          <p:sp>
            <p:nvSpPr>
              <p:cNvPr id="84" name="Corde 83">
                <a:extLst>
                  <a:ext uri="{FF2B5EF4-FFF2-40B4-BE49-F238E27FC236}">
                    <a16:creationId xmlns:a16="http://schemas.microsoft.com/office/drawing/2014/main" id="{DAE25D76-17B8-8241-A221-69BE52C3152F}"/>
                  </a:ext>
                </a:extLst>
              </p:cNvPr>
              <p:cNvSpPr/>
              <p:nvPr/>
            </p:nvSpPr>
            <p:spPr>
              <a:xfrm rot="20258032" flipV="1">
                <a:off x="4839038" y="5443329"/>
                <a:ext cx="81457" cy="125586"/>
              </a:xfrm>
              <a:prstGeom prst="chord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Corde 84">
                <a:extLst>
                  <a:ext uri="{FF2B5EF4-FFF2-40B4-BE49-F238E27FC236}">
                    <a16:creationId xmlns:a16="http://schemas.microsoft.com/office/drawing/2014/main" id="{FC3571EF-9C3B-864C-82C9-94E4418D3E7D}"/>
                  </a:ext>
                </a:extLst>
              </p:cNvPr>
              <p:cNvSpPr/>
              <p:nvPr/>
            </p:nvSpPr>
            <p:spPr>
              <a:xfrm rot="11781109">
                <a:off x="4885615" y="5440189"/>
                <a:ext cx="81457" cy="125586"/>
              </a:xfrm>
              <a:prstGeom prst="chord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3" name="Corde 72">
              <a:extLst>
                <a:ext uri="{FF2B5EF4-FFF2-40B4-BE49-F238E27FC236}">
                  <a16:creationId xmlns:a16="http://schemas.microsoft.com/office/drawing/2014/main" id="{17C9E2F0-0E55-5149-ABED-69588B48F518}"/>
                </a:ext>
              </a:extLst>
            </p:cNvPr>
            <p:cNvSpPr/>
            <p:nvPr/>
          </p:nvSpPr>
          <p:spPr>
            <a:xfrm rot="17759564">
              <a:off x="3573376" y="3816332"/>
              <a:ext cx="83390" cy="93798"/>
            </a:xfrm>
            <a:prstGeom prst="chord">
              <a:avLst/>
            </a:prstGeom>
            <a:solidFill>
              <a:srgbClr val="A4A2A3"/>
            </a:solidFill>
            <a:ln w="952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74" name="Corde 73">
              <a:extLst>
                <a:ext uri="{FF2B5EF4-FFF2-40B4-BE49-F238E27FC236}">
                  <a16:creationId xmlns:a16="http://schemas.microsoft.com/office/drawing/2014/main" id="{D2C4E9ED-27B8-2745-86DD-3E969D50FDBD}"/>
                </a:ext>
              </a:extLst>
            </p:cNvPr>
            <p:cNvSpPr/>
            <p:nvPr/>
          </p:nvSpPr>
          <p:spPr>
            <a:xfrm rot="3840436" flipH="1">
              <a:off x="3668626" y="3816332"/>
              <a:ext cx="83390" cy="93798"/>
            </a:xfrm>
            <a:prstGeom prst="chord">
              <a:avLst/>
            </a:prstGeom>
            <a:solidFill>
              <a:srgbClr val="A4A2A3"/>
            </a:solidFill>
            <a:ln w="952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C81CF339-AF15-F549-8032-C48732C42E92}"/>
                </a:ext>
              </a:extLst>
            </p:cNvPr>
            <p:cNvCxnSpPr/>
            <p:nvPr/>
          </p:nvCxnSpPr>
          <p:spPr>
            <a:xfrm rot="10800000" flipH="1" flipV="1">
              <a:off x="3575053" y="3842676"/>
              <a:ext cx="93600" cy="6201"/>
            </a:xfrm>
            <a:prstGeom prst="line">
              <a:avLst/>
            </a:prstGeom>
            <a:ln w="15875" cap="flat" cmpd="sng" algn="ctr">
              <a:solidFill>
                <a:srgbClr val="A4A2A3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>
              <a:extLst>
                <a:ext uri="{FF2B5EF4-FFF2-40B4-BE49-F238E27FC236}">
                  <a16:creationId xmlns:a16="http://schemas.microsoft.com/office/drawing/2014/main" id="{D1DE6EB0-E349-7945-A255-9E15B81D2681}"/>
                </a:ext>
              </a:extLst>
            </p:cNvPr>
            <p:cNvCxnSpPr/>
            <p:nvPr/>
          </p:nvCxnSpPr>
          <p:spPr>
            <a:xfrm rot="10800000" flipH="1">
              <a:off x="3668165" y="3842676"/>
              <a:ext cx="95739" cy="6201"/>
            </a:xfrm>
            <a:prstGeom prst="line">
              <a:avLst/>
            </a:prstGeom>
            <a:ln w="15875" cap="flat" cmpd="sng" algn="ctr">
              <a:solidFill>
                <a:srgbClr val="A4A2A3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Ellipse 76">
              <a:extLst>
                <a:ext uri="{FF2B5EF4-FFF2-40B4-BE49-F238E27FC236}">
                  <a16:creationId xmlns:a16="http://schemas.microsoft.com/office/drawing/2014/main" id="{80146F99-22AA-F44E-80D3-7300395B5D6D}"/>
                </a:ext>
              </a:extLst>
            </p:cNvPr>
            <p:cNvSpPr/>
            <p:nvPr/>
          </p:nvSpPr>
          <p:spPr>
            <a:xfrm>
              <a:off x="3635910" y="3821339"/>
              <a:ext cx="57600" cy="32400"/>
            </a:xfrm>
            <a:prstGeom prst="ellipse">
              <a:avLst/>
            </a:prstGeom>
            <a:solidFill>
              <a:srgbClr val="F8D4D6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grpSp>
          <p:nvGrpSpPr>
            <p:cNvPr id="78" name="Grouper 164">
              <a:extLst>
                <a:ext uri="{FF2B5EF4-FFF2-40B4-BE49-F238E27FC236}">
                  <a16:creationId xmlns:a16="http://schemas.microsoft.com/office/drawing/2014/main" id="{09504903-E08E-D54C-A2AB-CD91B6E15A8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34661" y="3534312"/>
              <a:ext cx="112412" cy="100800"/>
              <a:chOff x="4252594" y="5064147"/>
              <a:chExt cx="614681" cy="551182"/>
            </a:xfrm>
          </p:grpSpPr>
          <p:sp>
            <p:nvSpPr>
              <p:cNvPr id="82" name="Ellipse 81">
                <a:extLst>
                  <a:ext uri="{FF2B5EF4-FFF2-40B4-BE49-F238E27FC236}">
                    <a16:creationId xmlns:a16="http://schemas.microsoft.com/office/drawing/2014/main" id="{0509FDE4-ACA5-3A4D-9692-440683EADB03}"/>
                  </a:ext>
                </a:extLst>
              </p:cNvPr>
              <p:cNvSpPr/>
              <p:nvPr/>
            </p:nvSpPr>
            <p:spPr>
              <a:xfrm>
                <a:off x="4252594" y="5064147"/>
                <a:ext cx="614681" cy="551182"/>
              </a:xfrm>
              <a:prstGeom prst="ellipse">
                <a:avLst/>
              </a:prstGeom>
              <a:solidFill>
                <a:srgbClr val="F8D4D6"/>
              </a:solidFill>
              <a:ln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Forme libre 82">
                <a:extLst>
                  <a:ext uri="{FF2B5EF4-FFF2-40B4-BE49-F238E27FC236}">
                    <a16:creationId xmlns:a16="http://schemas.microsoft.com/office/drawing/2014/main" id="{96435143-25C1-2D43-9894-F0FCC72A638A}"/>
                  </a:ext>
                </a:extLst>
              </p:cNvPr>
              <p:cNvSpPr/>
              <p:nvPr/>
            </p:nvSpPr>
            <p:spPr>
              <a:xfrm rot="1626919">
                <a:off x="4501344" y="5174269"/>
                <a:ext cx="270994" cy="427696"/>
              </a:xfrm>
              <a:custGeom>
                <a:avLst/>
                <a:gdLst>
                  <a:gd name="connsiteX0" fmla="*/ 188383 w 261408"/>
                  <a:gd name="connsiteY0" fmla="*/ 9525 h 376767"/>
                  <a:gd name="connsiteX1" fmla="*/ 229658 w 261408"/>
                  <a:gd name="connsiteY1" fmla="*/ 57150 h 376767"/>
                  <a:gd name="connsiteX2" fmla="*/ 242358 w 261408"/>
                  <a:gd name="connsiteY2" fmla="*/ 85725 h 376767"/>
                  <a:gd name="connsiteX3" fmla="*/ 251883 w 261408"/>
                  <a:gd name="connsiteY3" fmla="*/ 107950 h 376767"/>
                  <a:gd name="connsiteX4" fmla="*/ 258233 w 261408"/>
                  <a:gd name="connsiteY4" fmla="*/ 146050 h 376767"/>
                  <a:gd name="connsiteX5" fmla="*/ 261408 w 261408"/>
                  <a:gd name="connsiteY5" fmla="*/ 180975 h 376767"/>
                  <a:gd name="connsiteX6" fmla="*/ 258233 w 261408"/>
                  <a:gd name="connsiteY6" fmla="*/ 209550 h 376767"/>
                  <a:gd name="connsiteX7" fmla="*/ 248708 w 261408"/>
                  <a:gd name="connsiteY7" fmla="*/ 247650 h 376767"/>
                  <a:gd name="connsiteX8" fmla="*/ 239183 w 261408"/>
                  <a:gd name="connsiteY8" fmla="*/ 269875 h 376767"/>
                  <a:gd name="connsiteX9" fmla="*/ 216958 w 261408"/>
                  <a:gd name="connsiteY9" fmla="*/ 307975 h 376767"/>
                  <a:gd name="connsiteX10" fmla="*/ 182033 w 261408"/>
                  <a:gd name="connsiteY10" fmla="*/ 333375 h 376767"/>
                  <a:gd name="connsiteX11" fmla="*/ 137583 w 261408"/>
                  <a:gd name="connsiteY11" fmla="*/ 355600 h 376767"/>
                  <a:gd name="connsiteX12" fmla="*/ 74083 w 261408"/>
                  <a:gd name="connsiteY12" fmla="*/ 374650 h 376767"/>
                  <a:gd name="connsiteX13" fmla="*/ 4233 w 261408"/>
                  <a:gd name="connsiteY13" fmla="*/ 368300 h 376767"/>
                  <a:gd name="connsiteX14" fmla="*/ 99483 w 261408"/>
                  <a:gd name="connsiteY14" fmla="*/ 358775 h 376767"/>
                  <a:gd name="connsiteX15" fmla="*/ 169333 w 261408"/>
                  <a:gd name="connsiteY15" fmla="*/ 314325 h 376767"/>
                  <a:gd name="connsiteX16" fmla="*/ 197908 w 261408"/>
                  <a:gd name="connsiteY16" fmla="*/ 273050 h 376767"/>
                  <a:gd name="connsiteX17" fmla="*/ 216958 w 261408"/>
                  <a:gd name="connsiteY17" fmla="*/ 231775 h 376767"/>
                  <a:gd name="connsiteX18" fmla="*/ 223308 w 261408"/>
                  <a:gd name="connsiteY18" fmla="*/ 161925 h 376767"/>
                  <a:gd name="connsiteX19" fmla="*/ 216958 w 261408"/>
                  <a:gd name="connsiteY19" fmla="*/ 114300 h 376767"/>
                  <a:gd name="connsiteX20" fmla="*/ 188383 w 261408"/>
                  <a:gd name="connsiteY20" fmla="*/ 9525 h 376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1408" h="376767">
                    <a:moveTo>
                      <a:pt x="188383" y="9525"/>
                    </a:moveTo>
                    <a:cubicBezTo>
                      <a:pt x="190500" y="0"/>
                      <a:pt x="220662" y="44450"/>
                      <a:pt x="229658" y="57150"/>
                    </a:cubicBezTo>
                    <a:cubicBezTo>
                      <a:pt x="238654" y="69850"/>
                      <a:pt x="238654" y="77258"/>
                      <a:pt x="242358" y="85725"/>
                    </a:cubicBezTo>
                    <a:cubicBezTo>
                      <a:pt x="246062" y="94192"/>
                      <a:pt x="249237" y="97896"/>
                      <a:pt x="251883" y="107950"/>
                    </a:cubicBezTo>
                    <a:cubicBezTo>
                      <a:pt x="254529" y="118004"/>
                      <a:pt x="256646" y="133879"/>
                      <a:pt x="258233" y="146050"/>
                    </a:cubicBezTo>
                    <a:cubicBezTo>
                      <a:pt x="259820" y="158221"/>
                      <a:pt x="261408" y="170392"/>
                      <a:pt x="261408" y="180975"/>
                    </a:cubicBezTo>
                    <a:cubicBezTo>
                      <a:pt x="261408" y="191558"/>
                      <a:pt x="260350" y="198438"/>
                      <a:pt x="258233" y="209550"/>
                    </a:cubicBezTo>
                    <a:cubicBezTo>
                      <a:pt x="256116" y="220662"/>
                      <a:pt x="251883" y="237596"/>
                      <a:pt x="248708" y="247650"/>
                    </a:cubicBezTo>
                    <a:cubicBezTo>
                      <a:pt x="245533" y="257704"/>
                      <a:pt x="244475" y="259821"/>
                      <a:pt x="239183" y="269875"/>
                    </a:cubicBezTo>
                    <a:cubicBezTo>
                      <a:pt x="233891" y="279929"/>
                      <a:pt x="226483" y="297392"/>
                      <a:pt x="216958" y="307975"/>
                    </a:cubicBezTo>
                    <a:cubicBezTo>
                      <a:pt x="207433" y="318558"/>
                      <a:pt x="195262" y="325438"/>
                      <a:pt x="182033" y="333375"/>
                    </a:cubicBezTo>
                    <a:cubicBezTo>
                      <a:pt x="168804" y="341312"/>
                      <a:pt x="155575" y="348721"/>
                      <a:pt x="137583" y="355600"/>
                    </a:cubicBezTo>
                    <a:cubicBezTo>
                      <a:pt x="119591" y="362479"/>
                      <a:pt x="96308" y="372533"/>
                      <a:pt x="74083" y="374650"/>
                    </a:cubicBezTo>
                    <a:cubicBezTo>
                      <a:pt x="51858" y="376767"/>
                      <a:pt x="0" y="370946"/>
                      <a:pt x="4233" y="368300"/>
                    </a:cubicBezTo>
                    <a:cubicBezTo>
                      <a:pt x="8466" y="365654"/>
                      <a:pt x="71966" y="367771"/>
                      <a:pt x="99483" y="358775"/>
                    </a:cubicBezTo>
                    <a:cubicBezTo>
                      <a:pt x="127000" y="349779"/>
                      <a:pt x="152929" y="328613"/>
                      <a:pt x="169333" y="314325"/>
                    </a:cubicBezTo>
                    <a:cubicBezTo>
                      <a:pt x="185737" y="300037"/>
                      <a:pt x="189971" y="286808"/>
                      <a:pt x="197908" y="273050"/>
                    </a:cubicBezTo>
                    <a:cubicBezTo>
                      <a:pt x="205846" y="259292"/>
                      <a:pt x="212725" y="250296"/>
                      <a:pt x="216958" y="231775"/>
                    </a:cubicBezTo>
                    <a:cubicBezTo>
                      <a:pt x="221191" y="213254"/>
                      <a:pt x="223308" y="181504"/>
                      <a:pt x="223308" y="161925"/>
                    </a:cubicBezTo>
                    <a:cubicBezTo>
                      <a:pt x="223308" y="142346"/>
                      <a:pt x="220133" y="132292"/>
                      <a:pt x="216958" y="114300"/>
                    </a:cubicBezTo>
                    <a:cubicBezTo>
                      <a:pt x="213783" y="96308"/>
                      <a:pt x="186266" y="19050"/>
                      <a:pt x="188383" y="9525"/>
                    </a:cubicBezTo>
                    <a:close/>
                  </a:path>
                </a:pathLst>
              </a:custGeom>
              <a:solidFill>
                <a:srgbClr val="ECBDC3"/>
              </a:solidFill>
              <a:ln>
                <a:solidFill>
                  <a:srgbClr val="ECBDC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9" name="Grouper 165">
              <a:extLst>
                <a:ext uri="{FF2B5EF4-FFF2-40B4-BE49-F238E27FC236}">
                  <a16:creationId xmlns:a16="http://schemas.microsoft.com/office/drawing/2014/main" id="{AAB60E28-D933-D348-A922-FC431802004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84569" y="3534312"/>
              <a:ext cx="112412" cy="100800"/>
              <a:chOff x="4252594" y="5064147"/>
              <a:chExt cx="614681" cy="551182"/>
            </a:xfrm>
          </p:grpSpPr>
          <p:sp>
            <p:nvSpPr>
              <p:cNvPr id="80" name="Ellipse 79">
                <a:extLst>
                  <a:ext uri="{FF2B5EF4-FFF2-40B4-BE49-F238E27FC236}">
                    <a16:creationId xmlns:a16="http://schemas.microsoft.com/office/drawing/2014/main" id="{82FEE695-C144-F746-8932-736276130B93}"/>
                  </a:ext>
                </a:extLst>
              </p:cNvPr>
              <p:cNvSpPr/>
              <p:nvPr/>
            </p:nvSpPr>
            <p:spPr>
              <a:xfrm>
                <a:off x="4252594" y="5064147"/>
                <a:ext cx="614681" cy="551182"/>
              </a:xfrm>
              <a:prstGeom prst="ellipse">
                <a:avLst/>
              </a:prstGeom>
              <a:solidFill>
                <a:srgbClr val="F8D4D6"/>
              </a:solidFill>
              <a:ln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Forme libre 80">
                <a:extLst>
                  <a:ext uri="{FF2B5EF4-FFF2-40B4-BE49-F238E27FC236}">
                    <a16:creationId xmlns:a16="http://schemas.microsoft.com/office/drawing/2014/main" id="{4399FBA7-ED5F-F44F-BAF2-F08FB076C22A}"/>
                  </a:ext>
                </a:extLst>
              </p:cNvPr>
              <p:cNvSpPr/>
              <p:nvPr/>
            </p:nvSpPr>
            <p:spPr>
              <a:xfrm rot="1626919">
                <a:off x="4501344" y="5174269"/>
                <a:ext cx="270994" cy="427696"/>
              </a:xfrm>
              <a:custGeom>
                <a:avLst/>
                <a:gdLst>
                  <a:gd name="connsiteX0" fmla="*/ 188383 w 261408"/>
                  <a:gd name="connsiteY0" fmla="*/ 9525 h 376767"/>
                  <a:gd name="connsiteX1" fmla="*/ 229658 w 261408"/>
                  <a:gd name="connsiteY1" fmla="*/ 57150 h 376767"/>
                  <a:gd name="connsiteX2" fmla="*/ 242358 w 261408"/>
                  <a:gd name="connsiteY2" fmla="*/ 85725 h 376767"/>
                  <a:gd name="connsiteX3" fmla="*/ 251883 w 261408"/>
                  <a:gd name="connsiteY3" fmla="*/ 107950 h 376767"/>
                  <a:gd name="connsiteX4" fmla="*/ 258233 w 261408"/>
                  <a:gd name="connsiteY4" fmla="*/ 146050 h 376767"/>
                  <a:gd name="connsiteX5" fmla="*/ 261408 w 261408"/>
                  <a:gd name="connsiteY5" fmla="*/ 180975 h 376767"/>
                  <a:gd name="connsiteX6" fmla="*/ 258233 w 261408"/>
                  <a:gd name="connsiteY6" fmla="*/ 209550 h 376767"/>
                  <a:gd name="connsiteX7" fmla="*/ 248708 w 261408"/>
                  <a:gd name="connsiteY7" fmla="*/ 247650 h 376767"/>
                  <a:gd name="connsiteX8" fmla="*/ 239183 w 261408"/>
                  <a:gd name="connsiteY8" fmla="*/ 269875 h 376767"/>
                  <a:gd name="connsiteX9" fmla="*/ 216958 w 261408"/>
                  <a:gd name="connsiteY9" fmla="*/ 307975 h 376767"/>
                  <a:gd name="connsiteX10" fmla="*/ 182033 w 261408"/>
                  <a:gd name="connsiteY10" fmla="*/ 333375 h 376767"/>
                  <a:gd name="connsiteX11" fmla="*/ 137583 w 261408"/>
                  <a:gd name="connsiteY11" fmla="*/ 355600 h 376767"/>
                  <a:gd name="connsiteX12" fmla="*/ 74083 w 261408"/>
                  <a:gd name="connsiteY12" fmla="*/ 374650 h 376767"/>
                  <a:gd name="connsiteX13" fmla="*/ 4233 w 261408"/>
                  <a:gd name="connsiteY13" fmla="*/ 368300 h 376767"/>
                  <a:gd name="connsiteX14" fmla="*/ 99483 w 261408"/>
                  <a:gd name="connsiteY14" fmla="*/ 358775 h 376767"/>
                  <a:gd name="connsiteX15" fmla="*/ 169333 w 261408"/>
                  <a:gd name="connsiteY15" fmla="*/ 314325 h 376767"/>
                  <a:gd name="connsiteX16" fmla="*/ 197908 w 261408"/>
                  <a:gd name="connsiteY16" fmla="*/ 273050 h 376767"/>
                  <a:gd name="connsiteX17" fmla="*/ 216958 w 261408"/>
                  <a:gd name="connsiteY17" fmla="*/ 231775 h 376767"/>
                  <a:gd name="connsiteX18" fmla="*/ 223308 w 261408"/>
                  <a:gd name="connsiteY18" fmla="*/ 161925 h 376767"/>
                  <a:gd name="connsiteX19" fmla="*/ 216958 w 261408"/>
                  <a:gd name="connsiteY19" fmla="*/ 114300 h 376767"/>
                  <a:gd name="connsiteX20" fmla="*/ 188383 w 261408"/>
                  <a:gd name="connsiteY20" fmla="*/ 9525 h 376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1408" h="376767">
                    <a:moveTo>
                      <a:pt x="188383" y="9525"/>
                    </a:moveTo>
                    <a:cubicBezTo>
                      <a:pt x="190500" y="0"/>
                      <a:pt x="220662" y="44450"/>
                      <a:pt x="229658" y="57150"/>
                    </a:cubicBezTo>
                    <a:cubicBezTo>
                      <a:pt x="238654" y="69850"/>
                      <a:pt x="238654" y="77258"/>
                      <a:pt x="242358" y="85725"/>
                    </a:cubicBezTo>
                    <a:cubicBezTo>
                      <a:pt x="246062" y="94192"/>
                      <a:pt x="249237" y="97896"/>
                      <a:pt x="251883" y="107950"/>
                    </a:cubicBezTo>
                    <a:cubicBezTo>
                      <a:pt x="254529" y="118004"/>
                      <a:pt x="256646" y="133879"/>
                      <a:pt x="258233" y="146050"/>
                    </a:cubicBezTo>
                    <a:cubicBezTo>
                      <a:pt x="259820" y="158221"/>
                      <a:pt x="261408" y="170392"/>
                      <a:pt x="261408" y="180975"/>
                    </a:cubicBezTo>
                    <a:cubicBezTo>
                      <a:pt x="261408" y="191558"/>
                      <a:pt x="260350" y="198438"/>
                      <a:pt x="258233" y="209550"/>
                    </a:cubicBezTo>
                    <a:cubicBezTo>
                      <a:pt x="256116" y="220662"/>
                      <a:pt x="251883" y="237596"/>
                      <a:pt x="248708" y="247650"/>
                    </a:cubicBezTo>
                    <a:cubicBezTo>
                      <a:pt x="245533" y="257704"/>
                      <a:pt x="244475" y="259821"/>
                      <a:pt x="239183" y="269875"/>
                    </a:cubicBezTo>
                    <a:cubicBezTo>
                      <a:pt x="233891" y="279929"/>
                      <a:pt x="226483" y="297392"/>
                      <a:pt x="216958" y="307975"/>
                    </a:cubicBezTo>
                    <a:cubicBezTo>
                      <a:pt x="207433" y="318558"/>
                      <a:pt x="195262" y="325438"/>
                      <a:pt x="182033" y="333375"/>
                    </a:cubicBezTo>
                    <a:cubicBezTo>
                      <a:pt x="168804" y="341312"/>
                      <a:pt x="155575" y="348721"/>
                      <a:pt x="137583" y="355600"/>
                    </a:cubicBezTo>
                    <a:cubicBezTo>
                      <a:pt x="119591" y="362479"/>
                      <a:pt x="96308" y="372533"/>
                      <a:pt x="74083" y="374650"/>
                    </a:cubicBezTo>
                    <a:cubicBezTo>
                      <a:pt x="51858" y="376767"/>
                      <a:pt x="0" y="370946"/>
                      <a:pt x="4233" y="368300"/>
                    </a:cubicBezTo>
                    <a:cubicBezTo>
                      <a:pt x="8466" y="365654"/>
                      <a:pt x="71966" y="367771"/>
                      <a:pt x="99483" y="358775"/>
                    </a:cubicBezTo>
                    <a:cubicBezTo>
                      <a:pt x="127000" y="349779"/>
                      <a:pt x="152929" y="328613"/>
                      <a:pt x="169333" y="314325"/>
                    </a:cubicBezTo>
                    <a:cubicBezTo>
                      <a:pt x="185737" y="300037"/>
                      <a:pt x="189971" y="286808"/>
                      <a:pt x="197908" y="273050"/>
                    </a:cubicBezTo>
                    <a:cubicBezTo>
                      <a:pt x="205846" y="259292"/>
                      <a:pt x="212725" y="250296"/>
                      <a:pt x="216958" y="231775"/>
                    </a:cubicBezTo>
                    <a:cubicBezTo>
                      <a:pt x="221191" y="213254"/>
                      <a:pt x="223308" y="181504"/>
                      <a:pt x="223308" y="161925"/>
                    </a:cubicBezTo>
                    <a:cubicBezTo>
                      <a:pt x="223308" y="142346"/>
                      <a:pt x="220133" y="132292"/>
                      <a:pt x="216958" y="114300"/>
                    </a:cubicBezTo>
                    <a:cubicBezTo>
                      <a:pt x="213783" y="96308"/>
                      <a:pt x="186266" y="19050"/>
                      <a:pt x="188383" y="9525"/>
                    </a:cubicBezTo>
                    <a:close/>
                  </a:path>
                </a:pathLst>
              </a:custGeom>
              <a:solidFill>
                <a:srgbClr val="ECBDC3"/>
              </a:solidFill>
              <a:ln>
                <a:solidFill>
                  <a:srgbClr val="ECBDC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90" name="Ellipse 89">
            <a:extLst>
              <a:ext uri="{FF2B5EF4-FFF2-40B4-BE49-F238E27FC236}">
                <a16:creationId xmlns:a16="http://schemas.microsoft.com/office/drawing/2014/main" id="{2F6BAD59-21C8-A346-AF8E-03563B079C27}"/>
              </a:ext>
            </a:extLst>
          </p:cNvPr>
          <p:cNvSpPr/>
          <p:nvPr/>
        </p:nvSpPr>
        <p:spPr>
          <a:xfrm>
            <a:off x="8595602" y="4629764"/>
            <a:ext cx="812024" cy="9273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B3B6ECFE-F66B-1A42-8FCB-29324EF224F3}"/>
              </a:ext>
            </a:extLst>
          </p:cNvPr>
          <p:cNvSpPr/>
          <p:nvPr/>
        </p:nvSpPr>
        <p:spPr>
          <a:xfrm>
            <a:off x="7982789" y="5427338"/>
            <a:ext cx="951455" cy="10328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2" name="Forme libre 91">
            <a:extLst>
              <a:ext uri="{FF2B5EF4-FFF2-40B4-BE49-F238E27FC236}">
                <a16:creationId xmlns:a16="http://schemas.microsoft.com/office/drawing/2014/main" id="{D4D481E8-329E-1047-82AD-628F4155D24D}"/>
              </a:ext>
            </a:extLst>
          </p:cNvPr>
          <p:cNvSpPr/>
          <p:nvPr/>
        </p:nvSpPr>
        <p:spPr>
          <a:xfrm rot="20466872">
            <a:off x="4322864" y="4587504"/>
            <a:ext cx="1592051" cy="1330419"/>
          </a:xfrm>
          <a:custGeom>
            <a:avLst/>
            <a:gdLst>
              <a:gd name="connsiteX0" fmla="*/ 40288 w 1744092"/>
              <a:gd name="connsiteY0" fmla="*/ 886559 h 1345413"/>
              <a:gd name="connsiteX1" fmla="*/ 8757 w 1744092"/>
              <a:gd name="connsiteY1" fmla="*/ 618545 h 1345413"/>
              <a:gd name="connsiteX2" fmla="*/ 182177 w 1744092"/>
              <a:gd name="connsiteY2" fmla="*/ 255938 h 1345413"/>
              <a:gd name="connsiteX3" fmla="*/ 623612 w 1744092"/>
              <a:gd name="connsiteY3" fmla="*/ 35221 h 1345413"/>
              <a:gd name="connsiteX4" fmla="*/ 1096577 w 1744092"/>
              <a:gd name="connsiteY4" fmla="*/ 19455 h 1345413"/>
              <a:gd name="connsiteX5" fmla="*/ 1427653 w 1744092"/>
              <a:gd name="connsiteY5" fmla="*/ 224407 h 1345413"/>
              <a:gd name="connsiteX6" fmla="*/ 1664136 w 1744092"/>
              <a:gd name="connsiteY6" fmla="*/ 445124 h 1345413"/>
              <a:gd name="connsiteX7" fmla="*/ 1742964 w 1744092"/>
              <a:gd name="connsiteY7" fmla="*/ 760435 h 1345413"/>
              <a:gd name="connsiteX8" fmla="*/ 1616840 w 1744092"/>
              <a:gd name="connsiteY8" fmla="*/ 902324 h 1345413"/>
              <a:gd name="connsiteX9" fmla="*/ 1506481 w 1744092"/>
              <a:gd name="connsiteY9" fmla="*/ 886559 h 1345413"/>
              <a:gd name="connsiteX10" fmla="*/ 1601074 w 1744092"/>
              <a:gd name="connsiteY10" fmla="*/ 1012683 h 1345413"/>
              <a:gd name="connsiteX11" fmla="*/ 1443419 w 1744092"/>
              <a:gd name="connsiteY11" fmla="*/ 1249166 h 1345413"/>
              <a:gd name="connsiteX12" fmla="*/ 1269998 w 1744092"/>
              <a:gd name="connsiteY12" fmla="*/ 1343759 h 1345413"/>
              <a:gd name="connsiteX13" fmla="*/ 1096577 w 1744092"/>
              <a:gd name="connsiteY13" fmla="*/ 1296462 h 1345413"/>
              <a:gd name="connsiteX14" fmla="*/ 986219 w 1744092"/>
              <a:gd name="connsiteY14" fmla="*/ 1138807 h 1345413"/>
              <a:gd name="connsiteX15" fmla="*/ 970453 w 1744092"/>
              <a:gd name="connsiteY15" fmla="*/ 1107276 h 1345413"/>
              <a:gd name="connsiteX16" fmla="*/ 765502 w 1744092"/>
              <a:gd name="connsiteY16" fmla="*/ 1154573 h 1345413"/>
              <a:gd name="connsiteX17" fmla="*/ 481722 w 1744092"/>
              <a:gd name="connsiteY17" fmla="*/ 1154573 h 1345413"/>
              <a:gd name="connsiteX18" fmla="*/ 355598 w 1744092"/>
              <a:gd name="connsiteY18" fmla="*/ 1091510 h 1345413"/>
              <a:gd name="connsiteX19" fmla="*/ 308302 w 1744092"/>
              <a:gd name="connsiteY19" fmla="*/ 1028448 h 1345413"/>
              <a:gd name="connsiteX20" fmla="*/ 166412 w 1744092"/>
              <a:gd name="connsiteY20" fmla="*/ 1012683 h 1345413"/>
              <a:gd name="connsiteX21" fmla="*/ 40288 w 1744092"/>
              <a:gd name="connsiteY21" fmla="*/ 886559 h 134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44092" h="1345413">
                <a:moveTo>
                  <a:pt x="40288" y="886559"/>
                </a:moveTo>
                <a:cubicBezTo>
                  <a:pt x="14012" y="820869"/>
                  <a:pt x="-14891" y="723649"/>
                  <a:pt x="8757" y="618545"/>
                </a:cubicBezTo>
                <a:cubicBezTo>
                  <a:pt x="32405" y="513441"/>
                  <a:pt x="79701" y="353159"/>
                  <a:pt x="182177" y="255938"/>
                </a:cubicBezTo>
                <a:cubicBezTo>
                  <a:pt x="284653" y="158717"/>
                  <a:pt x="471212" y="74635"/>
                  <a:pt x="623612" y="35221"/>
                </a:cubicBezTo>
                <a:cubicBezTo>
                  <a:pt x="776012" y="-4193"/>
                  <a:pt x="962570" y="-12076"/>
                  <a:pt x="1096577" y="19455"/>
                </a:cubicBezTo>
                <a:cubicBezTo>
                  <a:pt x="1230584" y="50986"/>
                  <a:pt x="1333060" y="153462"/>
                  <a:pt x="1427653" y="224407"/>
                </a:cubicBezTo>
                <a:cubicBezTo>
                  <a:pt x="1522246" y="295352"/>
                  <a:pt x="1611584" y="355786"/>
                  <a:pt x="1664136" y="445124"/>
                </a:cubicBezTo>
                <a:cubicBezTo>
                  <a:pt x="1716688" y="534462"/>
                  <a:pt x="1750847" y="684235"/>
                  <a:pt x="1742964" y="760435"/>
                </a:cubicBezTo>
                <a:cubicBezTo>
                  <a:pt x="1735081" y="836635"/>
                  <a:pt x="1656254" y="881303"/>
                  <a:pt x="1616840" y="902324"/>
                </a:cubicBezTo>
                <a:cubicBezTo>
                  <a:pt x="1577426" y="923345"/>
                  <a:pt x="1509109" y="868166"/>
                  <a:pt x="1506481" y="886559"/>
                </a:cubicBezTo>
                <a:cubicBezTo>
                  <a:pt x="1503853" y="904952"/>
                  <a:pt x="1611584" y="952249"/>
                  <a:pt x="1601074" y="1012683"/>
                </a:cubicBezTo>
                <a:cubicBezTo>
                  <a:pt x="1590564" y="1073117"/>
                  <a:pt x="1498598" y="1193987"/>
                  <a:pt x="1443419" y="1249166"/>
                </a:cubicBezTo>
                <a:cubicBezTo>
                  <a:pt x="1388240" y="1304345"/>
                  <a:pt x="1327805" y="1335876"/>
                  <a:pt x="1269998" y="1343759"/>
                </a:cubicBezTo>
                <a:cubicBezTo>
                  <a:pt x="1212191" y="1351642"/>
                  <a:pt x="1143873" y="1330621"/>
                  <a:pt x="1096577" y="1296462"/>
                </a:cubicBezTo>
                <a:cubicBezTo>
                  <a:pt x="1049281" y="1262303"/>
                  <a:pt x="1007240" y="1170338"/>
                  <a:pt x="986219" y="1138807"/>
                </a:cubicBezTo>
                <a:cubicBezTo>
                  <a:pt x="965198" y="1107276"/>
                  <a:pt x="1007239" y="1104648"/>
                  <a:pt x="970453" y="1107276"/>
                </a:cubicBezTo>
                <a:cubicBezTo>
                  <a:pt x="933667" y="1109904"/>
                  <a:pt x="846957" y="1146690"/>
                  <a:pt x="765502" y="1154573"/>
                </a:cubicBezTo>
                <a:cubicBezTo>
                  <a:pt x="684047" y="1162456"/>
                  <a:pt x="550039" y="1165084"/>
                  <a:pt x="481722" y="1154573"/>
                </a:cubicBezTo>
                <a:cubicBezTo>
                  <a:pt x="413405" y="1144063"/>
                  <a:pt x="384501" y="1112531"/>
                  <a:pt x="355598" y="1091510"/>
                </a:cubicBezTo>
                <a:cubicBezTo>
                  <a:pt x="326695" y="1070489"/>
                  <a:pt x="339833" y="1041586"/>
                  <a:pt x="308302" y="1028448"/>
                </a:cubicBezTo>
                <a:cubicBezTo>
                  <a:pt x="276771" y="1015310"/>
                  <a:pt x="213709" y="1036331"/>
                  <a:pt x="166412" y="1012683"/>
                </a:cubicBezTo>
                <a:cubicBezTo>
                  <a:pt x="119115" y="989035"/>
                  <a:pt x="66564" y="952249"/>
                  <a:pt x="40288" y="886559"/>
                </a:cubicBezTo>
                <a:close/>
              </a:path>
            </a:pathLst>
          </a:custGeom>
          <a:solidFill>
            <a:srgbClr val="ADC4FF">
              <a:alpha val="4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fr-FR" sz="1662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93" name="Forme libre 92">
            <a:extLst>
              <a:ext uri="{FF2B5EF4-FFF2-40B4-BE49-F238E27FC236}">
                <a16:creationId xmlns:a16="http://schemas.microsoft.com/office/drawing/2014/main" id="{0A997616-3D62-854B-99B5-AFDE1CBF27DF}"/>
              </a:ext>
            </a:extLst>
          </p:cNvPr>
          <p:cNvSpPr/>
          <p:nvPr/>
        </p:nvSpPr>
        <p:spPr>
          <a:xfrm>
            <a:off x="4941125" y="48080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Forme libre 93">
            <a:extLst>
              <a:ext uri="{FF2B5EF4-FFF2-40B4-BE49-F238E27FC236}">
                <a16:creationId xmlns:a16="http://schemas.microsoft.com/office/drawing/2014/main" id="{08FF6006-D9FF-3A45-8FF5-09C77FE1832A}"/>
              </a:ext>
            </a:extLst>
          </p:cNvPr>
          <p:cNvSpPr/>
          <p:nvPr/>
        </p:nvSpPr>
        <p:spPr>
          <a:xfrm>
            <a:off x="5093525" y="49604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Forme libre 94">
            <a:extLst>
              <a:ext uri="{FF2B5EF4-FFF2-40B4-BE49-F238E27FC236}">
                <a16:creationId xmlns:a16="http://schemas.microsoft.com/office/drawing/2014/main" id="{D9E8021C-B997-B641-8DCE-1A16FCA2630E}"/>
              </a:ext>
            </a:extLst>
          </p:cNvPr>
          <p:cNvSpPr/>
          <p:nvPr/>
        </p:nvSpPr>
        <p:spPr>
          <a:xfrm>
            <a:off x="5245925" y="51128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Forme libre 95">
            <a:extLst>
              <a:ext uri="{FF2B5EF4-FFF2-40B4-BE49-F238E27FC236}">
                <a16:creationId xmlns:a16="http://schemas.microsoft.com/office/drawing/2014/main" id="{66C54AE2-1019-3249-8D93-8333DB24DFCB}"/>
              </a:ext>
            </a:extLst>
          </p:cNvPr>
          <p:cNvSpPr/>
          <p:nvPr/>
        </p:nvSpPr>
        <p:spPr>
          <a:xfrm>
            <a:off x="5398325" y="52652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Forme libre 96">
            <a:extLst>
              <a:ext uri="{FF2B5EF4-FFF2-40B4-BE49-F238E27FC236}">
                <a16:creationId xmlns:a16="http://schemas.microsoft.com/office/drawing/2014/main" id="{5A0FB2AA-E4A0-944B-8D33-A9E8E5FA0665}"/>
              </a:ext>
            </a:extLst>
          </p:cNvPr>
          <p:cNvSpPr/>
          <p:nvPr/>
        </p:nvSpPr>
        <p:spPr>
          <a:xfrm>
            <a:off x="4808984" y="49604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Forme libre 97">
            <a:extLst>
              <a:ext uri="{FF2B5EF4-FFF2-40B4-BE49-F238E27FC236}">
                <a16:creationId xmlns:a16="http://schemas.microsoft.com/office/drawing/2014/main" id="{8658D1CB-F4F0-E544-91A8-02D9C1C5C9F7}"/>
              </a:ext>
            </a:extLst>
          </p:cNvPr>
          <p:cNvSpPr/>
          <p:nvPr/>
        </p:nvSpPr>
        <p:spPr>
          <a:xfrm>
            <a:off x="4676843" y="51128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Forme libre 98">
            <a:extLst>
              <a:ext uri="{FF2B5EF4-FFF2-40B4-BE49-F238E27FC236}">
                <a16:creationId xmlns:a16="http://schemas.microsoft.com/office/drawing/2014/main" id="{D6D73674-7114-B044-B84A-2C5B0F0F1E7F}"/>
              </a:ext>
            </a:extLst>
          </p:cNvPr>
          <p:cNvSpPr/>
          <p:nvPr/>
        </p:nvSpPr>
        <p:spPr>
          <a:xfrm>
            <a:off x="4788258" y="52652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Forme libre 99">
            <a:extLst>
              <a:ext uri="{FF2B5EF4-FFF2-40B4-BE49-F238E27FC236}">
                <a16:creationId xmlns:a16="http://schemas.microsoft.com/office/drawing/2014/main" id="{1147D0C9-014A-5948-9C80-2190461DE7BC}"/>
              </a:ext>
            </a:extLst>
          </p:cNvPr>
          <p:cNvSpPr/>
          <p:nvPr/>
        </p:nvSpPr>
        <p:spPr>
          <a:xfrm>
            <a:off x="4899673" y="54176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Forme libre 100">
            <a:extLst>
              <a:ext uri="{FF2B5EF4-FFF2-40B4-BE49-F238E27FC236}">
                <a16:creationId xmlns:a16="http://schemas.microsoft.com/office/drawing/2014/main" id="{CA2228EA-038B-7F4A-86A6-9F2E5D663F99}"/>
              </a:ext>
            </a:extLst>
          </p:cNvPr>
          <p:cNvSpPr/>
          <p:nvPr/>
        </p:nvSpPr>
        <p:spPr>
          <a:xfrm>
            <a:off x="4592960" y="5375894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Forme libre 101">
            <a:extLst>
              <a:ext uri="{FF2B5EF4-FFF2-40B4-BE49-F238E27FC236}">
                <a16:creationId xmlns:a16="http://schemas.microsoft.com/office/drawing/2014/main" id="{829AA445-94FF-CA4E-8827-8D6DBFC48596}"/>
              </a:ext>
            </a:extLst>
          </p:cNvPr>
          <p:cNvSpPr/>
          <p:nvPr/>
        </p:nvSpPr>
        <p:spPr>
          <a:xfrm>
            <a:off x="4428218" y="4943846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Forme libre 102">
            <a:extLst>
              <a:ext uri="{FF2B5EF4-FFF2-40B4-BE49-F238E27FC236}">
                <a16:creationId xmlns:a16="http://schemas.microsoft.com/office/drawing/2014/main" id="{C577AD79-3603-5941-A1CB-3A5F0CD01F95}"/>
              </a:ext>
            </a:extLst>
          </p:cNvPr>
          <p:cNvSpPr/>
          <p:nvPr/>
        </p:nvSpPr>
        <p:spPr>
          <a:xfrm>
            <a:off x="4644242" y="4810469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Forme libre 103">
            <a:extLst>
              <a:ext uri="{FF2B5EF4-FFF2-40B4-BE49-F238E27FC236}">
                <a16:creationId xmlns:a16="http://schemas.microsoft.com/office/drawing/2014/main" id="{4955C7C8-04CA-EE4A-8758-BADDA9CDC289}"/>
              </a:ext>
            </a:extLst>
          </p:cNvPr>
          <p:cNvSpPr/>
          <p:nvPr/>
        </p:nvSpPr>
        <p:spPr>
          <a:xfrm>
            <a:off x="5220306" y="4810469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5" name="Connecteur droit avec flèche 104">
            <a:extLst>
              <a:ext uri="{FF2B5EF4-FFF2-40B4-BE49-F238E27FC236}">
                <a16:creationId xmlns:a16="http://schemas.microsoft.com/office/drawing/2014/main" id="{FD09D0D5-5592-294B-A9D4-6642BFDFACFF}"/>
              </a:ext>
            </a:extLst>
          </p:cNvPr>
          <p:cNvCxnSpPr>
            <a:cxnSpLocks/>
          </p:cNvCxnSpPr>
          <p:nvPr/>
        </p:nvCxnSpPr>
        <p:spPr>
          <a:xfrm flipH="1">
            <a:off x="3640104" y="5571963"/>
            <a:ext cx="663636" cy="697823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ZoneTexte 105">
            <a:extLst>
              <a:ext uri="{FF2B5EF4-FFF2-40B4-BE49-F238E27FC236}">
                <a16:creationId xmlns:a16="http://schemas.microsoft.com/office/drawing/2014/main" id="{B3531EAF-6C27-0F46-AD12-5E6A134CC654}"/>
              </a:ext>
            </a:extLst>
          </p:cNvPr>
          <p:cNvSpPr txBox="1"/>
          <p:nvPr/>
        </p:nvSpPr>
        <p:spPr>
          <a:xfrm>
            <a:off x="2540953" y="6167981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11891"/>
                </a:solidFill>
              </a:rPr>
              <a:t>Addiction</a:t>
            </a:r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id="{74F4448A-AC05-3141-85CF-94A5289A83B4}"/>
              </a:ext>
            </a:extLst>
          </p:cNvPr>
          <p:cNvSpPr txBox="1"/>
          <p:nvPr/>
        </p:nvSpPr>
        <p:spPr>
          <a:xfrm>
            <a:off x="2499718" y="4916358"/>
            <a:ext cx="766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11891"/>
                </a:solidFill>
              </a:rPr>
              <a:t> THDA</a:t>
            </a:r>
          </a:p>
        </p:txBody>
      </p:sp>
      <p:sp>
        <p:nvSpPr>
          <p:cNvPr id="108" name="Forme libre 107">
            <a:extLst>
              <a:ext uri="{FF2B5EF4-FFF2-40B4-BE49-F238E27FC236}">
                <a16:creationId xmlns:a16="http://schemas.microsoft.com/office/drawing/2014/main" id="{4423012B-6AC1-B74C-8950-E8532213775B}"/>
              </a:ext>
            </a:extLst>
          </p:cNvPr>
          <p:cNvSpPr/>
          <p:nvPr/>
        </p:nvSpPr>
        <p:spPr>
          <a:xfrm>
            <a:off x="4953000" y="4663776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Forme libre 108">
            <a:extLst>
              <a:ext uri="{FF2B5EF4-FFF2-40B4-BE49-F238E27FC236}">
                <a16:creationId xmlns:a16="http://schemas.microsoft.com/office/drawing/2014/main" id="{67493B11-3C1C-0C41-9F39-130EA16D1CED}"/>
              </a:ext>
            </a:extLst>
          </p:cNvPr>
          <p:cNvSpPr/>
          <p:nvPr/>
        </p:nvSpPr>
        <p:spPr>
          <a:xfrm>
            <a:off x="5508338" y="4951808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Forme libre 109">
            <a:extLst>
              <a:ext uri="{FF2B5EF4-FFF2-40B4-BE49-F238E27FC236}">
                <a16:creationId xmlns:a16="http://schemas.microsoft.com/office/drawing/2014/main" id="{65E0E8D3-5A6D-8943-9F77-40F131528C33}"/>
              </a:ext>
            </a:extLst>
          </p:cNvPr>
          <p:cNvSpPr/>
          <p:nvPr/>
        </p:nvSpPr>
        <p:spPr>
          <a:xfrm>
            <a:off x="5457056" y="5527872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Forme libre 110">
            <a:extLst>
              <a:ext uri="{FF2B5EF4-FFF2-40B4-BE49-F238E27FC236}">
                <a16:creationId xmlns:a16="http://schemas.microsoft.com/office/drawing/2014/main" id="{3DDC51A6-94B9-544F-A9FC-E107C5B111AA}"/>
              </a:ext>
            </a:extLst>
          </p:cNvPr>
          <p:cNvSpPr/>
          <p:nvPr/>
        </p:nvSpPr>
        <p:spPr>
          <a:xfrm>
            <a:off x="4428218" y="5301209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85024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">
            <a:extLst>
              <a:ext uri="{FF2B5EF4-FFF2-40B4-BE49-F238E27FC236}">
                <a16:creationId xmlns:a16="http://schemas.microsoft.com/office/drawing/2014/main" id="{F07B5964-2D91-A049-8868-B22DD7DFDF9F}"/>
              </a:ext>
            </a:extLst>
          </p:cNvPr>
          <p:cNvSpPr txBox="1">
            <a:spLocks/>
          </p:cNvSpPr>
          <p:nvPr/>
        </p:nvSpPr>
        <p:spPr>
          <a:xfrm>
            <a:off x="0" y="5648"/>
            <a:ext cx="9906000" cy="853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803587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"/>
                <a:cs typeface="Arial"/>
              </a:rPr>
              <a:t>Une certaine spécificité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3D9BBC-A1AF-8C42-B16E-80095971DCDB}"/>
              </a:ext>
            </a:extLst>
          </p:cNvPr>
          <p:cNvSpPr/>
          <p:nvPr/>
        </p:nvSpPr>
        <p:spPr>
          <a:xfrm>
            <a:off x="4020139" y="1106439"/>
            <a:ext cx="1828214" cy="3763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844083">
              <a:defRPr/>
            </a:pPr>
            <a:r>
              <a:rPr lang="fr-FR" sz="1846" dirty="0">
                <a:solidFill>
                  <a:srgbClr val="002060"/>
                </a:solidFill>
                <a:latin typeface="Segoe UI"/>
                <a:cs typeface="Segoe UI"/>
              </a:rPr>
              <a:t>Cerveau fœtal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BC815B-AEF6-014D-A3FC-59DAAEFAC2CA}"/>
              </a:ext>
            </a:extLst>
          </p:cNvPr>
          <p:cNvSpPr/>
          <p:nvPr/>
        </p:nvSpPr>
        <p:spPr>
          <a:xfrm>
            <a:off x="461945" y="1025728"/>
            <a:ext cx="8960927" cy="5725801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fr-FR" sz="1662" kern="0">
              <a:solidFill>
                <a:srgbClr val="5B9BD5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9C1A1A6-8048-914C-B828-93F035107588}"/>
              </a:ext>
            </a:extLst>
          </p:cNvPr>
          <p:cNvSpPr/>
          <p:nvPr/>
        </p:nvSpPr>
        <p:spPr>
          <a:xfrm>
            <a:off x="7009976" y="1296684"/>
            <a:ext cx="1651488" cy="555381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>
              <a:defRPr/>
            </a:pPr>
            <a:r>
              <a:rPr lang="fr-FR" sz="1600" dirty="0">
                <a:solidFill>
                  <a:prstClr val="black"/>
                </a:solidFill>
                <a:latin typeface="Segoe UI"/>
                <a:cs typeface="Segoe UI"/>
              </a:rPr>
              <a:t>Infections</a:t>
            </a:r>
          </a:p>
        </p:txBody>
      </p:sp>
      <p:sp>
        <p:nvSpPr>
          <p:cNvPr id="7" name="Éclair 6">
            <a:extLst>
              <a:ext uri="{FF2B5EF4-FFF2-40B4-BE49-F238E27FC236}">
                <a16:creationId xmlns:a16="http://schemas.microsoft.com/office/drawing/2014/main" id="{BE37981B-7C1D-A24F-8411-73B8195CE597}"/>
              </a:ext>
            </a:extLst>
          </p:cNvPr>
          <p:cNvSpPr/>
          <p:nvPr/>
        </p:nvSpPr>
        <p:spPr>
          <a:xfrm rot="18823745">
            <a:off x="3489053" y="1306941"/>
            <a:ext cx="496766" cy="1082920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Éclair 9">
            <a:extLst>
              <a:ext uri="{FF2B5EF4-FFF2-40B4-BE49-F238E27FC236}">
                <a16:creationId xmlns:a16="http://schemas.microsoft.com/office/drawing/2014/main" id="{7FC6847B-2338-724C-8605-EC3AE548F27B}"/>
              </a:ext>
            </a:extLst>
          </p:cNvPr>
          <p:cNvSpPr/>
          <p:nvPr/>
        </p:nvSpPr>
        <p:spPr>
          <a:xfrm rot="2776255" flipH="1">
            <a:off x="6015377" y="1349437"/>
            <a:ext cx="496765" cy="1082920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F99CC83-E13C-0B4A-B44F-C6FB89A4FC43}"/>
              </a:ext>
            </a:extLst>
          </p:cNvPr>
          <p:cNvSpPr/>
          <p:nvPr/>
        </p:nvSpPr>
        <p:spPr>
          <a:xfrm>
            <a:off x="1003024" y="1207296"/>
            <a:ext cx="2002293" cy="644769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>
              <a:defRPr/>
            </a:pPr>
            <a:r>
              <a:rPr lang="fr-FR" sz="1600" dirty="0">
                <a:solidFill>
                  <a:prstClr val="black"/>
                </a:solidFill>
                <a:latin typeface="Segoe UI"/>
                <a:cs typeface="Segoe UI"/>
              </a:rPr>
              <a:t>Hyperthermie</a:t>
            </a:r>
          </a:p>
          <a:p>
            <a:pPr algn="ctr" defTabSz="844083">
              <a:defRPr/>
            </a:pPr>
            <a:r>
              <a:rPr lang="fr-FR" sz="1600" dirty="0">
                <a:solidFill>
                  <a:prstClr val="black"/>
                </a:solidFill>
                <a:latin typeface="Segoe UI"/>
                <a:cs typeface="Segoe UI"/>
              </a:rPr>
              <a:t>(fièvre)</a:t>
            </a:r>
          </a:p>
        </p:txBody>
      </p:sp>
      <p:sp>
        <p:nvSpPr>
          <p:cNvPr id="20" name="Forme libre 19">
            <a:extLst>
              <a:ext uri="{FF2B5EF4-FFF2-40B4-BE49-F238E27FC236}">
                <a16:creationId xmlns:a16="http://schemas.microsoft.com/office/drawing/2014/main" id="{C0906E88-CDE2-0E44-8ADC-93E692EDD70E}"/>
              </a:ext>
            </a:extLst>
          </p:cNvPr>
          <p:cNvSpPr/>
          <p:nvPr/>
        </p:nvSpPr>
        <p:spPr>
          <a:xfrm rot="20466872">
            <a:off x="4467735" y="1736144"/>
            <a:ext cx="1075364" cy="898643"/>
          </a:xfrm>
          <a:custGeom>
            <a:avLst/>
            <a:gdLst>
              <a:gd name="connsiteX0" fmla="*/ 40288 w 1744092"/>
              <a:gd name="connsiteY0" fmla="*/ 886559 h 1345413"/>
              <a:gd name="connsiteX1" fmla="*/ 8757 w 1744092"/>
              <a:gd name="connsiteY1" fmla="*/ 618545 h 1345413"/>
              <a:gd name="connsiteX2" fmla="*/ 182177 w 1744092"/>
              <a:gd name="connsiteY2" fmla="*/ 255938 h 1345413"/>
              <a:gd name="connsiteX3" fmla="*/ 623612 w 1744092"/>
              <a:gd name="connsiteY3" fmla="*/ 35221 h 1345413"/>
              <a:gd name="connsiteX4" fmla="*/ 1096577 w 1744092"/>
              <a:gd name="connsiteY4" fmla="*/ 19455 h 1345413"/>
              <a:gd name="connsiteX5" fmla="*/ 1427653 w 1744092"/>
              <a:gd name="connsiteY5" fmla="*/ 224407 h 1345413"/>
              <a:gd name="connsiteX6" fmla="*/ 1664136 w 1744092"/>
              <a:gd name="connsiteY6" fmla="*/ 445124 h 1345413"/>
              <a:gd name="connsiteX7" fmla="*/ 1742964 w 1744092"/>
              <a:gd name="connsiteY7" fmla="*/ 760435 h 1345413"/>
              <a:gd name="connsiteX8" fmla="*/ 1616840 w 1744092"/>
              <a:gd name="connsiteY8" fmla="*/ 902324 h 1345413"/>
              <a:gd name="connsiteX9" fmla="*/ 1506481 w 1744092"/>
              <a:gd name="connsiteY9" fmla="*/ 886559 h 1345413"/>
              <a:gd name="connsiteX10" fmla="*/ 1601074 w 1744092"/>
              <a:gd name="connsiteY10" fmla="*/ 1012683 h 1345413"/>
              <a:gd name="connsiteX11" fmla="*/ 1443419 w 1744092"/>
              <a:gd name="connsiteY11" fmla="*/ 1249166 h 1345413"/>
              <a:gd name="connsiteX12" fmla="*/ 1269998 w 1744092"/>
              <a:gd name="connsiteY12" fmla="*/ 1343759 h 1345413"/>
              <a:gd name="connsiteX13" fmla="*/ 1096577 w 1744092"/>
              <a:gd name="connsiteY13" fmla="*/ 1296462 h 1345413"/>
              <a:gd name="connsiteX14" fmla="*/ 986219 w 1744092"/>
              <a:gd name="connsiteY14" fmla="*/ 1138807 h 1345413"/>
              <a:gd name="connsiteX15" fmla="*/ 970453 w 1744092"/>
              <a:gd name="connsiteY15" fmla="*/ 1107276 h 1345413"/>
              <a:gd name="connsiteX16" fmla="*/ 765502 w 1744092"/>
              <a:gd name="connsiteY16" fmla="*/ 1154573 h 1345413"/>
              <a:gd name="connsiteX17" fmla="*/ 481722 w 1744092"/>
              <a:gd name="connsiteY17" fmla="*/ 1154573 h 1345413"/>
              <a:gd name="connsiteX18" fmla="*/ 355598 w 1744092"/>
              <a:gd name="connsiteY18" fmla="*/ 1091510 h 1345413"/>
              <a:gd name="connsiteX19" fmla="*/ 308302 w 1744092"/>
              <a:gd name="connsiteY19" fmla="*/ 1028448 h 1345413"/>
              <a:gd name="connsiteX20" fmla="*/ 166412 w 1744092"/>
              <a:gd name="connsiteY20" fmla="*/ 1012683 h 1345413"/>
              <a:gd name="connsiteX21" fmla="*/ 40288 w 1744092"/>
              <a:gd name="connsiteY21" fmla="*/ 886559 h 134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44092" h="1345413">
                <a:moveTo>
                  <a:pt x="40288" y="886559"/>
                </a:moveTo>
                <a:cubicBezTo>
                  <a:pt x="14012" y="820869"/>
                  <a:pt x="-14891" y="723649"/>
                  <a:pt x="8757" y="618545"/>
                </a:cubicBezTo>
                <a:cubicBezTo>
                  <a:pt x="32405" y="513441"/>
                  <a:pt x="79701" y="353159"/>
                  <a:pt x="182177" y="255938"/>
                </a:cubicBezTo>
                <a:cubicBezTo>
                  <a:pt x="284653" y="158717"/>
                  <a:pt x="471212" y="74635"/>
                  <a:pt x="623612" y="35221"/>
                </a:cubicBezTo>
                <a:cubicBezTo>
                  <a:pt x="776012" y="-4193"/>
                  <a:pt x="962570" y="-12076"/>
                  <a:pt x="1096577" y="19455"/>
                </a:cubicBezTo>
                <a:cubicBezTo>
                  <a:pt x="1230584" y="50986"/>
                  <a:pt x="1333060" y="153462"/>
                  <a:pt x="1427653" y="224407"/>
                </a:cubicBezTo>
                <a:cubicBezTo>
                  <a:pt x="1522246" y="295352"/>
                  <a:pt x="1611584" y="355786"/>
                  <a:pt x="1664136" y="445124"/>
                </a:cubicBezTo>
                <a:cubicBezTo>
                  <a:pt x="1716688" y="534462"/>
                  <a:pt x="1750847" y="684235"/>
                  <a:pt x="1742964" y="760435"/>
                </a:cubicBezTo>
                <a:cubicBezTo>
                  <a:pt x="1735081" y="836635"/>
                  <a:pt x="1656254" y="881303"/>
                  <a:pt x="1616840" y="902324"/>
                </a:cubicBezTo>
                <a:cubicBezTo>
                  <a:pt x="1577426" y="923345"/>
                  <a:pt x="1509109" y="868166"/>
                  <a:pt x="1506481" y="886559"/>
                </a:cubicBezTo>
                <a:cubicBezTo>
                  <a:pt x="1503853" y="904952"/>
                  <a:pt x="1611584" y="952249"/>
                  <a:pt x="1601074" y="1012683"/>
                </a:cubicBezTo>
                <a:cubicBezTo>
                  <a:pt x="1590564" y="1073117"/>
                  <a:pt x="1498598" y="1193987"/>
                  <a:pt x="1443419" y="1249166"/>
                </a:cubicBezTo>
                <a:cubicBezTo>
                  <a:pt x="1388240" y="1304345"/>
                  <a:pt x="1327805" y="1335876"/>
                  <a:pt x="1269998" y="1343759"/>
                </a:cubicBezTo>
                <a:cubicBezTo>
                  <a:pt x="1212191" y="1351642"/>
                  <a:pt x="1143873" y="1330621"/>
                  <a:pt x="1096577" y="1296462"/>
                </a:cubicBezTo>
                <a:cubicBezTo>
                  <a:pt x="1049281" y="1262303"/>
                  <a:pt x="1007240" y="1170338"/>
                  <a:pt x="986219" y="1138807"/>
                </a:cubicBezTo>
                <a:cubicBezTo>
                  <a:pt x="965198" y="1107276"/>
                  <a:pt x="1007239" y="1104648"/>
                  <a:pt x="970453" y="1107276"/>
                </a:cubicBezTo>
                <a:cubicBezTo>
                  <a:pt x="933667" y="1109904"/>
                  <a:pt x="846957" y="1146690"/>
                  <a:pt x="765502" y="1154573"/>
                </a:cubicBezTo>
                <a:cubicBezTo>
                  <a:pt x="684047" y="1162456"/>
                  <a:pt x="550039" y="1165084"/>
                  <a:pt x="481722" y="1154573"/>
                </a:cubicBezTo>
                <a:cubicBezTo>
                  <a:pt x="413405" y="1144063"/>
                  <a:pt x="384501" y="1112531"/>
                  <a:pt x="355598" y="1091510"/>
                </a:cubicBezTo>
                <a:cubicBezTo>
                  <a:pt x="326695" y="1070489"/>
                  <a:pt x="339833" y="1041586"/>
                  <a:pt x="308302" y="1028448"/>
                </a:cubicBezTo>
                <a:cubicBezTo>
                  <a:pt x="276771" y="1015310"/>
                  <a:pt x="213709" y="1036331"/>
                  <a:pt x="166412" y="1012683"/>
                </a:cubicBezTo>
                <a:cubicBezTo>
                  <a:pt x="119115" y="989035"/>
                  <a:pt x="66564" y="952249"/>
                  <a:pt x="40288" y="886559"/>
                </a:cubicBezTo>
                <a:close/>
              </a:path>
            </a:pathLst>
          </a:custGeom>
          <a:solidFill>
            <a:srgbClr val="ADC4FF">
              <a:alpha val="4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fr-FR" sz="1662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32D841-3F68-374C-8BD5-0923750EDDA9}"/>
              </a:ext>
            </a:extLst>
          </p:cNvPr>
          <p:cNvSpPr/>
          <p:nvPr/>
        </p:nvSpPr>
        <p:spPr>
          <a:xfrm>
            <a:off x="4880695" y="2977479"/>
            <a:ext cx="140677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A2B9C08-ECC5-BE41-8436-34597EB2CF48}"/>
              </a:ext>
            </a:extLst>
          </p:cNvPr>
          <p:cNvSpPr/>
          <p:nvPr/>
        </p:nvSpPr>
        <p:spPr>
          <a:xfrm>
            <a:off x="4880695" y="3118156"/>
            <a:ext cx="140677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6CCCB90-4413-7B46-8987-E8508B81426C}"/>
              </a:ext>
            </a:extLst>
          </p:cNvPr>
          <p:cNvSpPr/>
          <p:nvPr/>
        </p:nvSpPr>
        <p:spPr>
          <a:xfrm>
            <a:off x="4880695" y="3258833"/>
            <a:ext cx="140677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9A39BC3-6642-0B47-BC53-877045595E05}"/>
              </a:ext>
            </a:extLst>
          </p:cNvPr>
          <p:cNvSpPr/>
          <p:nvPr/>
        </p:nvSpPr>
        <p:spPr>
          <a:xfrm>
            <a:off x="4880695" y="3399509"/>
            <a:ext cx="140677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Flèche vers le bas 24">
            <a:extLst>
              <a:ext uri="{FF2B5EF4-FFF2-40B4-BE49-F238E27FC236}">
                <a16:creationId xmlns:a16="http://schemas.microsoft.com/office/drawing/2014/main" id="{8DD83045-8EAD-BC43-9977-3AE10939AB43}"/>
              </a:ext>
            </a:extLst>
          </p:cNvPr>
          <p:cNvSpPr/>
          <p:nvPr/>
        </p:nvSpPr>
        <p:spPr>
          <a:xfrm>
            <a:off x="4808158" y="3521741"/>
            <a:ext cx="285750" cy="389792"/>
          </a:xfrm>
          <a:prstGeom prst="downArrow">
            <a:avLst/>
          </a:prstGeom>
          <a:solidFill>
            <a:schemeClr val="tx1"/>
          </a:solidFill>
          <a:ln>
            <a:solidFill>
              <a:srgbClr val="37609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9AE23F91-44C1-954C-BD77-039AB4D78A5B}"/>
              </a:ext>
            </a:extLst>
          </p:cNvPr>
          <p:cNvCxnSpPr/>
          <p:nvPr/>
        </p:nvCxnSpPr>
        <p:spPr>
          <a:xfrm>
            <a:off x="5959851" y="5421013"/>
            <a:ext cx="637105" cy="342900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892E1F97-7A2A-6440-A9C3-CA38BDEF1F55}"/>
              </a:ext>
            </a:extLst>
          </p:cNvPr>
          <p:cNvCxnSpPr/>
          <p:nvPr/>
        </p:nvCxnSpPr>
        <p:spPr>
          <a:xfrm flipV="1">
            <a:off x="5988246" y="4664874"/>
            <a:ext cx="637104" cy="342900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ZoneTexte 26">
            <a:extLst>
              <a:ext uri="{FF2B5EF4-FFF2-40B4-BE49-F238E27FC236}">
                <a16:creationId xmlns:a16="http://schemas.microsoft.com/office/drawing/2014/main" id="{CE4006BA-A222-314E-A5CD-9230F57F7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839" y="5547370"/>
            <a:ext cx="1654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44083"/>
            <a:r>
              <a:rPr lang="fr-FR" dirty="0">
                <a:solidFill>
                  <a:srgbClr val="FA2861"/>
                </a:solidFill>
                <a:latin typeface="Segoe UI" pitchFamily="34" charset="0"/>
              </a:rPr>
              <a:t>Schizophrénie</a:t>
            </a:r>
          </a:p>
        </p:txBody>
      </p:sp>
      <p:sp>
        <p:nvSpPr>
          <p:cNvPr id="42" name="ZoneTexte 26">
            <a:extLst>
              <a:ext uri="{FF2B5EF4-FFF2-40B4-BE49-F238E27FC236}">
                <a16:creationId xmlns:a16="http://schemas.microsoft.com/office/drawing/2014/main" id="{25C40329-F95D-E149-994A-CAB8A2F3C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5351" y="4376924"/>
            <a:ext cx="10928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44083"/>
            <a:r>
              <a:rPr lang="fr-FR" dirty="0">
                <a:solidFill>
                  <a:srgbClr val="FA2861"/>
                </a:solidFill>
                <a:latin typeface="Segoe UI" pitchFamily="34" charset="0"/>
              </a:rPr>
              <a:t>Autisme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D5FBF02-4EAA-134D-B0B2-23403C4C89FF}"/>
              </a:ext>
            </a:extLst>
          </p:cNvPr>
          <p:cNvSpPr/>
          <p:nvPr/>
        </p:nvSpPr>
        <p:spPr>
          <a:xfrm>
            <a:off x="4273530" y="5939542"/>
            <a:ext cx="1687582" cy="3763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844083">
              <a:defRPr/>
            </a:pPr>
            <a:r>
              <a:rPr lang="fr-FR" sz="1846" dirty="0">
                <a:solidFill>
                  <a:srgbClr val="002060"/>
                </a:solidFill>
                <a:latin typeface="Segoe UI"/>
                <a:cs typeface="Segoe UI"/>
              </a:rPr>
              <a:t>Cerveau adulte</a:t>
            </a:r>
          </a:p>
        </p:txBody>
      </p:sp>
      <p:pic>
        <p:nvPicPr>
          <p:cNvPr id="47" name="Picture 2" descr="C:\Users\duchateau\AppData\Local\Microsoft\Windows\INetCache\IE\DQP4OPLE\mouse-47518_640[1].png">
            <a:extLst>
              <a:ext uri="{FF2B5EF4-FFF2-40B4-BE49-F238E27FC236}">
                <a16:creationId xmlns:a16="http://schemas.microsoft.com/office/drawing/2014/main" id="{C8E38EB0-4D5A-794A-8AB9-1091817EC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6736" y="5478954"/>
            <a:ext cx="897684" cy="958816"/>
          </a:xfrm>
          <a:prstGeom prst="rect">
            <a:avLst/>
          </a:prstGeom>
          <a:noFill/>
        </p:spPr>
      </p:pic>
      <p:grpSp>
        <p:nvGrpSpPr>
          <p:cNvPr id="48" name="Grouper 134">
            <a:extLst>
              <a:ext uri="{FF2B5EF4-FFF2-40B4-BE49-F238E27FC236}">
                <a16:creationId xmlns:a16="http://schemas.microsoft.com/office/drawing/2014/main" id="{40E5B160-4A39-FE4E-8383-38A2F1921611}"/>
              </a:ext>
            </a:extLst>
          </p:cNvPr>
          <p:cNvGrpSpPr/>
          <p:nvPr/>
        </p:nvGrpSpPr>
        <p:grpSpPr>
          <a:xfrm>
            <a:off x="707834" y="4796923"/>
            <a:ext cx="776794" cy="815816"/>
            <a:chOff x="545068" y="5044362"/>
            <a:chExt cx="765352" cy="741968"/>
          </a:xfrm>
        </p:grpSpPr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10FDC814-556D-C04E-9C8C-D0ECDD247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004" y="5051354"/>
              <a:ext cx="663479" cy="727984"/>
            </a:xfrm>
            <a:prstGeom prst="rect">
              <a:avLst/>
            </a:prstGeom>
          </p:spPr>
        </p:pic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1C9163A1-F53B-C34B-A355-EAD76FD485AF}"/>
                </a:ext>
              </a:extLst>
            </p:cNvPr>
            <p:cNvSpPr/>
            <p:nvPr/>
          </p:nvSpPr>
          <p:spPr>
            <a:xfrm>
              <a:off x="545068" y="5044362"/>
              <a:ext cx="765352" cy="741968"/>
            </a:xfrm>
            <a:prstGeom prst="ellips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grpSp>
        <p:nvGrpSpPr>
          <p:cNvPr id="51" name="Grouper 137">
            <a:extLst>
              <a:ext uri="{FF2B5EF4-FFF2-40B4-BE49-F238E27FC236}">
                <a16:creationId xmlns:a16="http://schemas.microsoft.com/office/drawing/2014/main" id="{595475A1-F2C5-A74D-A1AF-6C081526DD98}"/>
              </a:ext>
            </a:extLst>
          </p:cNvPr>
          <p:cNvGrpSpPr/>
          <p:nvPr/>
        </p:nvGrpSpPr>
        <p:grpSpPr>
          <a:xfrm>
            <a:off x="1347639" y="5531464"/>
            <a:ext cx="850723" cy="893459"/>
            <a:chOff x="1162007" y="5647905"/>
            <a:chExt cx="921617" cy="893459"/>
          </a:xfrm>
        </p:grpSpPr>
        <p:grpSp>
          <p:nvGrpSpPr>
            <p:cNvPr id="52" name="Grouper 138">
              <a:extLst>
                <a:ext uri="{FF2B5EF4-FFF2-40B4-BE49-F238E27FC236}">
                  <a16:creationId xmlns:a16="http://schemas.microsoft.com/office/drawing/2014/main" id="{0F92D92F-47EC-094E-AE53-19CF03562D8E}"/>
                </a:ext>
              </a:extLst>
            </p:cNvPr>
            <p:cNvGrpSpPr/>
            <p:nvPr/>
          </p:nvGrpSpPr>
          <p:grpSpPr>
            <a:xfrm>
              <a:off x="1267107" y="5685974"/>
              <a:ext cx="755926" cy="819616"/>
              <a:chOff x="8259502" y="3859946"/>
              <a:chExt cx="797954" cy="865190"/>
            </a:xfrm>
          </p:grpSpPr>
          <p:pic>
            <p:nvPicPr>
              <p:cNvPr id="54" name="Image 14" descr="human-aging-process-male.jpg">
                <a:extLst>
                  <a:ext uri="{FF2B5EF4-FFF2-40B4-BE49-F238E27FC236}">
                    <a16:creationId xmlns:a16="http://schemas.microsoft.com/office/drawing/2014/main" id="{E1F739B0-2857-3840-B021-5820240F0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044" r="25677"/>
              <a:stretch>
                <a:fillRect/>
              </a:stretch>
            </p:blipFill>
            <p:spPr bwMode="auto">
              <a:xfrm>
                <a:off x="8278539" y="3877195"/>
                <a:ext cx="392064" cy="7781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Image 12" descr="ageing.jpg">
                <a:extLst>
                  <a:ext uri="{FF2B5EF4-FFF2-40B4-BE49-F238E27FC236}">
                    <a16:creationId xmlns:a16="http://schemas.microsoft.com/office/drawing/2014/main" id="{B717625A-11F4-094F-ACB5-501060419B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702" r="31859" b="35281"/>
              <a:stretch>
                <a:fillRect/>
              </a:stretch>
            </p:blipFill>
            <p:spPr bwMode="auto">
              <a:xfrm>
                <a:off x="8700756" y="3859946"/>
                <a:ext cx="356641" cy="865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AB8DD0CA-A4A1-084F-8763-BAB9567E2424}"/>
                  </a:ext>
                </a:extLst>
              </p:cNvPr>
              <p:cNvSpPr/>
              <p:nvPr/>
            </p:nvSpPr>
            <p:spPr>
              <a:xfrm>
                <a:off x="8625351" y="3861041"/>
                <a:ext cx="45719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68B28D27-B13E-704D-894E-0C5520347575}"/>
                  </a:ext>
                </a:extLst>
              </p:cNvPr>
              <p:cNvSpPr/>
              <p:nvPr/>
            </p:nvSpPr>
            <p:spPr>
              <a:xfrm>
                <a:off x="8259502" y="3861041"/>
                <a:ext cx="45719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A6E4FD8D-C88B-7F4B-90AB-5CA65BE86EB5}"/>
                  </a:ext>
                </a:extLst>
              </p:cNvPr>
              <p:cNvSpPr/>
              <p:nvPr/>
            </p:nvSpPr>
            <p:spPr>
              <a:xfrm>
                <a:off x="9011737" y="4039380"/>
                <a:ext cx="45719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A2365FE4-F570-DF45-A5C9-9F02BAC24CAE}"/>
                </a:ext>
              </a:extLst>
            </p:cNvPr>
            <p:cNvSpPr/>
            <p:nvPr/>
          </p:nvSpPr>
          <p:spPr>
            <a:xfrm>
              <a:off x="1162007" y="5647905"/>
              <a:ext cx="921617" cy="893459"/>
            </a:xfrm>
            <a:prstGeom prst="ellips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grpSp>
        <p:nvGrpSpPr>
          <p:cNvPr id="59" name="Grouper 145">
            <a:extLst>
              <a:ext uri="{FF2B5EF4-FFF2-40B4-BE49-F238E27FC236}">
                <a16:creationId xmlns:a16="http://schemas.microsoft.com/office/drawing/2014/main" id="{18A9D741-A885-ED4C-825C-920253774379}"/>
              </a:ext>
            </a:extLst>
          </p:cNvPr>
          <p:cNvGrpSpPr/>
          <p:nvPr/>
        </p:nvGrpSpPr>
        <p:grpSpPr>
          <a:xfrm>
            <a:off x="8751318" y="4796923"/>
            <a:ext cx="492063" cy="649634"/>
            <a:chOff x="3286619" y="3447056"/>
            <a:chExt cx="813480" cy="991364"/>
          </a:xfrm>
        </p:grpSpPr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B99F299-763E-6649-A2FF-D281D836EC6E}"/>
                </a:ext>
              </a:extLst>
            </p:cNvPr>
            <p:cNvSpPr/>
            <p:nvPr/>
          </p:nvSpPr>
          <p:spPr>
            <a:xfrm>
              <a:off x="3908078" y="3947380"/>
              <a:ext cx="192021" cy="285853"/>
            </a:xfrm>
            <a:custGeom>
              <a:avLst/>
              <a:gdLst>
                <a:gd name="connsiteX0" fmla="*/ 6546 w 192021"/>
                <a:gd name="connsiteY0" fmla="*/ 242211 h 285853"/>
                <a:gd name="connsiteX1" fmla="*/ 124378 w 192021"/>
                <a:gd name="connsiteY1" fmla="*/ 242211 h 285853"/>
                <a:gd name="connsiteX2" fmla="*/ 111285 w 192021"/>
                <a:gd name="connsiteY2" fmla="*/ 163656 h 285853"/>
                <a:gd name="connsiteX3" fmla="*/ 72008 w 192021"/>
                <a:gd name="connsiteY3" fmla="*/ 91648 h 285853"/>
                <a:gd name="connsiteX4" fmla="*/ 85101 w 192021"/>
                <a:gd name="connsiteY4" fmla="*/ 52370 h 285853"/>
                <a:gd name="connsiteX5" fmla="*/ 183293 w 192021"/>
                <a:gd name="connsiteY5" fmla="*/ 0 h 285853"/>
                <a:gd name="connsiteX6" fmla="*/ 117831 w 192021"/>
                <a:gd name="connsiteY6" fmla="*/ 52370 h 285853"/>
                <a:gd name="connsiteX7" fmla="*/ 91647 w 192021"/>
                <a:gd name="connsiteY7" fmla="*/ 91648 h 285853"/>
                <a:gd name="connsiteX8" fmla="*/ 176747 w 192021"/>
                <a:gd name="connsiteY8" fmla="*/ 216026 h 285853"/>
                <a:gd name="connsiteX9" fmla="*/ 176747 w 192021"/>
                <a:gd name="connsiteY9" fmla="*/ 274942 h 285853"/>
                <a:gd name="connsiteX10" fmla="*/ 85101 w 192021"/>
                <a:gd name="connsiteY10" fmla="*/ 281489 h 285853"/>
                <a:gd name="connsiteX11" fmla="*/ 6546 w 192021"/>
                <a:gd name="connsiteY11" fmla="*/ 242211 h 28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2021" h="285853">
                  <a:moveTo>
                    <a:pt x="6546" y="242211"/>
                  </a:moveTo>
                  <a:cubicBezTo>
                    <a:pt x="13092" y="235665"/>
                    <a:pt x="106921" y="255304"/>
                    <a:pt x="124378" y="242211"/>
                  </a:cubicBezTo>
                  <a:cubicBezTo>
                    <a:pt x="141835" y="229118"/>
                    <a:pt x="120013" y="188750"/>
                    <a:pt x="111285" y="163656"/>
                  </a:cubicBezTo>
                  <a:cubicBezTo>
                    <a:pt x="102557" y="138562"/>
                    <a:pt x="76372" y="110196"/>
                    <a:pt x="72008" y="91648"/>
                  </a:cubicBezTo>
                  <a:cubicBezTo>
                    <a:pt x="67644" y="73100"/>
                    <a:pt x="66554" y="67645"/>
                    <a:pt x="85101" y="52370"/>
                  </a:cubicBezTo>
                  <a:cubicBezTo>
                    <a:pt x="103648" y="37095"/>
                    <a:pt x="177838" y="0"/>
                    <a:pt x="183293" y="0"/>
                  </a:cubicBezTo>
                  <a:cubicBezTo>
                    <a:pt x="188748" y="0"/>
                    <a:pt x="133105" y="37095"/>
                    <a:pt x="117831" y="52370"/>
                  </a:cubicBezTo>
                  <a:cubicBezTo>
                    <a:pt x="102557" y="67645"/>
                    <a:pt x="81828" y="64372"/>
                    <a:pt x="91647" y="91648"/>
                  </a:cubicBezTo>
                  <a:cubicBezTo>
                    <a:pt x="101466" y="118924"/>
                    <a:pt x="162564" y="185477"/>
                    <a:pt x="176747" y="216026"/>
                  </a:cubicBezTo>
                  <a:cubicBezTo>
                    <a:pt x="190930" y="246575"/>
                    <a:pt x="192021" y="264032"/>
                    <a:pt x="176747" y="274942"/>
                  </a:cubicBezTo>
                  <a:cubicBezTo>
                    <a:pt x="161473" y="285853"/>
                    <a:pt x="114559" y="282580"/>
                    <a:pt x="85101" y="281489"/>
                  </a:cubicBezTo>
                  <a:cubicBezTo>
                    <a:pt x="55643" y="280398"/>
                    <a:pt x="0" y="248757"/>
                    <a:pt x="6546" y="242211"/>
                  </a:cubicBezTo>
                  <a:close/>
                </a:path>
              </a:pathLst>
            </a:custGeom>
            <a:solidFill>
              <a:srgbClr val="A4A2A3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grpSp>
          <p:nvGrpSpPr>
            <p:cNvPr id="61" name="Grouper 147">
              <a:extLst>
                <a:ext uri="{FF2B5EF4-FFF2-40B4-BE49-F238E27FC236}">
                  <a16:creationId xmlns:a16="http://schemas.microsoft.com/office/drawing/2014/main" id="{BAC9C4C3-8EBE-D947-B49B-97718BCDADD6}"/>
                </a:ext>
              </a:extLst>
            </p:cNvPr>
            <p:cNvGrpSpPr/>
            <p:nvPr/>
          </p:nvGrpSpPr>
          <p:grpSpPr>
            <a:xfrm>
              <a:off x="3316022" y="3447324"/>
              <a:ext cx="268913" cy="257705"/>
              <a:chOff x="4178300" y="3254243"/>
              <a:chExt cx="477224" cy="457333"/>
            </a:xfrm>
          </p:grpSpPr>
          <p:sp>
            <p:nvSpPr>
              <p:cNvPr id="88" name="Ellipse 87">
                <a:extLst>
                  <a:ext uri="{FF2B5EF4-FFF2-40B4-BE49-F238E27FC236}">
                    <a16:creationId xmlns:a16="http://schemas.microsoft.com/office/drawing/2014/main" id="{B7AAFC0C-E531-834F-9F31-E3B9428A45EF}"/>
                  </a:ext>
                </a:extLst>
              </p:cNvPr>
              <p:cNvSpPr/>
              <p:nvPr/>
            </p:nvSpPr>
            <p:spPr>
              <a:xfrm>
                <a:off x="4178300" y="3254243"/>
                <a:ext cx="477224" cy="457333"/>
              </a:xfrm>
              <a:prstGeom prst="ellipse">
                <a:avLst/>
              </a:prstGeom>
              <a:solidFill>
                <a:srgbClr val="A4A2A3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Forme libre 88">
                <a:extLst>
                  <a:ext uri="{FF2B5EF4-FFF2-40B4-BE49-F238E27FC236}">
                    <a16:creationId xmlns:a16="http://schemas.microsoft.com/office/drawing/2014/main" id="{26E3864F-CE1E-E144-AA71-D010A5DACFB7}"/>
                  </a:ext>
                </a:extLst>
              </p:cNvPr>
              <p:cNvSpPr/>
              <p:nvPr/>
            </p:nvSpPr>
            <p:spPr>
              <a:xfrm>
                <a:off x="4202113" y="3278717"/>
                <a:ext cx="165099" cy="286808"/>
              </a:xfrm>
              <a:custGeom>
                <a:avLst/>
                <a:gdLst>
                  <a:gd name="connsiteX0" fmla="*/ 163512 w 165099"/>
                  <a:gd name="connsiteY0" fmla="*/ 4233 h 286808"/>
                  <a:gd name="connsiteX1" fmla="*/ 112712 w 165099"/>
                  <a:gd name="connsiteY1" fmla="*/ 23283 h 286808"/>
                  <a:gd name="connsiteX2" fmla="*/ 68262 w 165099"/>
                  <a:gd name="connsiteY2" fmla="*/ 51858 h 286808"/>
                  <a:gd name="connsiteX3" fmla="*/ 46037 w 165099"/>
                  <a:gd name="connsiteY3" fmla="*/ 74083 h 286808"/>
                  <a:gd name="connsiteX4" fmla="*/ 26987 w 165099"/>
                  <a:gd name="connsiteY4" fmla="*/ 102658 h 286808"/>
                  <a:gd name="connsiteX5" fmla="*/ 7937 w 165099"/>
                  <a:gd name="connsiteY5" fmla="*/ 140758 h 286808"/>
                  <a:gd name="connsiteX6" fmla="*/ 1587 w 165099"/>
                  <a:gd name="connsiteY6" fmla="*/ 172508 h 286808"/>
                  <a:gd name="connsiteX7" fmla="*/ 1587 w 165099"/>
                  <a:gd name="connsiteY7" fmla="*/ 204258 h 286808"/>
                  <a:gd name="connsiteX8" fmla="*/ 1587 w 165099"/>
                  <a:gd name="connsiteY8" fmla="*/ 236008 h 286808"/>
                  <a:gd name="connsiteX9" fmla="*/ 11112 w 165099"/>
                  <a:gd name="connsiteY9" fmla="*/ 267758 h 286808"/>
                  <a:gd name="connsiteX10" fmla="*/ 17462 w 165099"/>
                  <a:gd name="connsiteY10" fmla="*/ 280458 h 286808"/>
                  <a:gd name="connsiteX11" fmla="*/ 11112 w 165099"/>
                  <a:gd name="connsiteY11" fmla="*/ 229658 h 286808"/>
                  <a:gd name="connsiteX12" fmla="*/ 26987 w 165099"/>
                  <a:gd name="connsiteY12" fmla="*/ 150283 h 286808"/>
                  <a:gd name="connsiteX13" fmla="*/ 46037 w 165099"/>
                  <a:gd name="connsiteY13" fmla="*/ 118533 h 286808"/>
                  <a:gd name="connsiteX14" fmla="*/ 68262 w 165099"/>
                  <a:gd name="connsiteY14" fmla="*/ 77258 h 286808"/>
                  <a:gd name="connsiteX15" fmla="*/ 103187 w 165099"/>
                  <a:gd name="connsiteY15" fmla="*/ 48683 h 286808"/>
                  <a:gd name="connsiteX16" fmla="*/ 163512 w 165099"/>
                  <a:gd name="connsiteY16" fmla="*/ 4233 h 286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5099" h="286808">
                    <a:moveTo>
                      <a:pt x="163512" y="4233"/>
                    </a:moveTo>
                    <a:cubicBezTo>
                      <a:pt x="165099" y="0"/>
                      <a:pt x="128587" y="15346"/>
                      <a:pt x="112712" y="23283"/>
                    </a:cubicBezTo>
                    <a:cubicBezTo>
                      <a:pt x="96837" y="31220"/>
                      <a:pt x="79374" y="43391"/>
                      <a:pt x="68262" y="51858"/>
                    </a:cubicBezTo>
                    <a:cubicBezTo>
                      <a:pt x="57150" y="60325"/>
                      <a:pt x="52916" y="65616"/>
                      <a:pt x="46037" y="74083"/>
                    </a:cubicBezTo>
                    <a:cubicBezTo>
                      <a:pt x="39158" y="82550"/>
                      <a:pt x="33337" y="91546"/>
                      <a:pt x="26987" y="102658"/>
                    </a:cubicBezTo>
                    <a:cubicBezTo>
                      <a:pt x="20637" y="113770"/>
                      <a:pt x="12170" y="129116"/>
                      <a:pt x="7937" y="140758"/>
                    </a:cubicBezTo>
                    <a:cubicBezTo>
                      <a:pt x="3704" y="152400"/>
                      <a:pt x="2645" y="161925"/>
                      <a:pt x="1587" y="172508"/>
                    </a:cubicBezTo>
                    <a:cubicBezTo>
                      <a:pt x="529" y="183091"/>
                      <a:pt x="1587" y="204258"/>
                      <a:pt x="1587" y="204258"/>
                    </a:cubicBezTo>
                    <a:cubicBezTo>
                      <a:pt x="1587" y="214841"/>
                      <a:pt x="0" y="225425"/>
                      <a:pt x="1587" y="236008"/>
                    </a:cubicBezTo>
                    <a:cubicBezTo>
                      <a:pt x="3175" y="246591"/>
                      <a:pt x="8466" y="260350"/>
                      <a:pt x="11112" y="267758"/>
                    </a:cubicBezTo>
                    <a:cubicBezTo>
                      <a:pt x="13758" y="275166"/>
                      <a:pt x="17462" y="286808"/>
                      <a:pt x="17462" y="280458"/>
                    </a:cubicBezTo>
                    <a:cubicBezTo>
                      <a:pt x="17462" y="274108"/>
                      <a:pt x="9525" y="251354"/>
                      <a:pt x="11112" y="229658"/>
                    </a:cubicBezTo>
                    <a:cubicBezTo>
                      <a:pt x="12699" y="207962"/>
                      <a:pt x="21166" y="168804"/>
                      <a:pt x="26987" y="150283"/>
                    </a:cubicBezTo>
                    <a:cubicBezTo>
                      <a:pt x="32808" y="131762"/>
                      <a:pt x="39158" y="130704"/>
                      <a:pt x="46037" y="118533"/>
                    </a:cubicBezTo>
                    <a:cubicBezTo>
                      <a:pt x="52916" y="106362"/>
                      <a:pt x="58737" y="88900"/>
                      <a:pt x="68262" y="77258"/>
                    </a:cubicBezTo>
                    <a:cubicBezTo>
                      <a:pt x="77787" y="65616"/>
                      <a:pt x="93133" y="57150"/>
                      <a:pt x="103187" y="48683"/>
                    </a:cubicBezTo>
                    <a:cubicBezTo>
                      <a:pt x="113241" y="40216"/>
                      <a:pt x="161925" y="8466"/>
                      <a:pt x="163512" y="4233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solidFill>
                  <a:srgbClr val="E9E9E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2" name="Grouper 148">
              <a:extLst>
                <a:ext uri="{FF2B5EF4-FFF2-40B4-BE49-F238E27FC236}">
                  <a16:creationId xmlns:a16="http://schemas.microsoft.com/office/drawing/2014/main" id="{AFFA5454-41DD-BA4B-AFF8-86838FA2F4B3}"/>
                </a:ext>
              </a:extLst>
            </p:cNvPr>
            <p:cNvGrpSpPr/>
            <p:nvPr/>
          </p:nvGrpSpPr>
          <p:grpSpPr>
            <a:xfrm>
              <a:off x="3772448" y="3447056"/>
              <a:ext cx="250833" cy="251428"/>
              <a:chOff x="4178300" y="3254243"/>
              <a:chExt cx="477224" cy="457333"/>
            </a:xfrm>
          </p:grpSpPr>
          <p:sp>
            <p:nvSpPr>
              <p:cNvPr id="86" name="Ellipse 85">
                <a:extLst>
                  <a:ext uri="{FF2B5EF4-FFF2-40B4-BE49-F238E27FC236}">
                    <a16:creationId xmlns:a16="http://schemas.microsoft.com/office/drawing/2014/main" id="{9261F340-C46E-184C-9F04-F91CA6171993}"/>
                  </a:ext>
                </a:extLst>
              </p:cNvPr>
              <p:cNvSpPr/>
              <p:nvPr/>
            </p:nvSpPr>
            <p:spPr>
              <a:xfrm>
                <a:off x="4178300" y="3254243"/>
                <a:ext cx="477224" cy="457333"/>
              </a:xfrm>
              <a:prstGeom prst="ellipse">
                <a:avLst/>
              </a:prstGeom>
              <a:solidFill>
                <a:srgbClr val="A4A2A3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Forme libre 86">
                <a:extLst>
                  <a:ext uri="{FF2B5EF4-FFF2-40B4-BE49-F238E27FC236}">
                    <a16:creationId xmlns:a16="http://schemas.microsoft.com/office/drawing/2014/main" id="{6DB86BF5-2AC8-3947-9188-EA81B7ED7557}"/>
                  </a:ext>
                </a:extLst>
              </p:cNvPr>
              <p:cNvSpPr/>
              <p:nvPr/>
            </p:nvSpPr>
            <p:spPr>
              <a:xfrm>
                <a:off x="4202113" y="3278717"/>
                <a:ext cx="165099" cy="286808"/>
              </a:xfrm>
              <a:custGeom>
                <a:avLst/>
                <a:gdLst>
                  <a:gd name="connsiteX0" fmla="*/ 163512 w 165099"/>
                  <a:gd name="connsiteY0" fmla="*/ 4233 h 286808"/>
                  <a:gd name="connsiteX1" fmla="*/ 112712 w 165099"/>
                  <a:gd name="connsiteY1" fmla="*/ 23283 h 286808"/>
                  <a:gd name="connsiteX2" fmla="*/ 68262 w 165099"/>
                  <a:gd name="connsiteY2" fmla="*/ 51858 h 286808"/>
                  <a:gd name="connsiteX3" fmla="*/ 46037 w 165099"/>
                  <a:gd name="connsiteY3" fmla="*/ 74083 h 286808"/>
                  <a:gd name="connsiteX4" fmla="*/ 26987 w 165099"/>
                  <a:gd name="connsiteY4" fmla="*/ 102658 h 286808"/>
                  <a:gd name="connsiteX5" fmla="*/ 7937 w 165099"/>
                  <a:gd name="connsiteY5" fmla="*/ 140758 h 286808"/>
                  <a:gd name="connsiteX6" fmla="*/ 1587 w 165099"/>
                  <a:gd name="connsiteY6" fmla="*/ 172508 h 286808"/>
                  <a:gd name="connsiteX7" fmla="*/ 1587 w 165099"/>
                  <a:gd name="connsiteY7" fmla="*/ 204258 h 286808"/>
                  <a:gd name="connsiteX8" fmla="*/ 1587 w 165099"/>
                  <a:gd name="connsiteY8" fmla="*/ 236008 h 286808"/>
                  <a:gd name="connsiteX9" fmla="*/ 11112 w 165099"/>
                  <a:gd name="connsiteY9" fmla="*/ 267758 h 286808"/>
                  <a:gd name="connsiteX10" fmla="*/ 17462 w 165099"/>
                  <a:gd name="connsiteY10" fmla="*/ 280458 h 286808"/>
                  <a:gd name="connsiteX11" fmla="*/ 11112 w 165099"/>
                  <a:gd name="connsiteY11" fmla="*/ 229658 h 286808"/>
                  <a:gd name="connsiteX12" fmla="*/ 26987 w 165099"/>
                  <a:gd name="connsiteY12" fmla="*/ 150283 h 286808"/>
                  <a:gd name="connsiteX13" fmla="*/ 46037 w 165099"/>
                  <a:gd name="connsiteY13" fmla="*/ 118533 h 286808"/>
                  <a:gd name="connsiteX14" fmla="*/ 68262 w 165099"/>
                  <a:gd name="connsiteY14" fmla="*/ 77258 h 286808"/>
                  <a:gd name="connsiteX15" fmla="*/ 103187 w 165099"/>
                  <a:gd name="connsiteY15" fmla="*/ 48683 h 286808"/>
                  <a:gd name="connsiteX16" fmla="*/ 163512 w 165099"/>
                  <a:gd name="connsiteY16" fmla="*/ 4233 h 286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5099" h="286808">
                    <a:moveTo>
                      <a:pt x="163512" y="4233"/>
                    </a:moveTo>
                    <a:cubicBezTo>
                      <a:pt x="165099" y="0"/>
                      <a:pt x="128587" y="15346"/>
                      <a:pt x="112712" y="23283"/>
                    </a:cubicBezTo>
                    <a:cubicBezTo>
                      <a:pt x="96837" y="31220"/>
                      <a:pt x="79374" y="43391"/>
                      <a:pt x="68262" y="51858"/>
                    </a:cubicBezTo>
                    <a:cubicBezTo>
                      <a:pt x="57150" y="60325"/>
                      <a:pt x="52916" y="65616"/>
                      <a:pt x="46037" y="74083"/>
                    </a:cubicBezTo>
                    <a:cubicBezTo>
                      <a:pt x="39158" y="82550"/>
                      <a:pt x="33337" y="91546"/>
                      <a:pt x="26987" y="102658"/>
                    </a:cubicBezTo>
                    <a:cubicBezTo>
                      <a:pt x="20637" y="113770"/>
                      <a:pt x="12170" y="129116"/>
                      <a:pt x="7937" y="140758"/>
                    </a:cubicBezTo>
                    <a:cubicBezTo>
                      <a:pt x="3704" y="152400"/>
                      <a:pt x="2645" y="161925"/>
                      <a:pt x="1587" y="172508"/>
                    </a:cubicBezTo>
                    <a:cubicBezTo>
                      <a:pt x="529" y="183091"/>
                      <a:pt x="1587" y="204258"/>
                      <a:pt x="1587" y="204258"/>
                    </a:cubicBezTo>
                    <a:cubicBezTo>
                      <a:pt x="1587" y="214841"/>
                      <a:pt x="0" y="225425"/>
                      <a:pt x="1587" y="236008"/>
                    </a:cubicBezTo>
                    <a:cubicBezTo>
                      <a:pt x="3175" y="246591"/>
                      <a:pt x="8466" y="260350"/>
                      <a:pt x="11112" y="267758"/>
                    </a:cubicBezTo>
                    <a:cubicBezTo>
                      <a:pt x="13758" y="275166"/>
                      <a:pt x="17462" y="286808"/>
                      <a:pt x="17462" y="280458"/>
                    </a:cubicBezTo>
                    <a:cubicBezTo>
                      <a:pt x="17462" y="274108"/>
                      <a:pt x="9525" y="251354"/>
                      <a:pt x="11112" y="229658"/>
                    </a:cubicBezTo>
                    <a:cubicBezTo>
                      <a:pt x="12699" y="207962"/>
                      <a:pt x="21166" y="168804"/>
                      <a:pt x="26987" y="150283"/>
                    </a:cubicBezTo>
                    <a:cubicBezTo>
                      <a:pt x="32808" y="131762"/>
                      <a:pt x="39158" y="130704"/>
                      <a:pt x="46037" y="118533"/>
                    </a:cubicBezTo>
                    <a:cubicBezTo>
                      <a:pt x="52916" y="106362"/>
                      <a:pt x="58737" y="88900"/>
                      <a:pt x="68262" y="77258"/>
                    </a:cubicBezTo>
                    <a:cubicBezTo>
                      <a:pt x="77787" y="65616"/>
                      <a:pt x="93133" y="57150"/>
                      <a:pt x="103187" y="48683"/>
                    </a:cubicBezTo>
                    <a:cubicBezTo>
                      <a:pt x="113241" y="40216"/>
                      <a:pt x="161925" y="8466"/>
                      <a:pt x="163512" y="4233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solidFill>
                  <a:srgbClr val="E9E9E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3" name="Corde 62">
              <a:extLst>
                <a:ext uri="{FF2B5EF4-FFF2-40B4-BE49-F238E27FC236}">
                  <a16:creationId xmlns:a16="http://schemas.microsoft.com/office/drawing/2014/main" id="{45692024-7391-EF49-8CDC-F07700B72371}"/>
                </a:ext>
              </a:extLst>
            </p:cNvPr>
            <p:cNvSpPr/>
            <p:nvPr/>
          </p:nvSpPr>
          <p:spPr>
            <a:xfrm rot="15313421" flipH="1">
              <a:off x="3788143" y="4211968"/>
              <a:ext cx="112278" cy="340625"/>
            </a:xfrm>
            <a:prstGeom prst="chord">
              <a:avLst/>
            </a:prstGeom>
            <a:solidFill>
              <a:srgbClr val="A4A2A3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4" name="Corde 63">
              <a:extLst>
                <a:ext uri="{FF2B5EF4-FFF2-40B4-BE49-F238E27FC236}">
                  <a16:creationId xmlns:a16="http://schemas.microsoft.com/office/drawing/2014/main" id="{A4D33052-7EF4-2D45-A54A-878ED2E8E235}"/>
                </a:ext>
              </a:extLst>
            </p:cNvPr>
            <p:cNvSpPr/>
            <p:nvPr/>
          </p:nvSpPr>
          <p:spPr>
            <a:xfrm rot="6286579">
              <a:off x="3400793" y="4208793"/>
              <a:ext cx="112278" cy="340625"/>
            </a:xfrm>
            <a:prstGeom prst="chord">
              <a:avLst/>
            </a:prstGeom>
            <a:solidFill>
              <a:srgbClr val="A4A2A3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5C7FBCEE-C0BF-8941-B10E-02AA2586DF87}"/>
                </a:ext>
              </a:extLst>
            </p:cNvPr>
            <p:cNvSpPr/>
            <p:nvPr/>
          </p:nvSpPr>
          <p:spPr>
            <a:xfrm>
              <a:off x="3356523" y="3541909"/>
              <a:ext cx="619125" cy="879475"/>
            </a:xfrm>
            <a:prstGeom prst="ellipse">
              <a:avLst/>
            </a:prstGeom>
            <a:solidFill>
              <a:srgbClr val="A4A2A3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CACC6BA3-74AC-AD40-BDAC-1E75CAA27A1C}"/>
                </a:ext>
              </a:extLst>
            </p:cNvPr>
            <p:cNvSpPr/>
            <p:nvPr/>
          </p:nvSpPr>
          <p:spPr>
            <a:xfrm>
              <a:off x="3561310" y="4003872"/>
              <a:ext cx="209550" cy="346075"/>
            </a:xfrm>
            <a:prstGeom prst="ellipse">
              <a:avLst/>
            </a:prstGeom>
            <a:solidFill>
              <a:srgbClr val="F8D4D6"/>
            </a:solidFill>
            <a:ln w="1587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577BB75F-0140-BE44-92CF-2C7D6A373C5F}"/>
                </a:ext>
              </a:extLst>
            </p:cNvPr>
            <p:cNvSpPr/>
            <p:nvPr/>
          </p:nvSpPr>
          <p:spPr>
            <a:xfrm>
              <a:off x="3378748" y="3584712"/>
              <a:ext cx="213783" cy="465667"/>
            </a:xfrm>
            <a:custGeom>
              <a:avLst/>
              <a:gdLst>
                <a:gd name="connsiteX0" fmla="*/ 212725 w 213783"/>
                <a:gd name="connsiteY0" fmla="*/ 2646 h 465667"/>
                <a:gd name="connsiteX1" fmla="*/ 149225 w 213783"/>
                <a:gd name="connsiteY1" fmla="*/ 43921 h 465667"/>
                <a:gd name="connsiteX2" fmla="*/ 98425 w 213783"/>
                <a:gd name="connsiteY2" fmla="*/ 88371 h 465667"/>
                <a:gd name="connsiteX3" fmla="*/ 47625 w 213783"/>
                <a:gd name="connsiteY3" fmla="*/ 174096 h 465667"/>
                <a:gd name="connsiteX4" fmla="*/ 22225 w 213783"/>
                <a:gd name="connsiteY4" fmla="*/ 247121 h 465667"/>
                <a:gd name="connsiteX5" fmla="*/ 3175 w 213783"/>
                <a:gd name="connsiteY5" fmla="*/ 339196 h 465667"/>
                <a:gd name="connsiteX6" fmla="*/ 3175 w 213783"/>
                <a:gd name="connsiteY6" fmla="*/ 463021 h 465667"/>
                <a:gd name="connsiteX7" fmla="*/ 15875 w 213783"/>
                <a:gd name="connsiteY7" fmla="*/ 355071 h 465667"/>
                <a:gd name="connsiteX8" fmla="*/ 44450 w 213783"/>
                <a:gd name="connsiteY8" fmla="*/ 253471 h 465667"/>
                <a:gd name="connsiteX9" fmla="*/ 98425 w 213783"/>
                <a:gd name="connsiteY9" fmla="*/ 129646 h 465667"/>
                <a:gd name="connsiteX10" fmla="*/ 155575 w 213783"/>
                <a:gd name="connsiteY10" fmla="*/ 59796 h 465667"/>
                <a:gd name="connsiteX11" fmla="*/ 212725 w 213783"/>
                <a:gd name="connsiteY11" fmla="*/ 2646 h 46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3783" h="465667">
                  <a:moveTo>
                    <a:pt x="212725" y="2646"/>
                  </a:moveTo>
                  <a:cubicBezTo>
                    <a:pt x="211667" y="0"/>
                    <a:pt x="168275" y="29634"/>
                    <a:pt x="149225" y="43921"/>
                  </a:cubicBezTo>
                  <a:cubicBezTo>
                    <a:pt x="130175" y="58209"/>
                    <a:pt x="115358" y="66675"/>
                    <a:pt x="98425" y="88371"/>
                  </a:cubicBezTo>
                  <a:cubicBezTo>
                    <a:pt x="81492" y="110067"/>
                    <a:pt x="60325" y="147638"/>
                    <a:pt x="47625" y="174096"/>
                  </a:cubicBezTo>
                  <a:cubicBezTo>
                    <a:pt x="34925" y="200554"/>
                    <a:pt x="29633" y="219604"/>
                    <a:pt x="22225" y="247121"/>
                  </a:cubicBezTo>
                  <a:cubicBezTo>
                    <a:pt x="14817" y="274638"/>
                    <a:pt x="6350" y="303213"/>
                    <a:pt x="3175" y="339196"/>
                  </a:cubicBezTo>
                  <a:cubicBezTo>
                    <a:pt x="0" y="375179"/>
                    <a:pt x="1058" y="460375"/>
                    <a:pt x="3175" y="463021"/>
                  </a:cubicBezTo>
                  <a:cubicBezTo>
                    <a:pt x="5292" y="465667"/>
                    <a:pt x="8996" y="389996"/>
                    <a:pt x="15875" y="355071"/>
                  </a:cubicBezTo>
                  <a:cubicBezTo>
                    <a:pt x="22754" y="320146"/>
                    <a:pt x="30692" y="291042"/>
                    <a:pt x="44450" y="253471"/>
                  </a:cubicBezTo>
                  <a:cubicBezTo>
                    <a:pt x="58208" y="215900"/>
                    <a:pt x="79904" y="161925"/>
                    <a:pt x="98425" y="129646"/>
                  </a:cubicBezTo>
                  <a:cubicBezTo>
                    <a:pt x="116946" y="97367"/>
                    <a:pt x="137583" y="79904"/>
                    <a:pt x="155575" y="59796"/>
                  </a:cubicBezTo>
                  <a:cubicBezTo>
                    <a:pt x="173567" y="39688"/>
                    <a:pt x="213783" y="5292"/>
                    <a:pt x="212725" y="2646"/>
                  </a:cubicBezTo>
                  <a:close/>
                </a:path>
              </a:pathLst>
            </a:custGeom>
            <a:solidFill>
              <a:srgbClr val="CBCBCA"/>
            </a:solidFill>
            <a:ln w="6350" cap="flat" cmpd="sng" algn="ctr">
              <a:solidFill>
                <a:srgbClr val="E9E9E9">
                  <a:alpha val="46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E0EBB3F0-1C8E-A448-B599-2B9ECA174373}"/>
                </a:ext>
              </a:extLst>
            </p:cNvPr>
            <p:cNvSpPr/>
            <p:nvPr/>
          </p:nvSpPr>
          <p:spPr>
            <a:xfrm rot="10800000">
              <a:off x="3734348" y="3933962"/>
              <a:ext cx="213783" cy="465667"/>
            </a:xfrm>
            <a:custGeom>
              <a:avLst/>
              <a:gdLst>
                <a:gd name="connsiteX0" fmla="*/ 212725 w 213783"/>
                <a:gd name="connsiteY0" fmla="*/ 2646 h 465667"/>
                <a:gd name="connsiteX1" fmla="*/ 149225 w 213783"/>
                <a:gd name="connsiteY1" fmla="*/ 43921 h 465667"/>
                <a:gd name="connsiteX2" fmla="*/ 98425 w 213783"/>
                <a:gd name="connsiteY2" fmla="*/ 88371 h 465667"/>
                <a:gd name="connsiteX3" fmla="*/ 47625 w 213783"/>
                <a:gd name="connsiteY3" fmla="*/ 174096 h 465667"/>
                <a:gd name="connsiteX4" fmla="*/ 22225 w 213783"/>
                <a:gd name="connsiteY4" fmla="*/ 247121 h 465667"/>
                <a:gd name="connsiteX5" fmla="*/ 3175 w 213783"/>
                <a:gd name="connsiteY5" fmla="*/ 339196 h 465667"/>
                <a:gd name="connsiteX6" fmla="*/ 3175 w 213783"/>
                <a:gd name="connsiteY6" fmla="*/ 463021 h 465667"/>
                <a:gd name="connsiteX7" fmla="*/ 15875 w 213783"/>
                <a:gd name="connsiteY7" fmla="*/ 355071 h 465667"/>
                <a:gd name="connsiteX8" fmla="*/ 44450 w 213783"/>
                <a:gd name="connsiteY8" fmla="*/ 253471 h 465667"/>
                <a:gd name="connsiteX9" fmla="*/ 98425 w 213783"/>
                <a:gd name="connsiteY9" fmla="*/ 129646 h 465667"/>
                <a:gd name="connsiteX10" fmla="*/ 155575 w 213783"/>
                <a:gd name="connsiteY10" fmla="*/ 59796 h 465667"/>
                <a:gd name="connsiteX11" fmla="*/ 212725 w 213783"/>
                <a:gd name="connsiteY11" fmla="*/ 2646 h 46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3783" h="465667">
                  <a:moveTo>
                    <a:pt x="212725" y="2646"/>
                  </a:moveTo>
                  <a:cubicBezTo>
                    <a:pt x="211667" y="0"/>
                    <a:pt x="168275" y="29634"/>
                    <a:pt x="149225" y="43921"/>
                  </a:cubicBezTo>
                  <a:cubicBezTo>
                    <a:pt x="130175" y="58209"/>
                    <a:pt x="115358" y="66675"/>
                    <a:pt x="98425" y="88371"/>
                  </a:cubicBezTo>
                  <a:cubicBezTo>
                    <a:pt x="81492" y="110067"/>
                    <a:pt x="60325" y="147638"/>
                    <a:pt x="47625" y="174096"/>
                  </a:cubicBezTo>
                  <a:cubicBezTo>
                    <a:pt x="34925" y="200554"/>
                    <a:pt x="29633" y="219604"/>
                    <a:pt x="22225" y="247121"/>
                  </a:cubicBezTo>
                  <a:cubicBezTo>
                    <a:pt x="14817" y="274638"/>
                    <a:pt x="6350" y="303213"/>
                    <a:pt x="3175" y="339196"/>
                  </a:cubicBezTo>
                  <a:cubicBezTo>
                    <a:pt x="0" y="375179"/>
                    <a:pt x="1058" y="460375"/>
                    <a:pt x="3175" y="463021"/>
                  </a:cubicBezTo>
                  <a:cubicBezTo>
                    <a:pt x="5292" y="465667"/>
                    <a:pt x="8996" y="389996"/>
                    <a:pt x="15875" y="355071"/>
                  </a:cubicBezTo>
                  <a:cubicBezTo>
                    <a:pt x="22754" y="320146"/>
                    <a:pt x="30692" y="291042"/>
                    <a:pt x="44450" y="253471"/>
                  </a:cubicBezTo>
                  <a:cubicBezTo>
                    <a:pt x="58208" y="215900"/>
                    <a:pt x="79904" y="161925"/>
                    <a:pt x="98425" y="129646"/>
                  </a:cubicBezTo>
                  <a:cubicBezTo>
                    <a:pt x="116946" y="97367"/>
                    <a:pt x="137583" y="79904"/>
                    <a:pt x="155575" y="59796"/>
                  </a:cubicBezTo>
                  <a:cubicBezTo>
                    <a:pt x="173567" y="39688"/>
                    <a:pt x="213783" y="5292"/>
                    <a:pt x="212725" y="2646"/>
                  </a:cubicBezTo>
                  <a:close/>
                </a:path>
              </a:pathLst>
            </a:custGeom>
            <a:solidFill>
              <a:srgbClr val="82817F"/>
            </a:solidFill>
            <a:ln w="6350" cap="flat" cmpd="sng" algn="ctr">
              <a:solidFill>
                <a:srgbClr val="82817F">
                  <a:alpha val="46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7B648C55-9398-B247-8B16-1C9D6C41F209}"/>
                </a:ext>
              </a:extLst>
            </p:cNvPr>
            <p:cNvSpPr/>
            <p:nvPr/>
          </p:nvSpPr>
          <p:spPr>
            <a:xfrm>
              <a:off x="3609464" y="4157800"/>
              <a:ext cx="137583" cy="170391"/>
            </a:xfrm>
            <a:custGeom>
              <a:avLst/>
              <a:gdLst>
                <a:gd name="connsiteX0" fmla="*/ 130175 w 137583"/>
                <a:gd name="connsiteY0" fmla="*/ 1058 h 170391"/>
                <a:gd name="connsiteX1" fmla="*/ 136525 w 137583"/>
                <a:gd name="connsiteY1" fmla="*/ 58208 h 170391"/>
                <a:gd name="connsiteX2" fmla="*/ 136525 w 137583"/>
                <a:gd name="connsiteY2" fmla="*/ 77258 h 170391"/>
                <a:gd name="connsiteX3" fmla="*/ 130175 w 137583"/>
                <a:gd name="connsiteY3" fmla="*/ 96308 h 170391"/>
                <a:gd name="connsiteX4" fmla="*/ 123825 w 137583"/>
                <a:gd name="connsiteY4" fmla="*/ 112183 h 170391"/>
                <a:gd name="connsiteX5" fmla="*/ 117475 w 137583"/>
                <a:gd name="connsiteY5" fmla="*/ 124883 h 170391"/>
                <a:gd name="connsiteX6" fmla="*/ 107950 w 137583"/>
                <a:gd name="connsiteY6" fmla="*/ 140758 h 170391"/>
                <a:gd name="connsiteX7" fmla="*/ 92075 w 137583"/>
                <a:gd name="connsiteY7" fmla="*/ 153458 h 170391"/>
                <a:gd name="connsiteX8" fmla="*/ 92075 w 137583"/>
                <a:gd name="connsiteY8" fmla="*/ 153458 h 170391"/>
                <a:gd name="connsiteX9" fmla="*/ 79375 w 137583"/>
                <a:gd name="connsiteY9" fmla="*/ 162983 h 170391"/>
                <a:gd name="connsiteX10" fmla="*/ 60325 w 137583"/>
                <a:gd name="connsiteY10" fmla="*/ 169333 h 170391"/>
                <a:gd name="connsiteX11" fmla="*/ 41275 w 137583"/>
                <a:gd name="connsiteY11" fmla="*/ 169333 h 170391"/>
                <a:gd name="connsiteX12" fmla="*/ 25400 w 137583"/>
                <a:gd name="connsiteY12" fmla="*/ 166158 h 170391"/>
                <a:gd name="connsiteX13" fmla="*/ 15875 w 137583"/>
                <a:gd name="connsiteY13" fmla="*/ 159808 h 170391"/>
                <a:gd name="connsiteX14" fmla="*/ 9525 w 137583"/>
                <a:gd name="connsiteY14" fmla="*/ 150283 h 170391"/>
                <a:gd name="connsiteX15" fmla="*/ 0 w 137583"/>
                <a:gd name="connsiteY15" fmla="*/ 140758 h 170391"/>
                <a:gd name="connsiteX16" fmla="*/ 9525 w 137583"/>
                <a:gd name="connsiteY16" fmla="*/ 150283 h 170391"/>
                <a:gd name="connsiteX17" fmla="*/ 28575 w 137583"/>
                <a:gd name="connsiteY17" fmla="*/ 159808 h 170391"/>
                <a:gd name="connsiteX18" fmla="*/ 41275 w 137583"/>
                <a:gd name="connsiteY18" fmla="*/ 162983 h 170391"/>
                <a:gd name="connsiteX19" fmla="*/ 57150 w 137583"/>
                <a:gd name="connsiteY19" fmla="*/ 162983 h 170391"/>
                <a:gd name="connsiteX20" fmla="*/ 73025 w 137583"/>
                <a:gd name="connsiteY20" fmla="*/ 150283 h 170391"/>
                <a:gd name="connsiteX21" fmla="*/ 92075 w 137583"/>
                <a:gd name="connsiteY21" fmla="*/ 131233 h 170391"/>
                <a:gd name="connsiteX22" fmla="*/ 101600 w 137583"/>
                <a:gd name="connsiteY22" fmla="*/ 118533 h 170391"/>
                <a:gd name="connsiteX23" fmla="*/ 111125 w 137583"/>
                <a:gd name="connsiteY23" fmla="*/ 96308 h 170391"/>
                <a:gd name="connsiteX24" fmla="*/ 123825 w 137583"/>
                <a:gd name="connsiteY24" fmla="*/ 64558 h 170391"/>
                <a:gd name="connsiteX25" fmla="*/ 130175 w 137583"/>
                <a:gd name="connsiteY25" fmla="*/ 1058 h 170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7583" h="170391">
                  <a:moveTo>
                    <a:pt x="130175" y="1058"/>
                  </a:moveTo>
                  <a:cubicBezTo>
                    <a:pt x="132292" y="0"/>
                    <a:pt x="135467" y="45508"/>
                    <a:pt x="136525" y="58208"/>
                  </a:cubicBezTo>
                  <a:cubicBezTo>
                    <a:pt x="137583" y="70908"/>
                    <a:pt x="137583" y="70908"/>
                    <a:pt x="136525" y="77258"/>
                  </a:cubicBezTo>
                  <a:cubicBezTo>
                    <a:pt x="135467" y="83608"/>
                    <a:pt x="132292" y="90487"/>
                    <a:pt x="130175" y="96308"/>
                  </a:cubicBezTo>
                  <a:cubicBezTo>
                    <a:pt x="128058" y="102129"/>
                    <a:pt x="125942" y="107421"/>
                    <a:pt x="123825" y="112183"/>
                  </a:cubicBezTo>
                  <a:cubicBezTo>
                    <a:pt x="121708" y="116945"/>
                    <a:pt x="120121" y="120121"/>
                    <a:pt x="117475" y="124883"/>
                  </a:cubicBezTo>
                  <a:cubicBezTo>
                    <a:pt x="114829" y="129645"/>
                    <a:pt x="112183" y="135996"/>
                    <a:pt x="107950" y="140758"/>
                  </a:cubicBezTo>
                  <a:cubicBezTo>
                    <a:pt x="103717" y="145520"/>
                    <a:pt x="92075" y="153458"/>
                    <a:pt x="92075" y="153458"/>
                  </a:cubicBezTo>
                  <a:lnTo>
                    <a:pt x="92075" y="153458"/>
                  </a:lnTo>
                  <a:cubicBezTo>
                    <a:pt x="89958" y="155046"/>
                    <a:pt x="84667" y="160337"/>
                    <a:pt x="79375" y="162983"/>
                  </a:cubicBezTo>
                  <a:cubicBezTo>
                    <a:pt x="74083" y="165629"/>
                    <a:pt x="66675" y="168275"/>
                    <a:pt x="60325" y="169333"/>
                  </a:cubicBezTo>
                  <a:cubicBezTo>
                    <a:pt x="53975" y="170391"/>
                    <a:pt x="47096" y="169862"/>
                    <a:pt x="41275" y="169333"/>
                  </a:cubicBezTo>
                  <a:cubicBezTo>
                    <a:pt x="35454" y="168804"/>
                    <a:pt x="29633" y="167745"/>
                    <a:pt x="25400" y="166158"/>
                  </a:cubicBezTo>
                  <a:cubicBezTo>
                    <a:pt x="21167" y="164571"/>
                    <a:pt x="18521" y="162454"/>
                    <a:pt x="15875" y="159808"/>
                  </a:cubicBezTo>
                  <a:cubicBezTo>
                    <a:pt x="13229" y="157162"/>
                    <a:pt x="12171" y="153458"/>
                    <a:pt x="9525" y="150283"/>
                  </a:cubicBezTo>
                  <a:cubicBezTo>
                    <a:pt x="6879" y="147108"/>
                    <a:pt x="0" y="140758"/>
                    <a:pt x="0" y="140758"/>
                  </a:cubicBezTo>
                  <a:cubicBezTo>
                    <a:pt x="0" y="140758"/>
                    <a:pt x="4763" y="147108"/>
                    <a:pt x="9525" y="150283"/>
                  </a:cubicBezTo>
                  <a:cubicBezTo>
                    <a:pt x="14287" y="153458"/>
                    <a:pt x="23283" y="157691"/>
                    <a:pt x="28575" y="159808"/>
                  </a:cubicBezTo>
                  <a:cubicBezTo>
                    <a:pt x="33867" y="161925"/>
                    <a:pt x="36513" y="162454"/>
                    <a:pt x="41275" y="162983"/>
                  </a:cubicBezTo>
                  <a:cubicBezTo>
                    <a:pt x="46038" y="163512"/>
                    <a:pt x="51858" y="165100"/>
                    <a:pt x="57150" y="162983"/>
                  </a:cubicBezTo>
                  <a:cubicBezTo>
                    <a:pt x="62442" y="160866"/>
                    <a:pt x="67204" y="155575"/>
                    <a:pt x="73025" y="150283"/>
                  </a:cubicBezTo>
                  <a:cubicBezTo>
                    <a:pt x="78846" y="144991"/>
                    <a:pt x="87313" y="136525"/>
                    <a:pt x="92075" y="131233"/>
                  </a:cubicBezTo>
                  <a:cubicBezTo>
                    <a:pt x="96838" y="125941"/>
                    <a:pt x="98425" y="124354"/>
                    <a:pt x="101600" y="118533"/>
                  </a:cubicBezTo>
                  <a:cubicBezTo>
                    <a:pt x="104775" y="112712"/>
                    <a:pt x="107421" y="105304"/>
                    <a:pt x="111125" y="96308"/>
                  </a:cubicBezTo>
                  <a:cubicBezTo>
                    <a:pt x="114829" y="87312"/>
                    <a:pt x="121179" y="74612"/>
                    <a:pt x="123825" y="64558"/>
                  </a:cubicBezTo>
                  <a:cubicBezTo>
                    <a:pt x="126471" y="54504"/>
                    <a:pt x="128058" y="2116"/>
                    <a:pt x="130175" y="1058"/>
                  </a:cubicBezTo>
                  <a:close/>
                </a:path>
              </a:pathLst>
            </a:custGeom>
            <a:solidFill>
              <a:srgbClr val="ECBDC3"/>
            </a:solidFill>
            <a:ln>
              <a:solidFill>
                <a:srgbClr val="ECBDC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DAD37168-E439-3F4A-A8D6-763472960B4F}"/>
                </a:ext>
              </a:extLst>
            </p:cNvPr>
            <p:cNvSpPr/>
            <p:nvPr/>
          </p:nvSpPr>
          <p:spPr>
            <a:xfrm>
              <a:off x="3508923" y="3701658"/>
              <a:ext cx="45719" cy="889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D84BD820-DA98-9844-94FB-76A1522EC976}"/>
                </a:ext>
              </a:extLst>
            </p:cNvPr>
            <p:cNvSpPr/>
            <p:nvPr/>
          </p:nvSpPr>
          <p:spPr>
            <a:xfrm>
              <a:off x="3801023" y="3701658"/>
              <a:ext cx="45719" cy="889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grpSp>
          <p:nvGrpSpPr>
            <p:cNvPr id="72" name="Grouper 158">
              <a:extLst>
                <a:ext uri="{FF2B5EF4-FFF2-40B4-BE49-F238E27FC236}">
                  <a16:creationId xmlns:a16="http://schemas.microsoft.com/office/drawing/2014/main" id="{318737DD-52BB-AC40-89C7-5F751DAC104F}"/>
                </a:ext>
              </a:extLst>
            </p:cNvPr>
            <p:cNvGrpSpPr/>
            <p:nvPr/>
          </p:nvGrpSpPr>
          <p:grpSpPr>
            <a:xfrm rot="193724">
              <a:off x="3617834" y="3855986"/>
              <a:ext cx="94111" cy="94620"/>
              <a:chOff x="4839038" y="5440189"/>
              <a:chExt cx="128034" cy="128726"/>
            </a:xfrm>
          </p:grpSpPr>
          <p:sp>
            <p:nvSpPr>
              <p:cNvPr id="84" name="Corde 83">
                <a:extLst>
                  <a:ext uri="{FF2B5EF4-FFF2-40B4-BE49-F238E27FC236}">
                    <a16:creationId xmlns:a16="http://schemas.microsoft.com/office/drawing/2014/main" id="{DAE25D76-17B8-8241-A221-69BE52C3152F}"/>
                  </a:ext>
                </a:extLst>
              </p:cNvPr>
              <p:cNvSpPr/>
              <p:nvPr/>
            </p:nvSpPr>
            <p:spPr>
              <a:xfrm rot="20258032" flipV="1">
                <a:off x="4839038" y="5443329"/>
                <a:ext cx="81457" cy="125586"/>
              </a:xfrm>
              <a:prstGeom prst="chord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Corde 84">
                <a:extLst>
                  <a:ext uri="{FF2B5EF4-FFF2-40B4-BE49-F238E27FC236}">
                    <a16:creationId xmlns:a16="http://schemas.microsoft.com/office/drawing/2014/main" id="{FC3571EF-9C3B-864C-82C9-94E4418D3E7D}"/>
                  </a:ext>
                </a:extLst>
              </p:cNvPr>
              <p:cNvSpPr/>
              <p:nvPr/>
            </p:nvSpPr>
            <p:spPr>
              <a:xfrm rot="11781109">
                <a:off x="4885615" y="5440189"/>
                <a:ext cx="81457" cy="125586"/>
              </a:xfrm>
              <a:prstGeom prst="chord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3" name="Corde 72">
              <a:extLst>
                <a:ext uri="{FF2B5EF4-FFF2-40B4-BE49-F238E27FC236}">
                  <a16:creationId xmlns:a16="http://schemas.microsoft.com/office/drawing/2014/main" id="{17C9E2F0-0E55-5149-ABED-69588B48F518}"/>
                </a:ext>
              </a:extLst>
            </p:cNvPr>
            <p:cNvSpPr/>
            <p:nvPr/>
          </p:nvSpPr>
          <p:spPr>
            <a:xfrm rot="17759564">
              <a:off x="3573376" y="3816332"/>
              <a:ext cx="83390" cy="93798"/>
            </a:xfrm>
            <a:prstGeom prst="chord">
              <a:avLst/>
            </a:prstGeom>
            <a:solidFill>
              <a:srgbClr val="A4A2A3"/>
            </a:solidFill>
            <a:ln w="952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74" name="Corde 73">
              <a:extLst>
                <a:ext uri="{FF2B5EF4-FFF2-40B4-BE49-F238E27FC236}">
                  <a16:creationId xmlns:a16="http://schemas.microsoft.com/office/drawing/2014/main" id="{D2C4E9ED-27B8-2745-86DD-3E969D50FDBD}"/>
                </a:ext>
              </a:extLst>
            </p:cNvPr>
            <p:cNvSpPr/>
            <p:nvPr/>
          </p:nvSpPr>
          <p:spPr>
            <a:xfrm rot="3840436" flipH="1">
              <a:off x="3668626" y="3816332"/>
              <a:ext cx="83390" cy="93798"/>
            </a:xfrm>
            <a:prstGeom prst="chord">
              <a:avLst/>
            </a:prstGeom>
            <a:solidFill>
              <a:srgbClr val="A4A2A3"/>
            </a:solidFill>
            <a:ln w="952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C81CF339-AF15-F549-8032-C48732C42E92}"/>
                </a:ext>
              </a:extLst>
            </p:cNvPr>
            <p:cNvCxnSpPr/>
            <p:nvPr/>
          </p:nvCxnSpPr>
          <p:spPr>
            <a:xfrm rot="10800000" flipH="1" flipV="1">
              <a:off x="3575053" y="3842676"/>
              <a:ext cx="93600" cy="6201"/>
            </a:xfrm>
            <a:prstGeom prst="line">
              <a:avLst/>
            </a:prstGeom>
            <a:ln w="15875" cap="flat" cmpd="sng" algn="ctr">
              <a:solidFill>
                <a:srgbClr val="A4A2A3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>
              <a:extLst>
                <a:ext uri="{FF2B5EF4-FFF2-40B4-BE49-F238E27FC236}">
                  <a16:creationId xmlns:a16="http://schemas.microsoft.com/office/drawing/2014/main" id="{D1DE6EB0-E349-7945-A255-9E15B81D2681}"/>
                </a:ext>
              </a:extLst>
            </p:cNvPr>
            <p:cNvCxnSpPr/>
            <p:nvPr/>
          </p:nvCxnSpPr>
          <p:spPr>
            <a:xfrm rot="10800000" flipH="1">
              <a:off x="3668165" y="3842676"/>
              <a:ext cx="95739" cy="6201"/>
            </a:xfrm>
            <a:prstGeom prst="line">
              <a:avLst/>
            </a:prstGeom>
            <a:ln w="15875" cap="flat" cmpd="sng" algn="ctr">
              <a:solidFill>
                <a:srgbClr val="A4A2A3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Ellipse 76">
              <a:extLst>
                <a:ext uri="{FF2B5EF4-FFF2-40B4-BE49-F238E27FC236}">
                  <a16:creationId xmlns:a16="http://schemas.microsoft.com/office/drawing/2014/main" id="{80146F99-22AA-F44E-80D3-7300395B5D6D}"/>
                </a:ext>
              </a:extLst>
            </p:cNvPr>
            <p:cNvSpPr/>
            <p:nvPr/>
          </p:nvSpPr>
          <p:spPr>
            <a:xfrm>
              <a:off x="3635910" y="3821339"/>
              <a:ext cx="57600" cy="32400"/>
            </a:xfrm>
            <a:prstGeom prst="ellipse">
              <a:avLst/>
            </a:prstGeom>
            <a:solidFill>
              <a:srgbClr val="F8D4D6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grpSp>
          <p:nvGrpSpPr>
            <p:cNvPr id="78" name="Grouper 164">
              <a:extLst>
                <a:ext uri="{FF2B5EF4-FFF2-40B4-BE49-F238E27FC236}">
                  <a16:creationId xmlns:a16="http://schemas.microsoft.com/office/drawing/2014/main" id="{09504903-E08E-D54C-A2AB-CD91B6E15A8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34661" y="3534312"/>
              <a:ext cx="112412" cy="100800"/>
              <a:chOff x="4252594" y="5064147"/>
              <a:chExt cx="614681" cy="551182"/>
            </a:xfrm>
          </p:grpSpPr>
          <p:sp>
            <p:nvSpPr>
              <p:cNvPr id="82" name="Ellipse 81">
                <a:extLst>
                  <a:ext uri="{FF2B5EF4-FFF2-40B4-BE49-F238E27FC236}">
                    <a16:creationId xmlns:a16="http://schemas.microsoft.com/office/drawing/2014/main" id="{0509FDE4-ACA5-3A4D-9692-440683EADB03}"/>
                  </a:ext>
                </a:extLst>
              </p:cNvPr>
              <p:cNvSpPr/>
              <p:nvPr/>
            </p:nvSpPr>
            <p:spPr>
              <a:xfrm>
                <a:off x="4252594" y="5064147"/>
                <a:ext cx="614681" cy="551182"/>
              </a:xfrm>
              <a:prstGeom prst="ellipse">
                <a:avLst/>
              </a:prstGeom>
              <a:solidFill>
                <a:srgbClr val="F8D4D6"/>
              </a:solidFill>
              <a:ln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Forme libre 82">
                <a:extLst>
                  <a:ext uri="{FF2B5EF4-FFF2-40B4-BE49-F238E27FC236}">
                    <a16:creationId xmlns:a16="http://schemas.microsoft.com/office/drawing/2014/main" id="{96435143-25C1-2D43-9894-F0FCC72A638A}"/>
                  </a:ext>
                </a:extLst>
              </p:cNvPr>
              <p:cNvSpPr/>
              <p:nvPr/>
            </p:nvSpPr>
            <p:spPr>
              <a:xfrm rot="1626919">
                <a:off x="4501344" y="5174269"/>
                <a:ext cx="270994" cy="427696"/>
              </a:xfrm>
              <a:custGeom>
                <a:avLst/>
                <a:gdLst>
                  <a:gd name="connsiteX0" fmla="*/ 188383 w 261408"/>
                  <a:gd name="connsiteY0" fmla="*/ 9525 h 376767"/>
                  <a:gd name="connsiteX1" fmla="*/ 229658 w 261408"/>
                  <a:gd name="connsiteY1" fmla="*/ 57150 h 376767"/>
                  <a:gd name="connsiteX2" fmla="*/ 242358 w 261408"/>
                  <a:gd name="connsiteY2" fmla="*/ 85725 h 376767"/>
                  <a:gd name="connsiteX3" fmla="*/ 251883 w 261408"/>
                  <a:gd name="connsiteY3" fmla="*/ 107950 h 376767"/>
                  <a:gd name="connsiteX4" fmla="*/ 258233 w 261408"/>
                  <a:gd name="connsiteY4" fmla="*/ 146050 h 376767"/>
                  <a:gd name="connsiteX5" fmla="*/ 261408 w 261408"/>
                  <a:gd name="connsiteY5" fmla="*/ 180975 h 376767"/>
                  <a:gd name="connsiteX6" fmla="*/ 258233 w 261408"/>
                  <a:gd name="connsiteY6" fmla="*/ 209550 h 376767"/>
                  <a:gd name="connsiteX7" fmla="*/ 248708 w 261408"/>
                  <a:gd name="connsiteY7" fmla="*/ 247650 h 376767"/>
                  <a:gd name="connsiteX8" fmla="*/ 239183 w 261408"/>
                  <a:gd name="connsiteY8" fmla="*/ 269875 h 376767"/>
                  <a:gd name="connsiteX9" fmla="*/ 216958 w 261408"/>
                  <a:gd name="connsiteY9" fmla="*/ 307975 h 376767"/>
                  <a:gd name="connsiteX10" fmla="*/ 182033 w 261408"/>
                  <a:gd name="connsiteY10" fmla="*/ 333375 h 376767"/>
                  <a:gd name="connsiteX11" fmla="*/ 137583 w 261408"/>
                  <a:gd name="connsiteY11" fmla="*/ 355600 h 376767"/>
                  <a:gd name="connsiteX12" fmla="*/ 74083 w 261408"/>
                  <a:gd name="connsiteY12" fmla="*/ 374650 h 376767"/>
                  <a:gd name="connsiteX13" fmla="*/ 4233 w 261408"/>
                  <a:gd name="connsiteY13" fmla="*/ 368300 h 376767"/>
                  <a:gd name="connsiteX14" fmla="*/ 99483 w 261408"/>
                  <a:gd name="connsiteY14" fmla="*/ 358775 h 376767"/>
                  <a:gd name="connsiteX15" fmla="*/ 169333 w 261408"/>
                  <a:gd name="connsiteY15" fmla="*/ 314325 h 376767"/>
                  <a:gd name="connsiteX16" fmla="*/ 197908 w 261408"/>
                  <a:gd name="connsiteY16" fmla="*/ 273050 h 376767"/>
                  <a:gd name="connsiteX17" fmla="*/ 216958 w 261408"/>
                  <a:gd name="connsiteY17" fmla="*/ 231775 h 376767"/>
                  <a:gd name="connsiteX18" fmla="*/ 223308 w 261408"/>
                  <a:gd name="connsiteY18" fmla="*/ 161925 h 376767"/>
                  <a:gd name="connsiteX19" fmla="*/ 216958 w 261408"/>
                  <a:gd name="connsiteY19" fmla="*/ 114300 h 376767"/>
                  <a:gd name="connsiteX20" fmla="*/ 188383 w 261408"/>
                  <a:gd name="connsiteY20" fmla="*/ 9525 h 376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1408" h="376767">
                    <a:moveTo>
                      <a:pt x="188383" y="9525"/>
                    </a:moveTo>
                    <a:cubicBezTo>
                      <a:pt x="190500" y="0"/>
                      <a:pt x="220662" y="44450"/>
                      <a:pt x="229658" y="57150"/>
                    </a:cubicBezTo>
                    <a:cubicBezTo>
                      <a:pt x="238654" y="69850"/>
                      <a:pt x="238654" y="77258"/>
                      <a:pt x="242358" y="85725"/>
                    </a:cubicBezTo>
                    <a:cubicBezTo>
                      <a:pt x="246062" y="94192"/>
                      <a:pt x="249237" y="97896"/>
                      <a:pt x="251883" y="107950"/>
                    </a:cubicBezTo>
                    <a:cubicBezTo>
                      <a:pt x="254529" y="118004"/>
                      <a:pt x="256646" y="133879"/>
                      <a:pt x="258233" y="146050"/>
                    </a:cubicBezTo>
                    <a:cubicBezTo>
                      <a:pt x="259820" y="158221"/>
                      <a:pt x="261408" y="170392"/>
                      <a:pt x="261408" y="180975"/>
                    </a:cubicBezTo>
                    <a:cubicBezTo>
                      <a:pt x="261408" y="191558"/>
                      <a:pt x="260350" y="198438"/>
                      <a:pt x="258233" y="209550"/>
                    </a:cubicBezTo>
                    <a:cubicBezTo>
                      <a:pt x="256116" y="220662"/>
                      <a:pt x="251883" y="237596"/>
                      <a:pt x="248708" y="247650"/>
                    </a:cubicBezTo>
                    <a:cubicBezTo>
                      <a:pt x="245533" y="257704"/>
                      <a:pt x="244475" y="259821"/>
                      <a:pt x="239183" y="269875"/>
                    </a:cubicBezTo>
                    <a:cubicBezTo>
                      <a:pt x="233891" y="279929"/>
                      <a:pt x="226483" y="297392"/>
                      <a:pt x="216958" y="307975"/>
                    </a:cubicBezTo>
                    <a:cubicBezTo>
                      <a:pt x="207433" y="318558"/>
                      <a:pt x="195262" y="325438"/>
                      <a:pt x="182033" y="333375"/>
                    </a:cubicBezTo>
                    <a:cubicBezTo>
                      <a:pt x="168804" y="341312"/>
                      <a:pt x="155575" y="348721"/>
                      <a:pt x="137583" y="355600"/>
                    </a:cubicBezTo>
                    <a:cubicBezTo>
                      <a:pt x="119591" y="362479"/>
                      <a:pt x="96308" y="372533"/>
                      <a:pt x="74083" y="374650"/>
                    </a:cubicBezTo>
                    <a:cubicBezTo>
                      <a:pt x="51858" y="376767"/>
                      <a:pt x="0" y="370946"/>
                      <a:pt x="4233" y="368300"/>
                    </a:cubicBezTo>
                    <a:cubicBezTo>
                      <a:pt x="8466" y="365654"/>
                      <a:pt x="71966" y="367771"/>
                      <a:pt x="99483" y="358775"/>
                    </a:cubicBezTo>
                    <a:cubicBezTo>
                      <a:pt x="127000" y="349779"/>
                      <a:pt x="152929" y="328613"/>
                      <a:pt x="169333" y="314325"/>
                    </a:cubicBezTo>
                    <a:cubicBezTo>
                      <a:pt x="185737" y="300037"/>
                      <a:pt x="189971" y="286808"/>
                      <a:pt x="197908" y="273050"/>
                    </a:cubicBezTo>
                    <a:cubicBezTo>
                      <a:pt x="205846" y="259292"/>
                      <a:pt x="212725" y="250296"/>
                      <a:pt x="216958" y="231775"/>
                    </a:cubicBezTo>
                    <a:cubicBezTo>
                      <a:pt x="221191" y="213254"/>
                      <a:pt x="223308" y="181504"/>
                      <a:pt x="223308" y="161925"/>
                    </a:cubicBezTo>
                    <a:cubicBezTo>
                      <a:pt x="223308" y="142346"/>
                      <a:pt x="220133" y="132292"/>
                      <a:pt x="216958" y="114300"/>
                    </a:cubicBezTo>
                    <a:cubicBezTo>
                      <a:pt x="213783" y="96308"/>
                      <a:pt x="186266" y="19050"/>
                      <a:pt x="188383" y="9525"/>
                    </a:cubicBezTo>
                    <a:close/>
                  </a:path>
                </a:pathLst>
              </a:custGeom>
              <a:solidFill>
                <a:srgbClr val="ECBDC3"/>
              </a:solidFill>
              <a:ln>
                <a:solidFill>
                  <a:srgbClr val="ECBDC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9" name="Grouper 165">
              <a:extLst>
                <a:ext uri="{FF2B5EF4-FFF2-40B4-BE49-F238E27FC236}">
                  <a16:creationId xmlns:a16="http://schemas.microsoft.com/office/drawing/2014/main" id="{AAB60E28-D933-D348-A922-FC431802004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84569" y="3534312"/>
              <a:ext cx="112412" cy="100800"/>
              <a:chOff x="4252594" y="5064147"/>
              <a:chExt cx="614681" cy="551182"/>
            </a:xfrm>
          </p:grpSpPr>
          <p:sp>
            <p:nvSpPr>
              <p:cNvPr id="80" name="Ellipse 79">
                <a:extLst>
                  <a:ext uri="{FF2B5EF4-FFF2-40B4-BE49-F238E27FC236}">
                    <a16:creationId xmlns:a16="http://schemas.microsoft.com/office/drawing/2014/main" id="{82FEE695-C144-F746-8932-736276130B93}"/>
                  </a:ext>
                </a:extLst>
              </p:cNvPr>
              <p:cNvSpPr/>
              <p:nvPr/>
            </p:nvSpPr>
            <p:spPr>
              <a:xfrm>
                <a:off x="4252594" y="5064147"/>
                <a:ext cx="614681" cy="551182"/>
              </a:xfrm>
              <a:prstGeom prst="ellipse">
                <a:avLst/>
              </a:prstGeom>
              <a:solidFill>
                <a:srgbClr val="F8D4D6"/>
              </a:solidFill>
              <a:ln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Forme libre 80">
                <a:extLst>
                  <a:ext uri="{FF2B5EF4-FFF2-40B4-BE49-F238E27FC236}">
                    <a16:creationId xmlns:a16="http://schemas.microsoft.com/office/drawing/2014/main" id="{4399FBA7-ED5F-F44F-BAF2-F08FB076C22A}"/>
                  </a:ext>
                </a:extLst>
              </p:cNvPr>
              <p:cNvSpPr/>
              <p:nvPr/>
            </p:nvSpPr>
            <p:spPr>
              <a:xfrm rot="1626919">
                <a:off x="4501344" y="5174269"/>
                <a:ext cx="270994" cy="427696"/>
              </a:xfrm>
              <a:custGeom>
                <a:avLst/>
                <a:gdLst>
                  <a:gd name="connsiteX0" fmla="*/ 188383 w 261408"/>
                  <a:gd name="connsiteY0" fmla="*/ 9525 h 376767"/>
                  <a:gd name="connsiteX1" fmla="*/ 229658 w 261408"/>
                  <a:gd name="connsiteY1" fmla="*/ 57150 h 376767"/>
                  <a:gd name="connsiteX2" fmla="*/ 242358 w 261408"/>
                  <a:gd name="connsiteY2" fmla="*/ 85725 h 376767"/>
                  <a:gd name="connsiteX3" fmla="*/ 251883 w 261408"/>
                  <a:gd name="connsiteY3" fmla="*/ 107950 h 376767"/>
                  <a:gd name="connsiteX4" fmla="*/ 258233 w 261408"/>
                  <a:gd name="connsiteY4" fmla="*/ 146050 h 376767"/>
                  <a:gd name="connsiteX5" fmla="*/ 261408 w 261408"/>
                  <a:gd name="connsiteY5" fmla="*/ 180975 h 376767"/>
                  <a:gd name="connsiteX6" fmla="*/ 258233 w 261408"/>
                  <a:gd name="connsiteY6" fmla="*/ 209550 h 376767"/>
                  <a:gd name="connsiteX7" fmla="*/ 248708 w 261408"/>
                  <a:gd name="connsiteY7" fmla="*/ 247650 h 376767"/>
                  <a:gd name="connsiteX8" fmla="*/ 239183 w 261408"/>
                  <a:gd name="connsiteY8" fmla="*/ 269875 h 376767"/>
                  <a:gd name="connsiteX9" fmla="*/ 216958 w 261408"/>
                  <a:gd name="connsiteY9" fmla="*/ 307975 h 376767"/>
                  <a:gd name="connsiteX10" fmla="*/ 182033 w 261408"/>
                  <a:gd name="connsiteY10" fmla="*/ 333375 h 376767"/>
                  <a:gd name="connsiteX11" fmla="*/ 137583 w 261408"/>
                  <a:gd name="connsiteY11" fmla="*/ 355600 h 376767"/>
                  <a:gd name="connsiteX12" fmla="*/ 74083 w 261408"/>
                  <a:gd name="connsiteY12" fmla="*/ 374650 h 376767"/>
                  <a:gd name="connsiteX13" fmla="*/ 4233 w 261408"/>
                  <a:gd name="connsiteY13" fmla="*/ 368300 h 376767"/>
                  <a:gd name="connsiteX14" fmla="*/ 99483 w 261408"/>
                  <a:gd name="connsiteY14" fmla="*/ 358775 h 376767"/>
                  <a:gd name="connsiteX15" fmla="*/ 169333 w 261408"/>
                  <a:gd name="connsiteY15" fmla="*/ 314325 h 376767"/>
                  <a:gd name="connsiteX16" fmla="*/ 197908 w 261408"/>
                  <a:gd name="connsiteY16" fmla="*/ 273050 h 376767"/>
                  <a:gd name="connsiteX17" fmla="*/ 216958 w 261408"/>
                  <a:gd name="connsiteY17" fmla="*/ 231775 h 376767"/>
                  <a:gd name="connsiteX18" fmla="*/ 223308 w 261408"/>
                  <a:gd name="connsiteY18" fmla="*/ 161925 h 376767"/>
                  <a:gd name="connsiteX19" fmla="*/ 216958 w 261408"/>
                  <a:gd name="connsiteY19" fmla="*/ 114300 h 376767"/>
                  <a:gd name="connsiteX20" fmla="*/ 188383 w 261408"/>
                  <a:gd name="connsiteY20" fmla="*/ 9525 h 376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1408" h="376767">
                    <a:moveTo>
                      <a:pt x="188383" y="9525"/>
                    </a:moveTo>
                    <a:cubicBezTo>
                      <a:pt x="190500" y="0"/>
                      <a:pt x="220662" y="44450"/>
                      <a:pt x="229658" y="57150"/>
                    </a:cubicBezTo>
                    <a:cubicBezTo>
                      <a:pt x="238654" y="69850"/>
                      <a:pt x="238654" y="77258"/>
                      <a:pt x="242358" y="85725"/>
                    </a:cubicBezTo>
                    <a:cubicBezTo>
                      <a:pt x="246062" y="94192"/>
                      <a:pt x="249237" y="97896"/>
                      <a:pt x="251883" y="107950"/>
                    </a:cubicBezTo>
                    <a:cubicBezTo>
                      <a:pt x="254529" y="118004"/>
                      <a:pt x="256646" y="133879"/>
                      <a:pt x="258233" y="146050"/>
                    </a:cubicBezTo>
                    <a:cubicBezTo>
                      <a:pt x="259820" y="158221"/>
                      <a:pt x="261408" y="170392"/>
                      <a:pt x="261408" y="180975"/>
                    </a:cubicBezTo>
                    <a:cubicBezTo>
                      <a:pt x="261408" y="191558"/>
                      <a:pt x="260350" y="198438"/>
                      <a:pt x="258233" y="209550"/>
                    </a:cubicBezTo>
                    <a:cubicBezTo>
                      <a:pt x="256116" y="220662"/>
                      <a:pt x="251883" y="237596"/>
                      <a:pt x="248708" y="247650"/>
                    </a:cubicBezTo>
                    <a:cubicBezTo>
                      <a:pt x="245533" y="257704"/>
                      <a:pt x="244475" y="259821"/>
                      <a:pt x="239183" y="269875"/>
                    </a:cubicBezTo>
                    <a:cubicBezTo>
                      <a:pt x="233891" y="279929"/>
                      <a:pt x="226483" y="297392"/>
                      <a:pt x="216958" y="307975"/>
                    </a:cubicBezTo>
                    <a:cubicBezTo>
                      <a:pt x="207433" y="318558"/>
                      <a:pt x="195262" y="325438"/>
                      <a:pt x="182033" y="333375"/>
                    </a:cubicBezTo>
                    <a:cubicBezTo>
                      <a:pt x="168804" y="341312"/>
                      <a:pt x="155575" y="348721"/>
                      <a:pt x="137583" y="355600"/>
                    </a:cubicBezTo>
                    <a:cubicBezTo>
                      <a:pt x="119591" y="362479"/>
                      <a:pt x="96308" y="372533"/>
                      <a:pt x="74083" y="374650"/>
                    </a:cubicBezTo>
                    <a:cubicBezTo>
                      <a:pt x="51858" y="376767"/>
                      <a:pt x="0" y="370946"/>
                      <a:pt x="4233" y="368300"/>
                    </a:cubicBezTo>
                    <a:cubicBezTo>
                      <a:pt x="8466" y="365654"/>
                      <a:pt x="71966" y="367771"/>
                      <a:pt x="99483" y="358775"/>
                    </a:cubicBezTo>
                    <a:cubicBezTo>
                      <a:pt x="127000" y="349779"/>
                      <a:pt x="152929" y="328613"/>
                      <a:pt x="169333" y="314325"/>
                    </a:cubicBezTo>
                    <a:cubicBezTo>
                      <a:pt x="185737" y="300037"/>
                      <a:pt x="189971" y="286808"/>
                      <a:pt x="197908" y="273050"/>
                    </a:cubicBezTo>
                    <a:cubicBezTo>
                      <a:pt x="205846" y="259292"/>
                      <a:pt x="212725" y="250296"/>
                      <a:pt x="216958" y="231775"/>
                    </a:cubicBezTo>
                    <a:cubicBezTo>
                      <a:pt x="221191" y="213254"/>
                      <a:pt x="223308" y="181504"/>
                      <a:pt x="223308" y="161925"/>
                    </a:cubicBezTo>
                    <a:cubicBezTo>
                      <a:pt x="223308" y="142346"/>
                      <a:pt x="220133" y="132292"/>
                      <a:pt x="216958" y="114300"/>
                    </a:cubicBezTo>
                    <a:cubicBezTo>
                      <a:pt x="213783" y="96308"/>
                      <a:pt x="186266" y="19050"/>
                      <a:pt x="188383" y="9525"/>
                    </a:cubicBezTo>
                    <a:close/>
                  </a:path>
                </a:pathLst>
              </a:custGeom>
              <a:solidFill>
                <a:srgbClr val="ECBDC3"/>
              </a:solidFill>
              <a:ln>
                <a:solidFill>
                  <a:srgbClr val="ECBDC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90" name="Ellipse 89">
            <a:extLst>
              <a:ext uri="{FF2B5EF4-FFF2-40B4-BE49-F238E27FC236}">
                <a16:creationId xmlns:a16="http://schemas.microsoft.com/office/drawing/2014/main" id="{2F6BAD59-21C8-A346-AF8E-03563B079C27}"/>
              </a:ext>
            </a:extLst>
          </p:cNvPr>
          <p:cNvSpPr/>
          <p:nvPr/>
        </p:nvSpPr>
        <p:spPr>
          <a:xfrm>
            <a:off x="8595602" y="4629764"/>
            <a:ext cx="812024" cy="9273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B3B6ECFE-F66B-1A42-8FCB-29324EF224F3}"/>
              </a:ext>
            </a:extLst>
          </p:cNvPr>
          <p:cNvSpPr/>
          <p:nvPr/>
        </p:nvSpPr>
        <p:spPr>
          <a:xfrm>
            <a:off x="7982789" y="5427338"/>
            <a:ext cx="951455" cy="10328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2" name="Forme libre 91">
            <a:extLst>
              <a:ext uri="{FF2B5EF4-FFF2-40B4-BE49-F238E27FC236}">
                <a16:creationId xmlns:a16="http://schemas.microsoft.com/office/drawing/2014/main" id="{D4D481E8-329E-1047-82AD-628F4155D24D}"/>
              </a:ext>
            </a:extLst>
          </p:cNvPr>
          <p:cNvSpPr/>
          <p:nvPr/>
        </p:nvSpPr>
        <p:spPr>
          <a:xfrm rot="20466872">
            <a:off x="4322864" y="4587504"/>
            <a:ext cx="1592051" cy="1330419"/>
          </a:xfrm>
          <a:custGeom>
            <a:avLst/>
            <a:gdLst>
              <a:gd name="connsiteX0" fmla="*/ 40288 w 1744092"/>
              <a:gd name="connsiteY0" fmla="*/ 886559 h 1345413"/>
              <a:gd name="connsiteX1" fmla="*/ 8757 w 1744092"/>
              <a:gd name="connsiteY1" fmla="*/ 618545 h 1345413"/>
              <a:gd name="connsiteX2" fmla="*/ 182177 w 1744092"/>
              <a:gd name="connsiteY2" fmla="*/ 255938 h 1345413"/>
              <a:gd name="connsiteX3" fmla="*/ 623612 w 1744092"/>
              <a:gd name="connsiteY3" fmla="*/ 35221 h 1345413"/>
              <a:gd name="connsiteX4" fmla="*/ 1096577 w 1744092"/>
              <a:gd name="connsiteY4" fmla="*/ 19455 h 1345413"/>
              <a:gd name="connsiteX5" fmla="*/ 1427653 w 1744092"/>
              <a:gd name="connsiteY5" fmla="*/ 224407 h 1345413"/>
              <a:gd name="connsiteX6" fmla="*/ 1664136 w 1744092"/>
              <a:gd name="connsiteY6" fmla="*/ 445124 h 1345413"/>
              <a:gd name="connsiteX7" fmla="*/ 1742964 w 1744092"/>
              <a:gd name="connsiteY7" fmla="*/ 760435 h 1345413"/>
              <a:gd name="connsiteX8" fmla="*/ 1616840 w 1744092"/>
              <a:gd name="connsiteY8" fmla="*/ 902324 h 1345413"/>
              <a:gd name="connsiteX9" fmla="*/ 1506481 w 1744092"/>
              <a:gd name="connsiteY9" fmla="*/ 886559 h 1345413"/>
              <a:gd name="connsiteX10" fmla="*/ 1601074 w 1744092"/>
              <a:gd name="connsiteY10" fmla="*/ 1012683 h 1345413"/>
              <a:gd name="connsiteX11" fmla="*/ 1443419 w 1744092"/>
              <a:gd name="connsiteY11" fmla="*/ 1249166 h 1345413"/>
              <a:gd name="connsiteX12" fmla="*/ 1269998 w 1744092"/>
              <a:gd name="connsiteY12" fmla="*/ 1343759 h 1345413"/>
              <a:gd name="connsiteX13" fmla="*/ 1096577 w 1744092"/>
              <a:gd name="connsiteY13" fmla="*/ 1296462 h 1345413"/>
              <a:gd name="connsiteX14" fmla="*/ 986219 w 1744092"/>
              <a:gd name="connsiteY14" fmla="*/ 1138807 h 1345413"/>
              <a:gd name="connsiteX15" fmla="*/ 970453 w 1744092"/>
              <a:gd name="connsiteY15" fmla="*/ 1107276 h 1345413"/>
              <a:gd name="connsiteX16" fmla="*/ 765502 w 1744092"/>
              <a:gd name="connsiteY16" fmla="*/ 1154573 h 1345413"/>
              <a:gd name="connsiteX17" fmla="*/ 481722 w 1744092"/>
              <a:gd name="connsiteY17" fmla="*/ 1154573 h 1345413"/>
              <a:gd name="connsiteX18" fmla="*/ 355598 w 1744092"/>
              <a:gd name="connsiteY18" fmla="*/ 1091510 h 1345413"/>
              <a:gd name="connsiteX19" fmla="*/ 308302 w 1744092"/>
              <a:gd name="connsiteY19" fmla="*/ 1028448 h 1345413"/>
              <a:gd name="connsiteX20" fmla="*/ 166412 w 1744092"/>
              <a:gd name="connsiteY20" fmla="*/ 1012683 h 1345413"/>
              <a:gd name="connsiteX21" fmla="*/ 40288 w 1744092"/>
              <a:gd name="connsiteY21" fmla="*/ 886559 h 134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44092" h="1345413">
                <a:moveTo>
                  <a:pt x="40288" y="886559"/>
                </a:moveTo>
                <a:cubicBezTo>
                  <a:pt x="14012" y="820869"/>
                  <a:pt x="-14891" y="723649"/>
                  <a:pt x="8757" y="618545"/>
                </a:cubicBezTo>
                <a:cubicBezTo>
                  <a:pt x="32405" y="513441"/>
                  <a:pt x="79701" y="353159"/>
                  <a:pt x="182177" y="255938"/>
                </a:cubicBezTo>
                <a:cubicBezTo>
                  <a:pt x="284653" y="158717"/>
                  <a:pt x="471212" y="74635"/>
                  <a:pt x="623612" y="35221"/>
                </a:cubicBezTo>
                <a:cubicBezTo>
                  <a:pt x="776012" y="-4193"/>
                  <a:pt x="962570" y="-12076"/>
                  <a:pt x="1096577" y="19455"/>
                </a:cubicBezTo>
                <a:cubicBezTo>
                  <a:pt x="1230584" y="50986"/>
                  <a:pt x="1333060" y="153462"/>
                  <a:pt x="1427653" y="224407"/>
                </a:cubicBezTo>
                <a:cubicBezTo>
                  <a:pt x="1522246" y="295352"/>
                  <a:pt x="1611584" y="355786"/>
                  <a:pt x="1664136" y="445124"/>
                </a:cubicBezTo>
                <a:cubicBezTo>
                  <a:pt x="1716688" y="534462"/>
                  <a:pt x="1750847" y="684235"/>
                  <a:pt x="1742964" y="760435"/>
                </a:cubicBezTo>
                <a:cubicBezTo>
                  <a:pt x="1735081" y="836635"/>
                  <a:pt x="1656254" y="881303"/>
                  <a:pt x="1616840" y="902324"/>
                </a:cubicBezTo>
                <a:cubicBezTo>
                  <a:pt x="1577426" y="923345"/>
                  <a:pt x="1509109" y="868166"/>
                  <a:pt x="1506481" y="886559"/>
                </a:cubicBezTo>
                <a:cubicBezTo>
                  <a:pt x="1503853" y="904952"/>
                  <a:pt x="1611584" y="952249"/>
                  <a:pt x="1601074" y="1012683"/>
                </a:cubicBezTo>
                <a:cubicBezTo>
                  <a:pt x="1590564" y="1073117"/>
                  <a:pt x="1498598" y="1193987"/>
                  <a:pt x="1443419" y="1249166"/>
                </a:cubicBezTo>
                <a:cubicBezTo>
                  <a:pt x="1388240" y="1304345"/>
                  <a:pt x="1327805" y="1335876"/>
                  <a:pt x="1269998" y="1343759"/>
                </a:cubicBezTo>
                <a:cubicBezTo>
                  <a:pt x="1212191" y="1351642"/>
                  <a:pt x="1143873" y="1330621"/>
                  <a:pt x="1096577" y="1296462"/>
                </a:cubicBezTo>
                <a:cubicBezTo>
                  <a:pt x="1049281" y="1262303"/>
                  <a:pt x="1007240" y="1170338"/>
                  <a:pt x="986219" y="1138807"/>
                </a:cubicBezTo>
                <a:cubicBezTo>
                  <a:pt x="965198" y="1107276"/>
                  <a:pt x="1007239" y="1104648"/>
                  <a:pt x="970453" y="1107276"/>
                </a:cubicBezTo>
                <a:cubicBezTo>
                  <a:pt x="933667" y="1109904"/>
                  <a:pt x="846957" y="1146690"/>
                  <a:pt x="765502" y="1154573"/>
                </a:cubicBezTo>
                <a:cubicBezTo>
                  <a:pt x="684047" y="1162456"/>
                  <a:pt x="550039" y="1165084"/>
                  <a:pt x="481722" y="1154573"/>
                </a:cubicBezTo>
                <a:cubicBezTo>
                  <a:pt x="413405" y="1144063"/>
                  <a:pt x="384501" y="1112531"/>
                  <a:pt x="355598" y="1091510"/>
                </a:cubicBezTo>
                <a:cubicBezTo>
                  <a:pt x="326695" y="1070489"/>
                  <a:pt x="339833" y="1041586"/>
                  <a:pt x="308302" y="1028448"/>
                </a:cubicBezTo>
                <a:cubicBezTo>
                  <a:pt x="276771" y="1015310"/>
                  <a:pt x="213709" y="1036331"/>
                  <a:pt x="166412" y="1012683"/>
                </a:cubicBezTo>
                <a:cubicBezTo>
                  <a:pt x="119115" y="989035"/>
                  <a:pt x="66564" y="952249"/>
                  <a:pt x="40288" y="886559"/>
                </a:cubicBezTo>
                <a:close/>
              </a:path>
            </a:pathLst>
          </a:custGeom>
          <a:solidFill>
            <a:srgbClr val="ADC4FF">
              <a:alpha val="4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fr-FR" sz="1662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93" name="Forme libre 92">
            <a:extLst>
              <a:ext uri="{FF2B5EF4-FFF2-40B4-BE49-F238E27FC236}">
                <a16:creationId xmlns:a16="http://schemas.microsoft.com/office/drawing/2014/main" id="{0A997616-3D62-854B-99B5-AFDE1CBF27DF}"/>
              </a:ext>
            </a:extLst>
          </p:cNvPr>
          <p:cNvSpPr/>
          <p:nvPr/>
        </p:nvSpPr>
        <p:spPr>
          <a:xfrm>
            <a:off x="4941125" y="48080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Forme libre 93">
            <a:extLst>
              <a:ext uri="{FF2B5EF4-FFF2-40B4-BE49-F238E27FC236}">
                <a16:creationId xmlns:a16="http://schemas.microsoft.com/office/drawing/2014/main" id="{08FF6006-D9FF-3A45-8FF5-09C77FE1832A}"/>
              </a:ext>
            </a:extLst>
          </p:cNvPr>
          <p:cNvSpPr/>
          <p:nvPr/>
        </p:nvSpPr>
        <p:spPr>
          <a:xfrm>
            <a:off x="5093525" y="49604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Forme libre 94">
            <a:extLst>
              <a:ext uri="{FF2B5EF4-FFF2-40B4-BE49-F238E27FC236}">
                <a16:creationId xmlns:a16="http://schemas.microsoft.com/office/drawing/2014/main" id="{D9E8021C-B997-B641-8DCE-1A16FCA2630E}"/>
              </a:ext>
            </a:extLst>
          </p:cNvPr>
          <p:cNvSpPr/>
          <p:nvPr/>
        </p:nvSpPr>
        <p:spPr>
          <a:xfrm>
            <a:off x="5245925" y="51128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Forme libre 95">
            <a:extLst>
              <a:ext uri="{FF2B5EF4-FFF2-40B4-BE49-F238E27FC236}">
                <a16:creationId xmlns:a16="http://schemas.microsoft.com/office/drawing/2014/main" id="{66C54AE2-1019-3249-8D93-8333DB24DFCB}"/>
              </a:ext>
            </a:extLst>
          </p:cNvPr>
          <p:cNvSpPr/>
          <p:nvPr/>
        </p:nvSpPr>
        <p:spPr>
          <a:xfrm>
            <a:off x="5398325" y="52652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Forme libre 96">
            <a:extLst>
              <a:ext uri="{FF2B5EF4-FFF2-40B4-BE49-F238E27FC236}">
                <a16:creationId xmlns:a16="http://schemas.microsoft.com/office/drawing/2014/main" id="{5A0FB2AA-E4A0-944B-8D33-A9E8E5FA0665}"/>
              </a:ext>
            </a:extLst>
          </p:cNvPr>
          <p:cNvSpPr/>
          <p:nvPr/>
        </p:nvSpPr>
        <p:spPr>
          <a:xfrm>
            <a:off x="4808984" y="49604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Forme libre 97">
            <a:extLst>
              <a:ext uri="{FF2B5EF4-FFF2-40B4-BE49-F238E27FC236}">
                <a16:creationId xmlns:a16="http://schemas.microsoft.com/office/drawing/2014/main" id="{8658D1CB-F4F0-E544-91A8-02D9C1C5C9F7}"/>
              </a:ext>
            </a:extLst>
          </p:cNvPr>
          <p:cNvSpPr/>
          <p:nvPr/>
        </p:nvSpPr>
        <p:spPr>
          <a:xfrm>
            <a:off x="4676843" y="51128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Forme libre 98">
            <a:extLst>
              <a:ext uri="{FF2B5EF4-FFF2-40B4-BE49-F238E27FC236}">
                <a16:creationId xmlns:a16="http://schemas.microsoft.com/office/drawing/2014/main" id="{D6D73674-7114-B044-B84A-2C5B0F0F1E7F}"/>
              </a:ext>
            </a:extLst>
          </p:cNvPr>
          <p:cNvSpPr/>
          <p:nvPr/>
        </p:nvSpPr>
        <p:spPr>
          <a:xfrm>
            <a:off x="4788258" y="52652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Forme libre 99">
            <a:extLst>
              <a:ext uri="{FF2B5EF4-FFF2-40B4-BE49-F238E27FC236}">
                <a16:creationId xmlns:a16="http://schemas.microsoft.com/office/drawing/2014/main" id="{1147D0C9-014A-5948-9C80-2190461DE7BC}"/>
              </a:ext>
            </a:extLst>
          </p:cNvPr>
          <p:cNvSpPr/>
          <p:nvPr/>
        </p:nvSpPr>
        <p:spPr>
          <a:xfrm>
            <a:off x="4899673" y="54176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Forme libre 100">
            <a:extLst>
              <a:ext uri="{FF2B5EF4-FFF2-40B4-BE49-F238E27FC236}">
                <a16:creationId xmlns:a16="http://schemas.microsoft.com/office/drawing/2014/main" id="{CA2228EA-038B-7F4A-86A6-9F2E5D663F99}"/>
              </a:ext>
            </a:extLst>
          </p:cNvPr>
          <p:cNvSpPr/>
          <p:nvPr/>
        </p:nvSpPr>
        <p:spPr>
          <a:xfrm>
            <a:off x="4592960" y="5375894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Forme libre 101">
            <a:extLst>
              <a:ext uri="{FF2B5EF4-FFF2-40B4-BE49-F238E27FC236}">
                <a16:creationId xmlns:a16="http://schemas.microsoft.com/office/drawing/2014/main" id="{829AA445-94FF-CA4E-8827-8D6DBFC48596}"/>
              </a:ext>
            </a:extLst>
          </p:cNvPr>
          <p:cNvSpPr/>
          <p:nvPr/>
        </p:nvSpPr>
        <p:spPr>
          <a:xfrm>
            <a:off x="4428218" y="4943846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Forme libre 102">
            <a:extLst>
              <a:ext uri="{FF2B5EF4-FFF2-40B4-BE49-F238E27FC236}">
                <a16:creationId xmlns:a16="http://schemas.microsoft.com/office/drawing/2014/main" id="{C577AD79-3603-5941-A1CB-3A5F0CD01F95}"/>
              </a:ext>
            </a:extLst>
          </p:cNvPr>
          <p:cNvSpPr/>
          <p:nvPr/>
        </p:nvSpPr>
        <p:spPr>
          <a:xfrm>
            <a:off x="4644242" y="4810469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Forme libre 103">
            <a:extLst>
              <a:ext uri="{FF2B5EF4-FFF2-40B4-BE49-F238E27FC236}">
                <a16:creationId xmlns:a16="http://schemas.microsoft.com/office/drawing/2014/main" id="{4955C7C8-04CA-EE4A-8758-BADDA9CDC289}"/>
              </a:ext>
            </a:extLst>
          </p:cNvPr>
          <p:cNvSpPr/>
          <p:nvPr/>
        </p:nvSpPr>
        <p:spPr>
          <a:xfrm>
            <a:off x="5220306" y="4810469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Forme libre 107">
            <a:extLst>
              <a:ext uri="{FF2B5EF4-FFF2-40B4-BE49-F238E27FC236}">
                <a16:creationId xmlns:a16="http://schemas.microsoft.com/office/drawing/2014/main" id="{4423012B-6AC1-B74C-8950-E8532213775B}"/>
              </a:ext>
            </a:extLst>
          </p:cNvPr>
          <p:cNvSpPr/>
          <p:nvPr/>
        </p:nvSpPr>
        <p:spPr>
          <a:xfrm>
            <a:off x="4953000" y="4663776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Forme libre 108">
            <a:extLst>
              <a:ext uri="{FF2B5EF4-FFF2-40B4-BE49-F238E27FC236}">
                <a16:creationId xmlns:a16="http://schemas.microsoft.com/office/drawing/2014/main" id="{67493B11-3C1C-0C41-9F39-130EA16D1CED}"/>
              </a:ext>
            </a:extLst>
          </p:cNvPr>
          <p:cNvSpPr/>
          <p:nvPr/>
        </p:nvSpPr>
        <p:spPr>
          <a:xfrm>
            <a:off x="5508338" y="4951808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Forme libre 109">
            <a:extLst>
              <a:ext uri="{FF2B5EF4-FFF2-40B4-BE49-F238E27FC236}">
                <a16:creationId xmlns:a16="http://schemas.microsoft.com/office/drawing/2014/main" id="{65E0E8D3-5A6D-8943-9F77-40F131528C33}"/>
              </a:ext>
            </a:extLst>
          </p:cNvPr>
          <p:cNvSpPr/>
          <p:nvPr/>
        </p:nvSpPr>
        <p:spPr>
          <a:xfrm>
            <a:off x="5457056" y="5527872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Forme libre 110">
            <a:extLst>
              <a:ext uri="{FF2B5EF4-FFF2-40B4-BE49-F238E27FC236}">
                <a16:creationId xmlns:a16="http://schemas.microsoft.com/office/drawing/2014/main" id="{3DDC51A6-94B9-544F-A9FC-E107C5B111AA}"/>
              </a:ext>
            </a:extLst>
          </p:cNvPr>
          <p:cNvSpPr/>
          <p:nvPr/>
        </p:nvSpPr>
        <p:spPr>
          <a:xfrm>
            <a:off x="4428218" y="5301209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2120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Éclair 29"/>
          <p:cNvSpPr/>
          <p:nvPr/>
        </p:nvSpPr>
        <p:spPr>
          <a:xfrm rot="18823745">
            <a:off x="7049331" y="1178555"/>
            <a:ext cx="496766" cy="999618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2" name="Flèche vers le bas 41"/>
          <p:cNvSpPr/>
          <p:nvPr/>
        </p:nvSpPr>
        <p:spPr>
          <a:xfrm rot="2171608">
            <a:off x="6550207" y="2169106"/>
            <a:ext cx="248310" cy="1576279"/>
          </a:xfrm>
          <a:prstGeom prst="downArrow">
            <a:avLst/>
          </a:prstGeom>
          <a:solidFill>
            <a:schemeClr val="tx1"/>
          </a:solidFill>
          <a:ln>
            <a:solidFill>
              <a:srgbClr val="37609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7513890" y="1106453"/>
            <a:ext cx="1687582" cy="3763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844083">
              <a:defRPr/>
            </a:pPr>
            <a:r>
              <a:rPr lang="fr-FR" sz="1846" dirty="0">
                <a:solidFill>
                  <a:srgbClr val="002060"/>
                </a:solidFill>
                <a:latin typeface="Segoe UI"/>
                <a:cs typeface="Segoe UI"/>
              </a:rPr>
              <a:t>Cerveau fœtal</a:t>
            </a:r>
          </a:p>
        </p:txBody>
      </p:sp>
      <p:grpSp>
        <p:nvGrpSpPr>
          <p:cNvPr id="2" name="Grouper 134"/>
          <p:cNvGrpSpPr/>
          <p:nvPr/>
        </p:nvGrpSpPr>
        <p:grpSpPr>
          <a:xfrm>
            <a:off x="707834" y="4796923"/>
            <a:ext cx="776794" cy="815816"/>
            <a:chOff x="545068" y="5044362"/>
            <a:chExt cx="765352" cy="741968"/>
          </a:xfrm>
        </p:grpSpPr>
        <p:pic>
          <p:nvPicPr>
            <p:cNvPr id="136" name="Image 13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004" y="5051354"/>
              <a:ext cx="663479" cy="727984"/>
            </a:xfrm>
            <a:prstGeom prst="rect">
              <a:avLst/>
            </a:prstGeom>
          </p:spPr>
        </p:pic>
        <p:sp>
          <p:nvSpPr>
            <p:cNvPr id="137" name="Ellipse 136"/>
            <p:cNvSpPr/>
            <p:nvPr/>
          </p:nvSpPr>
          <p:spPr>
            <a:xfrm>
              <a:off x="545068" y="5044362"/>
              <a:ext cx="765352" cy="741968"/>
            </a:xfrm>
            <a:prstGeom prst="ellips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Grouper 145"/>
          <p:cNvGrpSpPr/>
          <p:nvPr/>
        </p:nvGrpSpPr>
        <p:grpSpPr>
          <a:xfrm>
            <a:off x="8751318" y="4796923"/>
            <a:ext cx="492063" cy="649634"/>
            <a:chOff x="3286619" y="3447056"/>
            <a:chExt cx="813480" cy="991364"/>
          </a:xfrm>
        </p:grpSpPr>
        <p:sp>
          <p:nvSpPr>
            <p:cNvPr id="147" name="Forme libre 146"/>
            <p:cNvSpPr/>
            <p:nvPr/>
          </p:nvSpPr>
          <p:spPr>
            <a:xfrm>
              <a:off x="3908078" y="3947380"/>
              <a:ext cx="192021" cy="285853"/>
            </a:xfrm>
            <a:custGeom>
              <a:avLst/>
              <a:gdLst>
                <a:gd name="connsiteX0" fmla="*/ 6546 w 192021"/>
                <a:gd name="connsiteY0" fmla="*/ 242211 h 285853"/>
                <a:gd name="connsiteX1" fmla="*/ 124378 w 192021"/>
                <a:gd name="connsiteY1" fmla="*/ 242211 h 285853"/>
                <a:gd name="connsiteX2" fmla="*/ 111285 w 192021"/>
                <a:gd name="connsiteY2" fmla="*/ 163656 h 285853"/>
                <a:gd name="connsiteX3" fmla="*/ 72008 w 192021"/>
                <a:gd name="connsiteY3" fmla="*/ 91648 h 285853"/>
                <a:gd name="connsiteX4" fmla="*/ 85101 w 192021"/>
                <a:gd name="connsiteY4" fmla="*/ 52370 h 285853"/>
                <a:gd name="connsiteX5" fmla="*/ 183293 w 192021"/>
                <a:gd name="connsiteY5" fmla="*/ 0 h 285853"/>
                <a:gd name="connsiteX6" fmla="*/ 117831 w 192021"/>
                <a:gd name="connsiteY6" fmla="*/ 52370 h 285853"/>
                <a:gd name="connsiteX7" fmla="*/ 91647 w 192021"/>
                <a:gd name="connsiteY7" fmla="*/ 91648 h 285853"/>
                <a:gd name="connsiteX8" fmla="*/ 176747 w 192021"/>
                <a:gd name="connsiteY8" fmla="*/ 216026 h 285853"/>
                <a:gd name="connsiteX9" fmla="*/ 176747 w 192021"/>
                <a:gd name="connsiteY9" fmla="*/ 274942 h 285853"/>
                <a:gd name="connsiteX10" fmla="*/ 85101 w 192021"/>
                <a:gd name="connsiteY10" fmla="*/ 281489 h 285853"/>
                <a:gd name="connsiteX11" fmla="*/ 6546 w 192021"/>
                <a:gd name="connsiteY11" fmla="*/ 242211 h 28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2021" h="285853">
                  <a:moveTo>
                    <a:pt x="6546" y="242211"/>
                  </a:moveTo>
                  <a:cubicBezTo>
                    <a:pt x="13092" y="235665"/>
                    <a:pt x="106921" y="255304"/>
                    <a:pt x="124378" y="242211"/>
                  </a:cubicBezTo>
                  <a:cubicBezTo>
                    <a:pt x="141835" y="229118"/>
                    <a:pt x="120013" y="188750"/>
                    <a:pt x="111285" y="163656"/>
                  </a:cubicBezTo>
                  <a:cubicBezTo>
                    <a:pt x="102557" y="138562"/>
                    <a:pt x="76372" y="110196"/>
                    <a:pt x="72008" y="91648"/>
                  </a:cubicBezTo>
                  <a:cubicBezTo>
                    <a:pt x="67644" y="73100"/>
                    <a:pt x="66554" y="67645"/>
                    <a:pt x="85101" y="52370"/>
                  </a:cubicBezTo>
                  <a:cubicBezTo>
                    <a:pt x="103648" y="37095"/>
                    <a:pt x="177838" y="0"/>
                    <a:pt x="183293" y="0"/>
                  </a:cubicBezTo>
                  <a:cubicBezTo>
                    <a:pt x="188748" y="0"/>
                    <a:pt x="133105" y="37095"/>
                    <a:pt x="117831" y="52370"/>
                  </a:cubicBezTo>
                  <a:cubicBezTo>
                    <a:pt x="102557" y="67645"/>
                    <a:pt x="81828" y="64372"/>
                    <a:pt x="91647" y="91648"/>
                  </a:cubicBezTo>
                  <a:cubicBezTo>
                    <a:pt x="101466" y="118924"/>
                    <a:pt x="162564" y="185477"/>
                    <a:pt x="176747" y="216026"/>
                  </a:cubicBezTo>
                  <a:cubicBezTo>
                    <a:pt x="190930" y="246575"/>
                    <a:pt x="192021" y="264032"/>
                    <a:pt x="176747" y="274942"/>
                  </a:cubicBezTo>
                  <a:cubicBezTo>
                    <a:pt x="161473" y="285853"/>
                    <a:pt x="114559" y="282580"/>
                    <a:pt x="85101" y="281489"/>
                  </a:cubicBezTo>
                  <a:cubicBezTo>
                    <a:pt x="55643" y="280398"/>
                    <a:pt x="0" y="248757"/>
                    <a:pt x="6546" y="242211"/>
                  </a:cubicBezTo>
                  <a:close/>
                </a:path>
              </a:pathLst>
            </a:custGeom>
            <a:solidFill>
              <a:srgbClr val="A4A2A3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grpSp>
          <p:nvGrpSpPr>
            <p:cNvPr id="6" name="Grouper 147"/>
            <p:cNvGrpSpPr/>
            <p:nvPr/>
          </p:nvGrpSpPr>
          <p:grpSpPr>
            <a:xfrm>
              <a:off x="3316022" y="3447324"/>
              <a:ext cx="268913" cy="257705"/>
              <a:chOff x="4178300" y="3254243"/>
              <a:chExt cx="477224" cy="457333"/>
            </a:xfrm>
          </p:grpSpPr>
          <p:sp>
            <p:nvSpPr>
              <p:cNvPr id="175" name="Ellipse 174"/>
              <p:cNvSpPr/>
              <p:nvPr/>
            </p:nvSpPr>
            <p:spPr>
              <a:xfrm>
                <a:off x="4178300" y="3254243"/>
                <a:ext cx="477224" cy="457333"/>
              </a:xfrm>
              <a:prstGeom prst="ellipse">
                <a:avLst/>
              </a:prstGeom>
              <a:solidFill>
                <a:srgbClr val="A4A2A3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176" name="Forme libre 175"/>
              <p:cNvSpPr/>
              <p:nvPr/>
            </p:nvSpPr>
            <p:spPr>
              <a:xfrm>
                <a:off x="4202113" y="3278717"/>
                <a:ext cx="165099" cy="286808"/>
              </a:xfrm>
              <a:custGeom>
                <a:avLst/>
                <a:gdLst>
                  <a:gd name="connsiteX0" fmla="*/ 163512 w 165099"/>
                  <a:gd name="connsiteY0" fmla="*/ 4233 h 286808"/>
                  <a:gd name="connsiteX1" fmla="*/ 112712 w 165099"/>
                  <a:gd name="connsiteY1" fmla="*/ 23283 h 286808"/>
                  <a:gd name="connsiteX2" fmla="*/ 68262 w 165099"/>
                  <a:gd name="connsiteY2" fmla="*/ 51858 h 286808"/>
                  <a:gd name="connsiteX3" fmla="*/ 46037 w 165099"/>
                  <a:gd name="connsiteY3" fmla="*/ 74083 h 286808"/>
                  <a:gd name="connsiteX4" fmla="*/ 26987 w 165099"/>
                  <a:gd name="connsiteY4" fmla="*/ 102658 h 286808"/>
                  <a:gd name="connsiteX5" fmla="*/ 7937 w 165099"/>
                  <a:gd name="connsiteY5" fmla="*/ 140758 h 286808"/>
                  <a:gd name="connsiteX6" fmla="*/ 1587 w 165099"/>
                  <a:gd name="connsiteY6" fmla="*/ 172508 h 286808"/>
                  <a:gd name="connsiteX7" fmla="*/ 1587 w 165099"/>
                  <a:gd name="connsiteY7" fmla="*/ 204258 h 286808"/>
                  <a:gd name="connsiteX8" fmla="*/ 1587 w 165099"/>
                  <a:gd name="connsiteY8" fmla="*/ 236008 h 286808"/>
                  <a:gd name="connsiteX9" fmla="*/ 11112 w 165099"/>
                  <a:gd name="connsiteY9" fmla="*/ 267758 h 286808"/>
                  <a:gd name="connsiteX10" fmla="*/ 17462 w 165099"/>
                  <a:gd name="connsiteY10" fmla="*/ 280458 h 286808"/>
                  <a:gd name="connsiteX11" fmla="*/ 11112 w 165099"/>
                  <a:gd name="connsiteY11" fmla="*/ 229658 h 286808"/>
                  <a:gd name="connsiteX12" fmla="*/ 26987 w 165099"/>
                  <a:gd name="connsiteY12" fmla="*/ 150283 h 286808"/>
                  <a:gd name="connsiteX13" fmla="*/ 46037 w 165099"/>
                  <a:gd name="connsiteY13" fmla="*/ 118533 h 286808"/>
                  <a:gd name="connsiteX14" fmla="*/ 68262 w 165099"/>
                  <a:gd name="connsiteY14" fmla="*/ 77258 h 286808"/>
                  <a:gd name="connsiteX15" fmla="*/ 103187 w 165099"/>
                  <a:gd name="connsiteY15" fmla="*/ 48683 h 286808"/>
                  <a:gd name="connsiteX16" fmla="*/ 163512 w 165099"/>
                  <a:gd name="connsiteY16" fmla="*/ 4233 h 286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5099" h="286808">
                    <a:moveTo>
                      <a:pt x="163512" y="4233"/>
                    </a:moveTo>
                    <a:cubicBezTo>
                      <a:pt x="165099" y="0"/>
                      <a:pt x="128587" y="15346"/>
                      <a:pt x="112712" y="23283"/>
                    </a:cubicBezTo>
                    <a:cubicBezTo>
                      <a:pt x="96837" y="31220"/>
                      <a:pt x="79374" y="43391"/>
                      <a:pt x="68262" y="51858"/>
                    </a:cubicBezTo>
                    <a:cubicBezTo>
                      <a:pt x="57150" y="60325"/>
                      <a:pt x="52916" y="65616"/>
                      <a:pt x="46037" y="74083"/>
                    </a:cubicBezTo>
                    <a:cubicBezTo>
                      <a:pt x="39158" y="82550"/>
                      <a:pt x="33337" y="91546"/>
                      <a:pt x="26987" y="102658"/>
                    </a:cubicBezTo>
                    <a:cubicBezTo>
                      <a:pt x="20637" y="113770"/>
                      <a:pt x="12170" y="129116"/>
                      <a:pt x="7937" y="140758"/>
                    </a:cubicBezTo>
                    <a:cubicBezTo>
                      <a:pt x="3704" y="152400"/>
                      <a:pt x="2645" y="161925"/>
                      <a:pt x="1587" y="172508"/>
                    </a:cubicBezTo>
                    <a:cubicBezTo>
                      <a:pt x="529" y="183091"/>
                      <a:pt x="1587" y="204258"/>
                      <a:pt x="1587" y="204258"/>
                    </a:cubicBezTo>
                    <a:cubicBezTo>
                      <a:pt x="1587" y="214841"/>
                      <a:pt x="0" y="225425"/>
                      <a:pt x="1587" y="236008"/>
                    </a:cubicBezTo>
                    <a:cubicBezTo>
                      <a:pt x="3175" y="246591"/>
                      <a:pt x="8466" y="260350"/>
                      <a:pt x="11112" y="267758"/>
                    </a:cubicBezTo>
                    <a:cubicBezTo>
                      <a:pt x="13758" y="275166"/>
                      <a:pt x="17462" y="286808"/>
                      <a:pt x="17462" y="280458"/>
                    </a:cubicBezTo>
                    <a:cubicBezTo>
                      <a:pt x="17462" y="274108"/>
                      <a:pt x="9525" y="251354"/>
                      <a:pt x="11112" y="229658"/>
                    </a:cubicBezTo>
                    <a:cubicBezTo>
                      <a:pt x="12699" y="207962"/>
                      <a:pt x="21166" y="168804"/>
                      <a:pt x="26987" y="150283"/>
                    </a:cubicBezTo>
                    <a:cubicBezTo>
                      <a:pt x="32808" y="131762"/>
                      <a:pt x="39158" y="130704"/>
                      <a:pt x="46037" y="118533"/>
                    </a:cubicBezTo>
                    <a:cubicBezTo>
                      <a:pt x="52916" y="106362"/>
                      <a:pt x="58737" y="88900"/>
                      <a:pt x="68262" y="77258"/>
                    </a:cubicBezTo>
                    <a:cubicBezTo>
                      <a:pt x="77787" y="65616"/>
                      <a:pt x="93133" y="57150"/>
                      <a:pt x="103187" y="48683"/>
                    </a:cubicBezTo>
                    <a:cubicBezTo>
                      <a:pt x="113241" y="40216"/>
                      <a:pt x="161925" y="8466"/>
                      <a:pt x="163512" y="4233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solidFill>
                  <a:srgbClr val="E9E9E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" name="Grouper 148"/>
            <p:cNvGrpSpPr/>
            <p:nvPr/>
          </p:nvGrpSpPr>
          <p:grpSpPr>
            <a:xfrm>
              <a:off x="3772448" y="3447056"/>
              <a:ext cx="250833" cy="251428"/>
              <a:chOff x="4178300" y="3254243"/>
              <a:chExt cx="477224" cy="457333"/>
            </a:xfrm>
          </p:grpSpPr>
          <p:sp>
            <p:nvSpPr>
              <p:cNvPr id="173" name="Ellipse 172"/>
              <p:cNvSpPr/>
              <p:nvPr/>
            </p:nvSpPr>
            <p:spPr>
              <a:xfrm>
                <a:off x="4178300" y="3254243"/>
                <a:ext cx="477224" cy="457333"/>
              </a:xfrm>
              <a:prstGeom prst="ellipse">
                <a:avLst/>
              </a:prstGeom>
              <a:solidFill>
                <a:srgbClr val="A4A2A3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174" name="Forme libre 173"/>
              <p:cNvSpPr/>
              <p:nvPr/>
            </p:nvSpPr>
            <p:spPr>
              <a:xfrm>
                <a:off x="4202113" y="3278717"/>
                <a:ext cx="165099" cy="286808"/>
              </a:xfrm>
              <a:custGeom>
                <a:avLst/>
                <a:gdLst>
                  <a:gd name="connsiteX0" fmla="*/ 163512 w 165099"/>
                  <a:gd name="connsiteY0" fmla="*/ 4233 h 286808"/>
                  <a:gd name="connsiteX1" fmla="*/ 112712 w 165099"/>
                  <a:gd name="connsiteY1" fmla="*/ 23283 h 286808"/>
                  <a:gd name="connsiteX2" fmla="*/ 68262 w 165099"/>
                  <a:gd name="connsiteY2" fmla="*/ 51858 h 286808"/>
                  <a:gd name="connsiteX3" fmla="*/ 46037 w 165099"/>
                  <a:gd name="connsiteY3" fmla="*/ 74083 h 286808"/>
                  <a:gd name="connsiteX4" fmla="*/ 26987 w 165099"/>
                  <a:gd name="connsiteY4" fmla="*/ 102658 h 286808"/>
                  <a:gd name="connsiteX5" fmla="*/ 7937 w 165099"/>
                  <a:gd name="connsiteY5" fmla="*/ 140758 h 286808"/>
                  <a:gd name="connsiteX6" fmla="*/ 1587 w 165099"/>
                  <a:gd name="connsiteY6" fmla="*/ 172508 h 286808"/>
                  <a:gd name="connsiteX7" fmla="*/ 1587 w 165099"/>
                  <a:gd name="connsiteY7" fmla="*/ 204258 h 286808"/>
                  <a:gd name="connsiteX8" fmla="*/ 1587 w 165099"/>
                  <a:gd name="connsiteY8" fmla="*/ 236008 h 286808"/>
                  <a:gd name="connsiteX9" fmla="*/ 11112 w 165099"/>
                  <a:gd name="connsiteY9" fmla="*/ 267758 h 286808"/>
                  <a:gd name="connsiteX10" fmla="*/ 17462 w 165099"/>
                  <a:gd name="connsiteY10" fmla="*/ 280458 h 286808"/>
                  <a:gd name="connsiteX11" fmla="*/ 11112 w 165099"/>
                  <a:gd name="connsiteY11" fmla="*/ 229658 h 286808"/>
                  <a:gd name="connsiteX12" fmla="*/ 26987 w 165099"/>
                  <a:gd name="connsiteY12" fmla="*/ 150283 h 286808"/>
                  <a:gd name="connsiteX13" fmla="*/ 46037 w 165099"/>
                  <a:gd name="connsiteY13" fmla="*/ 118533 h 286808"/>
                  <a:gd name="connsiteX14" fmla="*/ 68262 w 165099"/>
                  <a:gd name="connsiteY14" fmla="*/ 77258 h 286808"/>
                  <a:gd name="connsiteX15" fmla="*/ 103187 w 165099"/>
                  <a:gd name="connsiteY15" fmla="*/ 48683 h 286808"/>
                  <a:gd name="connsiteX16" fmla="*/ 163512 w 165099"/>
                  <a:gd name="connsiteY16" fmla="*/ 4233 h 286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5099" h="286808">
                    <a:moveTo>
                      <a:pt x="163512" y="4233"/>
                    </a:moveTo>
                    <a:cubicBezTo>
                      <a:pt x="165099" y="0"/>
                      <a:pt x="128587" y="15346"/>
                      <a:pt x="112712" y="23283"/>
                    </a:cubicBezTo>
                    <a:cubicBezTo>
                      <a:pt x="96837" y="31220"/>
                      <a:pt x="79374" y="43391"/>
                      <a:pt x="68262" y="51858"/>
                    </a:cubicBezTo>
                    <a:cubicBezTo>
                      <a:pt x="57150" y="60325"/>
                      <a:pt x="52916" y="65616"/>
                      <a:pt x="46037" y="74083"/>
                    </a:cubicBezTo>
                    <a:cubicBezTo>
                      <a:pt x="39158" y="82550"/>
                      <a:pt x="33337" y="91546"/>
                      <a:pt x="26987" y="102658"/>
                    </a:cubicBezTo>
                    <a:cubicBezTo>
                      <a:pt x="20637" y="113770"/>
                      <a:pt x="12170" y="129116"/>
                      <a:pt x="7937" y="140758"/>
                    </a:cubicBezTo>
                    <a:cubicBezTo>
                      <a:pt x="3704" y="152400"/>
                      <a:pt x="2645" y="161925"/>
                      <a:pt x="1587" y="172508"/>
                    </a:cubicBezTo>
                    <a:cubicBezTo>
                      <a:pt x="529" y="183091"/>
                      <a:pt x="1587" y="204258"/>
                      <a:pt x="1587" y="204258"/>
                    </a:cubicBezTo>
                    <a:cubicBezTo>
                      <a:pt x="1587" y="214841"/>
                      <a:pt x="0" y="225425"/>
                      <a:pt x="1587" y="236008"/>
                    </a:cubicBezTo>
                    <a:cubicBezTo>
                      <a:pt x="3175" y="246591"/>
                      <a:pt x="8466" y="260350"/>
                      <a:pt x="11112" y="267758"/>
                    </a:cubicBezTo>
                    <a:cubicBezTo>
                      <a:pt x="13758" y="275166"/>
                      <a:pt x="17462" y="286808"/>
                      <a:pt x="17462" y="280458"/>
                    </a:cubicBezTo>
                    <a:cubicBezTo>
                      <a:pt x="17462" y="274108"/>
                      <a:pt x="9525" y="251354"/>
                      <a:pt x="11112" y="229658"/>
                    </a:cubicBezTo>
                    <a:cubicBezTo>
                      <a:pt x="12699" y="207962"/>
                      <a:pt x="21166" y="168804"/>
                      <a:pt x="26987" y="150283"/>
                    </a:cubicBezTo>
                    <a:cubicBezTo>
                      <a:pt x="32808" y="131762"/>
                      <a:pt x="39158" y="130704"/>
                      <a:pt x="46037" y="118533"/>
                    </a:cubicBezTo>
                    <a:cubicBezTo>
                      <a:pt x="52916" y="106362"/>
                      <a:pt x="58737" y="88900"/>
                      <a:pt x="68262" y="77258"/>
                    </a:cubicBezTo>
                    <a:cubicBezTo>
                      <a:pt x="77787" y="65616"/>
                      <a:pt x="93133" y="57150"/>
                      <a:pt x="103187" y="48683"/>
                    </a:cubicBezTo>
                    <a:cubicBezTo>
                      <a:pt x="113241" y="40216"/>
                      <a:pt x="161925" y="8466"/>
                      <a:pt x="163512" y="4233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solidFill>
                  <a:srgbClr val="E9E9E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50" name="Corde 149"/>
            <p:cNvSpPr/>
            <p:nvPr/>
          </p:nvSpPr>
          <p:spPr>
            <a:xfrm rot="15313421" flipH="1">
              <a:off x="3788143" y="4211968"/>
              <a:ext cx="112278" cy="340625"/>
            </a:xfrm>
            <a:prstGeom prst="chord">
              <a:avLst/>
            </a:prstGeom>
            <a:solidFill>
              <a:srgbClr val="A4A2A3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51" name="Corde 150"/>
            <p:cNvSpPr/>
            <p:nvPr/>
          </p:nvSpPr>
          <p:spPr>
            <a:xfrm rot="6286579">
              <a:off x="3400793" y="4208793"/>
              <a:ext cx="112278" cy="340625"/>
            </a:xfrm>
            <a:prstGeom prst="chord">
              <a:avLst/>
            </a:prstGeom>
            <a:solidFill>
              <a:srgbClr val="A4A2A3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52" name="Ellipse 151"/>
            <p:cNvSpPr/>
            <p:nvPr/>
          </p:nvSpPr>
          <p:spPr>
            <a:xfrm>
              <a:off x="3356523" y="3541909"/>
              <a:ext cx="619125" cy="879475"/>
            </a:xfrm>
            <a:prstGeom prst="ellipse">
              <a:avLst/>
            </a:prstGeom>
            <a:solidFill>
              <a:srgbClr val="A4A2A3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53" name="Ellipse 152"/>
            <p:cNvSpPr/>
            <p:nvPr/>
          </p:nvSpPr>
          <p:spPr>
            <a:xfrm>
              <a:off x="3561310" y="4003872"/>
              <a:ext cx="209550" cy="346075"/>
            </a:xfrm>
            <a:prstGeom prst="ellipse">
              <a:avLst/>
            </a:prstGeom>
            <a:solidFill>
              <a:srgbClr val="F8D4D6"/>
            </a:solidFill>
            <a:ln w="1587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54" name="Forme libre 153"/>
            <p:cNvSpPr/>
            <p:nvPr/>
          </p:nvSpPr>
          <p:spPr>
            <a:xfrm>
              <a:off x="3378748" y="3584712"/>
              <a:ext cx="213783" cy="465667"/>
            </a:xfrm>
            <a:custGeom>
              <a:avLst/>
              <a:gdLst>
                <a:gd name="connsiteX0" fmla="*/ 212725 w 213783"/>
                <a:gd name="connsiteY0" fmla="*/ 2646 h 465667"/>
                <a:gd name="connsiteX1" fmla="*/ 149225 w 213783"/>
                <a:gd name="connsiteY1" fmla="*/ 43921 h 465667"/>
                <a:gd name="connsiteX2" fmla="*/ 98425 w 213783"/>
                <a:gd name="connsiteY2" fmla="*/ 88371 h 465667"/>
                <a:gd name="connsiteX3" fmla="*/ 47625 w 213783"/>
                <a:gd name="connsiteY3" fmla="*/ 174096 h 465667"/>
                <a:gd name="connsiteX4" fmla="*/ 22225 w 213783"/>
                <a:gd name="connsiteY4" fmla="*/ 247121 h 465667"/>
                <a:gd name="connsiteX5" fmla="*/ 3175 w 213783"/>
                <a:gd name="connsiteY5" fmla="*/ 339196 h 465667"/>
                <a:gd name="connsiteX6" fmla="*/ 3175 w 213783"/>
                <a:gd name="connsiteY6" fmla="*/ 463021 h 465667"/>
                <a:gd name="connsiteX7" fmla="*/ 15875 w 213783"/>
                <a:gd name="connsiteY7" fmla="*/ 355071 h 465667"/>
                <a:gd name="connsiteX8" fmla="*/ 44450 w 213783"/>
                <a:gd name="connsiteY8" fmla="*/ 253471 h 465667"/>
                <a:gd name="connsiteX9" fmla="*/ 98425 w 213783"/>
                <a:gd name="connsiteY9" fmla="*/ 129646 h 465667"/>
                <a:gd name="connsiteX10" fmla="*/ 155575 w 213783"/>
                <a:gd name="connsiteY10" fmla="*/ 59796 h 465667"/>
                <a:gd name="connsiteX11" fmla="*/ 212725 w 213783"/>
                <a:gd name="connsiteY11" fmla="*/ 2646 h 46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3783" h="465667">
                  <a:moveTo>
                    <a:pt x="212725" y="2646"/>
                  </a:moveTo>
                  <a:cubicBezTo>
                    <a:pt x="211667" y="0"/>
                    <a:pt x="168275" y="29634"/>
                    <a:pt x="149225" y="43921"/>
                  </a:cubicBezTo>
                  <a:cubicBezTo>
                    <a:pt x="130175" y="58209"/>
                    <a:pt x="115358" y="66675"/>
                    <a:pt x="98425" y="88371"/>
                  </a:cubicBezTo>
                  <a:cubicBezTo>
                    <a:pt x="81492" y="110067"/>
                    <a:pt x="60325" y="147638"/>
                    <a:pt x="47625" y="174096"/>
                  </a:cubicBezTo>
                  <a:cubicBezTo>
                    <a:pt x="34925" y="200554"/>
                    <a:pt x="29633" y="219604"/>
                    <a:pt x="22225" y="247121"/>
                  </a:cubicBezTo>
                  <a:cubicBezTo>
                    <a:pt x="14817" y="274638"/>
                    <a:pt x="6350" y="303213"/>
                    <a:pt x="3175" y="339196"/>
                  </a:cubicBezTo>
                  <a:cubicBezTo>
                    <a:pt x="0" y="375179"/>
                    <a:pt x="1058" y="460375"/>
                    <a:pt x="3175" y="463021"/>
                  </a:cubicBezTo>
                  <a:cubicBezTo>
                    <a:pt x="5292" y="465667"/>
                    <a:pt x="8996" y="389996"/>
                    <a:pt x="15875" y="355071"/>
                  </a:cubicBezTo>
                  <a:cubicBezTo>
                    <a:pt x="22754" y="320146"/>
                    <a:pt x="30692" y="291042"/>
                    <a:pt x="44450" y="253471"/>
                  </a:cubicBezTo>
                  <a:cubicBezTo>
                    <a:pt x="58208" y="215900"/>
                    <a:pt x="79904" y="161925"/>
                    <a:pt x="98425" y="129646"/>
                  </a:cubicBezTo>
                  <a:cubicBezTo>
                    <a:pt x="116946" y="97367"/>
                    <a:pt x="137583" y="79904"/>
                    <a:pt x="155575" y="59796"/>
                  </a:cubicBezTo>
                  <a:cubicBezTo>
                    <a:pt x="173567" y="39688"/>
                    <a:pt x="213783" y="5292"/>
                    <a:pt x="212725" y="2646"/>
                  </a:cubicBezTo>
                  <a:close/>
                </a:path>
              </a:pathLst>
            </a:custGeom>
            <a:solidFill>
              <a:srgbClr val="CBCBCA"/>
            </a:solidFill>
            <a:ln w="6350" cap="flat" cmpd="sng" algn="ctr">
              <a:solidFill>
                <a:srgbClr val="E9E9E9">
                  <a:alpha val="46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55" name="Forme libre 154"/>
            <p:cNvSpPr/>
            <p:nvPr/>
          </p:nvSpPr>
          <p:spPr>
            <a:xfrm rot="10800000">
              <a:off x="3734348" y="3933962"/>
              <a:ext cx="213783" cy="465667"/>
            </a:xfrm>
            <a:custGeom>
              <a:avLst/>
              <a:gdLst>
                <a:gd name="connsiteX0" fmla="*/ 212725 w 213783"/>
                <a:gd name="connsiteY0" fmla="*/ 2646 h 465667"/>
                <a:gd name="connsiteX1" fmla="*/ 149225 w 213783"/>
                <a:gd name="connsiteY1" fmla="*/ 43921 h 465667"/>
                <a:gd name="connsiteX2" fmla="*/ 98425 w 213783"/>
                <a:gd name="connsiteY2" fmla="*/ 88371 h 465667"/>
                <a:gd name="connsiteX3" fmla="*/ 47625 w 213783"/>
                <a:gd name="connsiteY3" fmla="*/ 174096 h 465667"/>
                <a:gd name="connsiteX4" fmla="*/ 22225 w 213783"/>
                <a:gd name="connsiteY4" fmla="*/ 247121 h 465667"/>
                <a:gd name="connsiteX5" fmla="*/ 3175 w 213783"/>
                <a:gd name="connsiteY5" fmla="*/ 339196 h 465667"/>
                <a:gd name="connsiteX6" fmla="*/ 3175 w 213783"/>
                <a:gd name="connsiteY6" fmla="*/ 463021 h 465667"/>
                <a:gd name="connsiteX7" fmla="*/ 15875 w 213783"/>
                <a:gd name="connsiteY7" fmla="*/ 355071 h 465667"/>
                <a:gd name="connsiteX8" fmla="*/ 44450 w 213783"/>
                <a:gd name="connsiteY8" fmla="*/ 253471 h 465667"/>
                <a:gd name="connsiteX9" fmla="*/ 98425 w 213783"/>
                <a:gd name="connsiteY9" fmla="*/ 129646 h 465667"/>
                <a:gd name="connsiteX10" fmla="*/ 155575 w 213783"/>
                <a:gd name="connsiteY10" fmla="*/ 59796 h 465667"/>
                <a:gd name="connsiteX11" fmla="*/ 212725 w 213783"/>
                <a:gd name="connsiteY11" fmla="*/ 2646 h 46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3783" h="465667">
                  <a:moveTo>
                    <a:pt x="212725" y="2646"/>
                  </a:moveTo>
                  <a:cubicBezTo>
                    <a:pt x="211667" y="0"/>
                    <a:pt x="168275" y="29634"/>
                    <a:pt x="149225" y="43921"/>
                  </a:cubicBezTo>
                  <a:cubicBezTo>
                    <a:pt x="130175" y="58209"/>
                    <a:pt x="115358" y="66675"/>
                    <a:pt x="98425" y="88371"/>
                  </a:cubicBezTo>
                  <a:cubicBezTo>
                    <a:pt x="81492" y="110067"/>
                    <a:pt x="60325" y="147638"/>
                    <a:pt x="47625" y="174096"/>
                  </a:cubicBezTo>
                  <a:cubicBezTo>
                    <a:pt x="34925" y="200554"/>
                    <a:pt x="29633" y="219604"/>
                    <a:pt x="22225" y="247121"/>
                  </a:cubicBezTo>
                  <a:cubicBezTo>
                    <a:pt x="14817" y="274638"/>
                    <a:pt x="6350" y="303213"/>
                    <a:pt x="3175" y="339196"/>
                  </a:cubicBezTo>
                  <a:cubicBezTo>
                    <a:pt x="0" y="375179"/>
                    <a:pt x="1058" y="460375"/>
                    <a:pt x="3175" y="463021"/>
                  </a:cubicBezTo>
                  <a:cubicBezTo>
                    <a:pt x="5292" y="465667"/>
                    <a:pt x="8996" y="389996"/>
                    <a:pt x="15875" y="355071"/>
                  </a:cubicBezTo>
                  <a:cubicBezTo>
                    <a:pt x="22754" y="320146"/>
                    <a:pt x="30692" y="291042"/>
                    <a:pt x="44450" y="253471"/>
                  </a:cubicBezTo>
                  <a:cubicBezTo>
                    <a:pt x="58208" y="215900"/>
                    <a:pt x="79904" y="161925"/>
                    <a:pt x="98425" y="129646"/>
                  </a:cubicBezTo>
                  <a:cubicBezTo>
                    <a:pt x="116946" y="97367"/>
                    <a:pt x="137583" y="79904"/>
                    <a:pt x="155575" y="59796"/>
                  </a:cubicBezTo>
                  <a:cubicBezTo>
                    <a:pt x="173567" y="39688"/>
                    <a:pt x="213783" y="5292"/>
                    <a:pt x="212725" y="2646"/>
                  </a:cubicBezTo>
                  <a:close/>
                </a:path>
              </a:pathLst>
            </a:custGeom>
            <a:solidFill>
              <a:srgbClr val="82817F"/>
            </a:solidFill>
            <a:ln w="6350" cap="flat" cmpd="sng" algn="ctr">
              <a:solidFill>
                <a:srgbClr val="82817F">
                  <a:alpha val="46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56" name="Forme libre 155"/>
            <p:cNvSpPr/>
            <p:nvPr/>
          </p:nvSpPr>
          <p:spPr>
            <a:xfrm>
              <a:off x="3609464" y="4157800"/>
              <a:ext cx="137583" cy="170391"/>
            </a:xfrm>
            <a:custGeom>
              <a:avLst/>
              <a:gdLst>
                <a:gd name="connsiteX0" fmla="*/ 130175 w 137583"/>
                <a:gd name="connsiteY0" fmla="*/ 1058 h 170391"/>
                <a:gd name="connsiteX1" fmla="*/ 136525 w 137583"/>
                <a:gd name="connsiteY1" fmla="*/ 58208 h 170391"/>
                <a:gd name="connsiteX2" fmla="*/ 136525 w 137583"/>
                <a:gd name="connsiteY2" fmla="*/ 77258 h 170391"/>
                <a:gd name="connsiteX3" fmla="*/ 130175 w 137583"/>
                <a:gd name="connsiteY3" fmla="*/ 96308 h 170391"/>
                <a:gd name="connsiteX4" fmla="*/ 123825 w 137583"/>
                <a:gd name="connsiteY4" fmla="*/ 112183 h 170391"/>
                <a:gd name="connsiteX5" fmla="*/ 117475 w 137583"/>
                <a:gd name="connsiteY5" fmla="*/ 124883 h 170391"/>
                <a:gd name="connsiteX6" fmla="*/ 107950 w 137583"/>
                <a:gd name="connsiteY6" fmla="*/ 140758 h 170391"/>
                <a:gd name="connsiteX7" fmla="*/ 92075 w 137583"/>
                <a:gd name="connsiteY7" fmla="*/ 153458 h 170391"/>
                <a:gd name="connsiteX8" fmla="*/ 92075 w 137583"/>
                <a:gd name="connsiteY8" fmla="*/ 153458 h 170391"/>
                <a:gd name="connsiteX9" fmla="*/ 79375 w 137583"/>
                <a:gd name="connsiteY9" fmla="*/ 162983 h 170391"/>
                <a:gd name="connsiteX10" fmla="*/ 60325 w 137583"/>
                <a:gd name="connsiteY10" fmla="*/ 169333 h 170391"/>
                <a:gd name="connsiteX11" fmla="*/ 41275 w 137583"/>
                <a:gd name="connsiteY11" fmla="*/ 169333 h 170391"/>
                <a:gd name="connsiteX12" fmla="*/ 25400 w 137583"/>
                <a:gd name="connsiteY12" fmla="*/ 166158 h 170391"/>
                <a:gd name="connsiteX13" fmla="*/ 15875 w 137583"/>
                <a:gd name="connsiteY13" fmla="*/ 159808 h 170391"/>
                <a:gd name="connsiteX14" fmla="*/ 9525 w 137583"/>
                <a:gd name="connsiteY14" fmla="*/ 150283 h 170391"/>
                <a:gd name="connsiteX15" fmla="*/ 0 w 137583"/>
                <a:gd name="connsiteY15" fmla="*/ 140758 h 170391"/>
                <a:gd name="connsiteX16" fmla="*/ 9525 w 137583"/>
                <a:gd name="connsiteY16" fmla="*/ 150283 h 170391"/>
                <a:gd name="connsiteX17" fmla="*/ 28575 w 137583"/>
                <a:gd name="connsiteY17" fmla="*/ 159808 h 170391"/>
                <a:gd name="connsiteX18" fmla="*/ 41275 w 137583"/>
                <a:gd name="connsiteY18" fmla="*/ 162983 h 170391"/>
                <a:gd name="connsiteX19" fmla="*/ 57150 w 137583"/>
                <a:gd name="connsiteY19" fmla="*/ 162983 h 170391"/>
                <a:gd name="connsiteX20" fmla="*/ 73025 w 137583"/>
                <a:gd name="connsiteY20" fmla="*/ 150283 h 170391"/>
                <a:gd name="connsiteX21" fmla="*/ 92075 w 137583"/>
                <a:gd name="connsiteY21" fmla="*/ 131233 h 170391"/>
                <a:gd name="connsiteX22" fmla="*/ 101600 w 137583"/>
                <a:gd name="connsiteY22" fmla="*/ 118533 h 170391"/>
                <a:gd name="connsiteX23" fmla="*/ 111125 w 137583"/>
                <a:gd name="connsiteY23" fmla="*/ 96308 h 170391"/>
                <a:gd name="connsiteX24" fmla="*/ 123825 w 137583"/>
                <a:gd name="connsiteY24" fmla="*/ 64558 h 170391"/>
                <a:gd name="connsiteX25" fmla="*/ 130175 w 137583"/>
                <a:gd name="connsiteY25" fmla="*/ 1058 h 170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7583" h="170391">
                  <a:moveTo>
                    <a:pt x="130175" y="1058"/>
                  </a:moveTo>
                  <a:cubicBezTo>
                    <a:pt x="132292" y="0"/>
                    <a:pt x="135467" y="45508"/>
                    <a:pt x="136525" y="58208"/>
                  </a:cubicBezTo>
                  <a:cubicBezTo>
                    <a:pt x="137583" y="70908"/>
                    <a:pt x="137583" y="70908"/>
                    <a:pt x="136525" y="77258"/>
                  </a:cubicBezTo>
                  <a:cubicBezTo>
                    <a:pt x="135467" y="83608"/>
                    <a:pt x="132292" y="90487"/>
                    <a:pt x="130175" y="96308"/>
                  </a:cubicBezTo>
                  <a:cubicBezTo>
                    <a:pt x="128058" y="102129"/>
                    <a:pt x="125942" y="107421"/>
                    <a:pt x="123825" y="112183"/>
                  </a:cubicBezTo>
                  <a:cubicBezTo>
                    <a:pt x="121708" y="116945"/>
                    <a:pt x="120121" y="120121"/>
                    <a:pt x="117475" y="124883"/>
                  </a:cubicBezTo>
                  <a:cubicBezTo>
                    <a:pt x="114829" y="129645"/>
                    <a:pt x="112183" y="135996"/>
                    <a:pt x="107950" y="140758"/>
                  </a:cubicBezTo>
                  <a:cubicBezTo>
                    <a:pt x="103717" y="145520"/>
                    <a:pt x="92075" y="153458"/>
                    <a:pt x="92075" y="153458"/>
                  </a:cubicBezTo>
                  <a:lnTo>
                    <a:pt x="92075" y="153458"/>
                  </a:lnTo>
                  <a:cubicBezTo>
                    <a:pt x="89958" y="155046"/>
                    <a:pt x="84667" y="160337"/>
                    <a:pt x="79375" y="162983"/>
                  </a:cubicBezTo>
                  <a:cubicBezTo>
                    <a:pt x="74083" y="165629"/>
                    <a:pt x="66675" y="168275"/>
                    <a:pt x="60325" y="169333"/>
                  </a:cubicBezTo>
                  <a:cubicBezTo>
                    <a:pt x="53975" y="170391"/>
                    <a:pt x="47096" y="169862"/>
                    <a:pt x="41275" y="169333"/>
                  </a:cubicBezTo>
                  <a:cubicBezTo>
                    <a:pt x="35454" y="168804"/>
                    <a:pt x="29633" y="167745"/>
                    <a:pt x="25400" y="166158"/>
                  </a:cubicBezTo>
                  <a:cubicBezTo>
                    <a:pt x="21167" y="164571"/>
                    <a:pt x="18521" y="162454"/>
                    <a:pt x="15875" y="159808"/>
                  </a:cubicBezTo>
                  <a:cubicBezTo>
                    <a:pt x="13229" y="157162"/>
                    <a:pt x="12171" y="153458"/>
                    <a:pt x="9525" y="150283"/>
                  </a:cubicBezTo>
                  <a:cubicBezTo>
                    <a:pt x="6879" y="147108"/>
                    <a:pt x="0" y="140758"/>
                    <a:pt x="0" y="140758"/>
                  </a:cubicBezTo>
                  <a:cubicBezTo>
                    <a:pt x="0" y="140758"/>
                    <a:pt x="4763" y="147108"/>
                    <a:pt x="9525" y="150283"/>
                  </a:cubicBezTo>
                  <a:cubicBezTo>
                    <a:pt x="14287" y="153458"/>
                    <a:pt x="23283" y="157691"/>
                    <a:pt x="28575" y="159808"/>
                  </a:cubicBezTo>
                  <a:cubicBezTo>
                    <a:pt x="33867" y="161925"/>
                    <a:pt x="36513" y="162454"/>
                    <a:pt x="41275" y="162983"/>
                  </a:cubicBezTo>
                  <a:cubicBezTo>
                    <a:pt x="46038" y="163512"/>
                    <a:pt x="51858" y="165100"/>
                    <a:pt x="57150" y="162983"/>
                  </a:cubicBezTo>
                  <a:cubicBezTo>
                    <a:pt x="62442" y="160866"/>
                    <a:pt x="67204" y="155575"/>
                    <a:pt x="73025" y="150283"/>
                  </a:cubicBezTo>
                  <a:cubicBezTo>
                    <a:pt x="78846" y="144991"/>
                    <a:pt x="87313" y="136525"/>
                    <a:pt x="92075" y="131233"/>
                  </a:cubicBezTo>
                  <a:cubicBezTo>
                    <a:pt x="96838" y="125941"/>
                    <a:pt x="98425" y="124354"/>
                    <a:pt x="101600" y="118533"/>
                  </a:cubicBezTo>
                  <a:cubicBezTo>
                    <a:pt x="104775" y="112712"/>
                    <a:pt x="107421" y="105304"/>
                    <a:pt x="111125" y="96308"/>
                  </a:cubicBezTo>
                  <a:cubicBezTo>
                    <a:pt x="114829" y="87312"/>
                    <a:pt x="121179" y="74612"/>
                    <a:pt x="123825" y="64558"/>
                  </a:cubicBezTo>
                  <a:cubicBezTo>
                    <a:pt x="126471" y="54504"/>
                    <a:pt x="128058" y="2116"/>
                    <a:pt x="130175" y="1058"/>
                  </a:cubicBezTo>
                  <a:close/>
                </a:path>
              </a:pathLst>
            </a:custGeom>
            <a:solidFill>
              <a:srgbClr val="ECBDC3"/>
            </a:solidFill>
            <a:ln>
              <a:solidFill>
                <a:srgbClr val="ECBDC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57" name="Ellipse 156"/>
            <p:cNvSpPr/>
            <p:nvPr/>
          </p:nvSpPr>
          <p:spPr>
            <a:xfrm>
              <a:off x="3508923" y="3701658"/>
              <a:ext cx="45719" cy="889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58" name="Ellipse 157"/>
            <p:cNvSpPr/>
            <p:nvPr/>
          </p:nvSpPr>
          <p:spPr>
            <a:xfrm>
              <a:off x="3801023" y="3701658"/>
              <a:ext cx="45719" cy="889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grpSp>
          <p:nvGrpSpPr>
            <p:cNvPr id="8" name="Grouper 158"/>
            <p:cNvGrpSpPr/>
            <p:nvPr/>
          </p:nvGrpSpPr>
          <p:grpSpPr>
            <a:xfrm rot="193724">
              <a:off x="3617834" y="3855986"/>
              <a:ext cx="94111" cy="94620"/>
              <a:chOff x="4839038" y="5440189"/>
              <a:chExt cx="128034" cy="128726"/>
            </a:xfrm>
          </p:grpSpPr>
          <p:sp>
            <p:nvSpPr>
              <p:cNvPr id="171" name="Corde 170"/>
              <p:cNvSpPr/>
              <p:nvPr/>
            </p:nvSpPr>
            <p:spPr>
              <a:xfrm rot="20258032" flipV="1">
                <a:off x="4839038" y="5443329"/>
                <a:ext cx="81457" cy="125586"/>
              </a:xfrm>
              <a:prstGeom prst="chord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172" name="Corde 171"/>
              <p:cNvSpPr/>
              <p:nvPr/>
            </p:nvSpPr>
            <p:spPr>
              <a:xfrm rot="11781109">
                <a:off x="4885615" y="5440189"/>
                <a:ext cx="81457" cy="125586"/>
              </a:xfrm>
              <a:prstGeom prst="chord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60" name="Corde 159"/>
            <p:cNvSpPr/>
            <p:nvPr/>
          </p:nvSpPr>
          <p:spPr>
            <a:xfrm rot="17759564">
              <a:off x="3573376" y="3816332"/>
              <a:ext cx="83390" cy="93798"/>
            </a:xfrm>
            <a:prstGeom prst="chord">
              <a:avLst/>
            </a:prstGeom>
            <a:solidFill>
              <a:srgbClr val="A4A2A3"/>
            </a:solidFill>
            <a:ln w="952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61" name="Corde 160"/>
            <p:cNvSpPr/>
            <p:nvPr/>
          </p:nvSpPr>
          <p:spPr>
            <a:xfrm rot="3840436" flipH="1">
              <a:off x="3668626" y="3816332"/>
              <a:ext cx="83390" cy="93798"/>
            </a:xfrm>
            <a:prstGeom prst="chord">
              <a:avLst/>
            </a:prstGeom>
            <a:solidFill>
              <a:srgbClr val="A4A2A3"/>
            </a:solidFill>
            <a:ln w="952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cxnSp>
          <p:nvCxnSpPr>
            <p:cNvPr id="162" name="Connecteur droit 161"/>
            <p:cNvCxnSpPr/>
            <p:nvPr/>
          </p:nvCxnSpPr>
          <p:spPr>
            <a:xfrm rot="10800000" flipH="1" flipV="1">
              <a:off x="3575053" y="3842676"/>
              <a:ext cx="93600" cy="6201"/>
            </a:xfrm>
            <a:prstGeom prst="line">
              <a:avLst/>
            </a:prstGeom>
            <a:ln w="15875" cap="flat" cmpd="sng" algn="ctr">
              <a:solidFill>
                <a:srgbClr val="A4A2A3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cteur droit 162"/>
            <p:cNvCxnSpPr/>
            <p:nvPr/>
          </p:nvCxnSpPr>
          <p:spPr>
            <a:xfrm rot="10800000" flipH="1">
              <a:off x="3668165" y="3842676"/>
              <a:ext cx="95739" cy="6201"/>
            </a:xfrm>
            <a:prstGeom prst="line">
              <a:avLst/>
            </a:prstGeom>
            <a:ln w="15875" cap="flat" cmpd="sng" algn="ctr">
              <a:solidFill>
                <a:srgbClr val="A4A2A3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Ellipse 163"/>
            <p:cNvSpPr/>
            <p:nvPr/>
          </p:nvSpPr>
          <p:spPr>
            <a:xfrm>
              <a:off x="3635910" y="3821339"/>
              <a:ext cx="57600" cy="32400"/>
            </a:xfrm>
            <a:prstGeom prst="ellipse">
              <a:avLst/>
            </a:prstGeom>
            <a:solidFill>
              <a:srgbClr val="F8D4D6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grpSp>
          <p:nvGrpSpPr>
            <p:cNvPr id="9" name="Grouper 164"/>
            <p:cNvGrpSpPr>
              <a:grpSpLocks noChangeAspect="1"/>
            </p:cNvGrpSpPr>
            <p:nvPr/>
          </p:nvGrpSpPr>
          <p:grpSpPr>
            <a:xfrm>
              <a:off x="3834661" y="3534312"/>
              <a:ext cx="112412" cy="100800"/>
              <a:chOff x="4252594" y="5064147"/>
              <a:chExt cx="614681" cy="551182"/>
            </a:xfrm>
          </p:grpSpPr>
          <p:sp>
            <p:nvSpPr>
              <p:cNvPr id="169" name="Ellipse 168"/>
              <p:cNvSpPr/>
              <p:nvPr/>
            </p:nvSpPr>
            <p:spPr>
              <a:xfrm>
                <a:off x="4252594" y="5064147"/>
                <a:ext cx="614681" cy="551182"/>
              </a:xfrm>
              <a:prstGeom prst="ellipse">
                <a:avLst/>
              </a:prstGeom>
              <a:solidFill>
                <a:srgbClr val="F8D4D6"/>
              </a:solidFill>
              <a:ln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170" name="Forme libre 169"/>
              <p:cNvSpPr/>
              <p:nvPr/>
            </p:nvSpPr>
            <p:spPr>
              <a:xfrm rot="1626919">
                <a:off x="4501344" y="5174269"/>
                <a:ext cx="270994" cy="427696"/>
              </a:xfrm>
              <a:custGeom>
                <a:avLst/>
                <a:gdLst>
                  <a:gd name="connsiteX0" fmla="*/ 188383 w 261408"/>
                  <a:gd name="connsiteY0" fmla="*/ 9525 h 376767"/>
                  <a:gd name="connsiteX1" fmla="*/ 229658 w 261408"/>
                  <a:gd name="connsiteY1" fmla="*/ 57150 h 376767"/>
                  <a:gd name="connsiteX2" fmla="*/ 242358 w 261408"/>
                  <a:gd name="connsiteY2" fmla="*/ 85725 h 376767"/>
                  <a:gd name="connsiteX3" fmla="*/ 251883 w 261408"/>
                  <a:gd name="connsiteY3" fmla="*/ 107950 h 376767"/>
                  <a:gd name="connsiteX4" fmla="*/ 258233 w 261408"/>
                  <a:gd name="connsiteY4" fmla="*/ 146050 h 376767"/>
                  <a:gd name="connsiteX5" fmla="*/ 261408 w 261408"/>
                  <a:gd name="connsiteY5" fmla="*/ 180975 h 376767"/>
                  <a:gd name="connsiteX6" fmla="*/ 258233 w 261408"/>
                  <a:gd name="connsiteY6" fmla="*/ 209550 h 376767"/>
                  <a:gd name="connsiteX7" fmla="*/ 248708 w 261408"/>
                  <a:gd name="connsiteY7" fmla="*/ 247650 h 376767"/>
                  <a:gd name="connsiteX8" fmla="*/ 239183 w 261408"/>
                  <a:gd name="connsiteY8" fmla="*/ 269875 h 376767"/>
                  <a:gd name="connsiteX9" fmla="*/ 216958 w 261408"/>
                  <a:gd name="connsiteY9" fmla="*/ 307975 h 376767"/>
                  <a:gd name="connsiteX10" fmla="*/ 182033 w 261408"/>
                  <a:gd name="connsiteY10" fmla="*/ 333375 h 376767"/>
                  <a:gd name="connsiteX11" fmla="*/ 137583 w 261408"/>
                  <a:gd name="connsiteY11" fmla="*/ 355600 h 376767"/>
                  <a:gd name="connsiteX12" fmla="*/ 74083 w 261408"/>
                  <a:gd name="connsiteY12" fmla="*/ 374650 h 376767"/>
                  <a:gd name="connsiteX13" fmla="*/ 4233 w 261408"/>
                  <a:gd name="connsiteY13" fmla="*/ 368300 h 376767"/>
                  <a:gd name="connsiteX14" fmla="*/ 99483 w 261408"/>
                  <a:gd name="connsiteY14" fmla="*/ 358775 h 376767"/>
                  <a:gd name="connsiteX15" fmla="*/ 169333 w 261408"/>
                  <a:gd name="connsiteY15" fmla="*/ 314325 h 376767"/>
                  <a:gd name="connsiteX16" fmla="*/ 197908 w 261408"/>
                  <a:gd name="connsiteY16" fmla="*/ 273050 h 376767"/>
                  <a:gd name="connsiteX17" fmla="*/ 216958 w 261408"/>
                  <a:gd name="connsiteY17" fmla="*/ 231775 h 376767"/>
                  <a:gd name="connsiteX18" fmla="*/ 223308 w 261408"/>
                  <a:gd name="connsiteY18" fmla="*/ 161925 h 376767"/>
                  <a:gd name="connsiteX19" fmla="*/ 216958 w 261408"/>
                  <a:gd name="connsiteY19" fmla="*/ 114300 h 376767"/>
                  <a:gd name="connsiteX20" fmla="*/ 188383 w 261408"/>
                  <a:gd name="connsiteY20" fmla="*/ 9525 h 376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1408" h="376767">
                    <a:moveTo>
                      <a:pt x="188383" y="9525"/>
                    </a:moveTo>
                    <a:cubicBezTo>
                      <a:pt x="190500" y="0"/>
                      <a:pt x="220662" y="44450"/>
                      <a:pt x="229658" y="57150"/>
                    </a:cubicBezTo>
                    <a:cubicBezTo>
                      <a:pt x="238654" y="69850"/>
                      <a:pt x="238654" y="77258"/>
                      <a:pt x="242358" y="85725"/>
                    </a:cubicBezTo>
                    <a:cubicBezTo>
                      <a:pt x="246062" y="94192"/>
                      <a:pt x="249237" y="97896"/>
                      <a:pt x="251883" y="107950"/>
                    </a:cubicBezTo>
                    <a:cubicBezTo>
                      <a:pt x="254529" y="118004"/>
                      <a:pt x="256646" y="133879"/>
                      <a:pt x="258233" y="146050"/>
                    </a:cubicBezTo>
                    <a:cubicBezTo>
                      <a:pt x="259820" y="158221"/>
                      <a:pt x="261408" y="170392"/>
                      <a:pt x="261408" y="180975"/>
                    </a:cubicBezTo>
                    <a:cubicBezTo>
                      <a:pt x="261408" y="191558"/>
                      <a:pt x="260350" y="198438"/>
                      <a:pt x="258233" y="209550"/>
                    </a:cubicBezTo>
                    <a:cubicBezTo>
                      <a:pt x="256116" y="220662"/>
                      <a:pt x="251883" y="237596"/>
                      <a:pt x="248708" y="247650"/>
                    </a:cubicBezTo>
                    <a:cubicBezTo>
                      <a:pt x="245533" y="257704"/>
                      <a:pt x="244475" y="259821"/>
                      <a:pt x="239183" y="269875"/>
                    </a:cubicBezTo>
                    <a:cubicBezTo>
                      <a:pt x="233891" y="279929"/>
                      <a:pt x="226483" y="297392"/>
                      <a:pt x="216958" y="307975"/>
                    </a:cubicBezTo>
                    <a:cubicBezTo>
                      <a:pt x="207433" y="318558"/>
                      <a:pt x="195262" y="325438"/>
                      <a:pt x="182033" y="333375"/>
                    </a:cubicBezTo>
                    <a:cubicBezTo>
                      <a:pt x="168804" y="341312"/>
                      <a:pt x="155575" y="348721"/>
                      <a:pt x="137583" y="355600"/>
                    </a:cubicBezTo>
                    <a:cubicBezTo>
                      <a:pt x="119591" y="362479"/>
                      <a:pt x="96308" y="372533"/>
                      <a:pt x="74083" y="374650"/>
                    </a:cubicBezTo>
                    <a:cubicBezTo>
                      <a:pt x="51858" y="376767"/>
                      <a:pt x="0" y="370946"/>
                      <a:pt x="4233" y="368300"/>
                    </a:cubicBezTo>
                    <a:cubicBezTo>
                      <a:pt x="8466" y="365654"/>
                      <a:pt x="71966" y="367771"/>
                      <a:pt x="99483" y="358775"/>
                    </a:cubicBezTo>
                    <a:cubicBezTo>
                      <a:pt x="127000" y="349779"/>
                      <a:pt x="152929" y="328613"/>
                      <a:pt x="169333" y="314325"/>
                    </a:cubicBezTo>
                    <a:cubicBezTo>
                      <a:pt x="185737" y="300037"/>
                      <a:pt x="189971" y="286808"/>
                      <a:pt x="197908" y="273050"/>
                    </a:cubicBezTo>
                    <a:cubicBezTo>
                      <a:pt x="205846" y="259292"/>
                      <a:pt x="212725" y="250296"/>
                      <a:pt x="216958" y="231775"/>
                    </a:cubicBezTo>
                    <a:cubicBezTo>
                      <a:pt x="221191" y="213254"/>
                      <a:pt x="223308" y="181504"/>
                      <a:pt x="223308" y="161925"/>
                    </a:cubicBezTo>
                    <a:cubicBezTo>
                      <a:pt x="223308" y="142346"/>
                      <a:pt x="220133" y="132292"/>
                      <a:pt x="216958" y="114300"/>
                    </a:cubicBezTo>
                    <a:cubicBezTo>
                      <a:pt x="213783" y="96308"/>
                      <a:pt x="186266" y="19050"/>
                      <a:pt x="188383" y="9525"/>
                    </a:cubicBezTo>
                    <a:close/>
                  </a:path>
                </a:pathLst>
              </a:custGeom>
              <a:solidFill>
                <a:srgbClr val="ECBDC3"/>
              </a:solidFill>
              <a:ln>
                <a:solidFill>
                  <a:srgbClr val="ECBDC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0" name="Grouper 165"/>
            <p:cNvGrpSpPr>
              <a:grpSpLocks noChangeAspect="1"/>
            </p:cNvGrpSpPr>
            <p:nvPr/>
          </p:nvGrpSpPr>
          <p:grpSpPr>
            <a:xfrm>
              <a:off x="3384569" y="3534312"/>
              <a:ext cx="112412" cy="100800"/>
              <a:chOff x="4252594" y="5064147"/>
              <a:chExt cx="614681" cy="551182"/>
            </a:xfrm>
          </p:grpSpPr>
          <p:sp>
            <p:nvSpPr>
              <p:cNvPr id="167" name="Ellipse 166"/>
              <p:cNvSpPr/>
              <p:nvPr/>
            </p:nvSpPr>
            <p:spPr>
              <a:xfrm>
                <a:off x="4252594" y="5064147"/>
                <a:ext cx="614681" cy="551182"/>
              </a:xfrm>
              <a:prstGeom prst="ellipse">
                <a:avLst/>
              </a:prstGeom>
              <a:solidFill>
                <a:srgbClr val="F8D4D6"/>
              </a:solidFill>
              <a:ln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168" name="Forme libre 167"/>
              <p:cNvSpPr/>
              <p:nvPr/>
            </p:nvSpPr>
            <p:spPr>
              <a:xfrm rot="1626919">
                <a:off x="4501344" y="5174269"/>
                <a:ext cx="270994" cy="427696"/>
              </a:xfrm>
              <a:custGeom>
                <a:avLst/>
                <a:gdLst>
                  <a:gd name="connsiteX0" fmla="*/ 188383 w 261408"/>
                  <a:gd name="connsiteY0" fmla="*/ 9525 h 376767"/>
                  <a:gd name="connsiteX1" fmla="*/ 229658 w 261408"/>
                  <a:gd name="connsiteY1" fmla="*/ 57150 h 376767"/>
                  <a:gd name="connsiteX2" fmla="*/ 242358 w 261408"/>
                  <a:gd name="connsiteY2" fmla="*/ 85725 h 376767"/>
                  <a:gd name="connsiteX3" fmla="*/ 251883 w 261408"/>
                  <a:gd name="connsiteY3" fmla="*/ 107950 h 376767"/>
                  <a:gd name="connsiteX4" fmla="*/ 258233 w 261408"/>
                  <a:gd name="connsiteY4" fmla="*/ 146050 h 376767"/>
                  <a:gd name="connsiteX5" fmla="*/ 261408 w 261408"/>
                  <a:gd name="connsiteY5" fmla="*/ 180975 h 376767"/>
                  <a:gd name="connsiteX6" fmla="*/ 258233 w 261408"/>
                  <a:gd name="connsiteY6" fmla="*/ 209550 h 376767"/>
                  <a:gd name="connsiteX7" fmla="*/ 248708 w 261408"/>
                  <a:gd name="connsiteY7" fmla="*/ 247650 h 376767"/>
                  <a:gd name="connsiteX8" fmla="*/ 239183 w 261408"/>
                  <a:gd name="connsiteY8" fmla="*/ 269875 h 376767"/>
                  <a:gd name="connsiteX9" fmla="*/ 216958 w 261408"/>
                  <a:gd name="connsiteY9" fmla="*/ 307975 h 376767"/>
                  <a:gd name="connsiteX10" fmla="*/ 182033 w 261408"/>
                  <a:gd name="connsiteY10" fmla="*/ 333375 h 376767"/>
                  <a:gd name="connsiteX11" fmla="*/ 137583 w 261408"/>
                  <a:gd name="connsiteY11" fmla="*/ 355600 h 376767"/>
                  <a:gd name="connsiteX12" fmla="*/ 74083 w 261408"/>
                  <a:gd name="connsiteY12" fmla="*/ 374650 h 376767"/>
                  <a:gd name="connsiteX13" fmla="*/ 4233 w 261408"/>
                  <a:gd name="connsiteY13" fmla="*/ 368300 h 376767"/>
                  <a:gd name="connsiteX14" fmla="*/ 99483 w 261408"/>
                  <a:gd name="connsiteY14" fmla="*/ 358775 h 376767"/>
                  <a:gd name="connsiteX15" fmla="*/ 169333 w 261408"/>
                  <a:gd name="connsiteY15" fmla="*/ 314325 h 376767"/>
                  <a:gd name="connsiteX16" fmla="*/ 197908 w 261408"/>
                  <a:gd name="connsiteY16" fmla="*/ 273050 h 376767"/>
                  <a:gd name="connsiteX17" fmla="*/ 216958 w 261408"/>
                  <a:gd name="connsiteY17" fmla="*/ 231775 h 376767"/>
                  <a:gd name="connsiteX18" fmla="*/ 223308 w 261408"/>
                  <a:gd name="connsiteY18" fmla="*/ 161925 h 376767"/>
                  <a:gd name="connsiteX19" fmla="*/ 216958 w 261408"/>
                  <a:gd name="connsiteY19" fmla="*/ 114300 h 376767"/>
                  <a:gd name="connsiteX20" fmla="*/ 188383 w 261408"/>
                  <a:gd name="connsiteY20" fmla="*/ 9525 h 376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1408" h="376767">
                    <a:moveTo>
                      <a:pt x="188383" y="9525"/>
                    </a:moveTo>
                    <a:cubicBezTo>
                      <a:pt x="190500" y="0"/>
                      <a:pt x="220662" y="44450"/>
                      <a:pt x="229658" y="57150"/>
                    </a:cubicBezTo>
                    <a:cubicBezTo>
                      <a:pt x="238654" y="69850"/>
                      <a:pt x="238654" y="77258"/>
                      <a:pt x="242358" y="85725"/>
                    </a:cubicBezTo>
                    <a:cubicBezTo>
                      <a:pt x="246062" y="94192"/>
                      <a:pt x="249237" y="97896"/>
                      <a:pt x="251883" y="107950"/>
                    </a:cubicBezTo>
                    <a:cubicBezTo>
                      <a:pt x="254529" y="118004"/>
                      <a:pt x="256646" y="133879"/>
                      <a:pt x="258233" y="146050"/>
                    </a:cubicBezTo>
                    <a:cubicBezTo>
                      <a:pt x="259820" y="158221"/>
                      <a:pt x="261408" y="170392"/>
                      <a:pt x="261408" y="180975"/>
                    </a:cubicBezTo>
                    <a:cubicBezTo>
                      <a:pt x="261408" y="191558"/>
                      <a:pt x="260350" y="198438"/>
                      <a:pt x="258233" y="209550"/>
                    </a:cubicBezTo>
                    <a:cubicBezTo>
                      <a:pt x="256116" y="220662"/>
                      <a:pt x="251883" y="237596"/>
                      <a:pt x="248708" y="247650"/>
                    </a:cubicBezTo>
                    <a:cubicBezTo>
                      <a:pt x="245533" y="257704"/>
                      <a:pt x="244475" y="259821"/>
                      <a:pt x="239183" y="269875"/>
                    </a:cubicBezTo>
                    <a:cubicBezTo>
                      <a:pt x="233891" y="279929"/>
                      <a:pt x="226483" y="297392"/>
                      <a:pt x="216958" y="307975"/>
                    </a:cubicBezTo>
                    <a:cubicBezTo>
                      <a:pt x="207433" y="318558"/>
                      <a:pt x="195262" y="325438"/>
                      <a:pt x="182033" y="333375"/>
                    </a:cubicBezTo>
                    <a:cubicBezTo>
                      <a:pt x="168804" y="341312"/>
                      <a:pt x="155575" y="348721"/>
                      <a:pt x="137583" y="355600"/>
                    </a:cubicBezTo>
                    <a:cubicBezTo>
                      <a:pt x="119591" y="362479"/>
                      <a:pt x="96308" y="372533"/>
                      <a:pt x="74083" y="374650"/>
                    </a:cubicBezTo>
                    <a:cubicBezTo>
                      <a:pt x="51858" y="376767"/>
                      <a:pt x="0" y="370946"/>
                      <a:pt x="4233" y="368300"/>
                    </a:cubicBezTo>
                    <a:cubicBezTo>
                      <a:pt x="8466" y="365654"/>
                      <a:pt x="71966" y="367771"/>
                      <a:pt x="99483" y="358775"/>
                    </a:cubicBezTo>
                    <a:cubicBezTo>
                      <a:pt x="127000" y="349779"/>
                      <a:pt x="152929" y="328613"/>
                      <a:pt x="169333" y="314325"/>
                    </a:cubicBezTo>
                    <a:cubicBezTo>
                      <a:pt x="185737" y="300037"/>
                      <a:pt x="189971" y="286808"/>
                      <a:pt x="197908" y="273050"/>
                    </a:cubicBezTo>
                    <a:cubicBezTo>
                      <a:pt x="205846" y="259292"/>
                      <a:pt x="212725" y="250296"/>
                      <a:pt x="216958" y="231775"/>
                    </a:cubicBezTo>
                    <a:cubicBezTo>
                      <a:pt x="221191" y="213254"/>
                      <a:pt x="223308" y="181504"/>
                      <a:pt x="223308" y="161925"/>
                    </a:cubicBezTo>
                    <a:cubicBezTo>
                      <a:pt x="223308" y="142346"/>
                      <a:pt x="220133" y="132292"/>
                      <a:pt x="216958" y="114300"/>
                    </a:cubicBezTo>
                    <a:cubicBezTo>
                      <a:pt x="213783" y="96308"/>
                      <a:pt x="186266" y="19050"/>
                      <a:pt x="188383" y="9525"/>
                    </a:cubicBezTo>
                    <a:close/>
                  </a:path>
                </a:pathLst>
              </a:custGeom>
              <a:solidFill>
                <a:srgbClr val="ECBDC3"/>
              </a:solidFill>
              <a:ln>
                <a:solidFill>
                  <a:srgbClr val="ECBDC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77" name="Ellipse 176"/>
          <p:cNvSpPr/>
          <p:nvPr/>
        </p:nvSpPr>
        <p:spPr>
          <a:xfrm>
            <a:off x="8595602" y="4629764"/>
            <a:ext cx="812024" cy="9273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1" name="Forme libre 90">
            <a:extLst>
              <a:ext uri="{FF2B5EF4-FFF2-40B4-BE49-F238E27FC236}">
                <a16:creationId xmlns:a16="http://schemas.microsoft.com/office/drawing/2014/main" id="{AC66D004-38A4-D448-A3AC-A22A5025325C}"/>
              </a:ext>
            </a:extLst>
          </p:cNvPr>
          <p:cNvSpPr/>
          <p:nvPr/>
        </p:nvSpPr>
        <p:spPr>
          <a:xfrm rot="20466872">
            <a:off x="7908619" y="1541384"/>
            <a:ext cx="767122" cy="641056"/>
          </a:xfrm>
          <a:custGeom>
            <a:avLst/>
            <a:gdLst>
              <a:gd name="connsiteX0" fmla="*/ 40288 w 1744092"/>
              <a:gd name="connsiteY0" fmla="*/ 886559 h 1345413"/>
              <a:gd name="connsiteX1" fmla="*/ 8757 w 1744092"/>
              <a:gd name="connsiteY1" fmla="*/ 618545 h 1345413"/>
              <a:gd name="connsiteX2" fmla="*/ 182177 w 1744092"/>
              <a:gd name="connsiteY2" fmla="*/ 255938 h 1345413"/>
              <a:gd name="connsiteX3" fmla="*/ 623612 w 1744092"/>
              <a:gd name="connsiteY3" fmla="*/ 35221 h 1345413"/>
              <a:gd name="connsiteX4" fmla="*/ 1096577 w 1744092"/>
              <a:gd name="connsiteY4" fmla="*/ 19455 h 1345413"/>
              <a:gd name="connsiteX5" fmla="*/ 1427653 w 1744092"/>
              <a:gd name="connsiteY5" fmla="*/ 224407 h 1345413"/>
              <a:gd name="connsiteX6" fmla="*/ 1664136 w 1744092"/>
              <a:gd name="connsiteY6" fmla="*/ 445124 h 1345413"/>
              <a:gd name="connsiteX7" fmla="*/ 1742964 w 1744092"/>
              <a:gd name="connsiteY7" fmla="*/ 760435 h 1345413"/>
              <a:gd name="connsiteX8" fmla="*/ 1616840 w 1744092"/>
              <a:gd name="connsiteY8" fmla="*/ 902324 h 1345413"/>
              <a:gd name="connsiteX9" fmla="*/ 1506481 w 1744092"/>
              <a:gd name="connsiteY9" fmla="*/ 886559 h 1345413"/>
              <a:gd name="connsiteX10" fmla="*/ 1601074 w 1744092"/>
              <a:gd name="connsiteY10" fmla="*/ 1012683 h 1345413"/>
              <a:gd name="connsiteX11" fmla="*/ 1443419 w 1744092"/>
              <a:gd name="connsiteY11" fmla="*/ 1249166 h 1345413"/>
              <a:gd name="connsiteX12" fmla="*/ 1269998 w 1744092"/>
              <a:gd name="connsiteY12" fmla="*/ 1343759 h 1345413"/>
              <a:gd name="connsiteX13" fmla="*/ 1096577 w 1744092"/>
              <a:gd name="connsiteY13" fmla="*/ 1296462 h 1345413"/>
              <a:gd name="connsiteX14" fmla="*/ 986219 w 1744092"/>
              <a:gd name="connsiteY14" fmla="*/ 1138807 h 1345413"/>
              <a:gd name="connsiteX15" fmla="*/ 970453 w 1744092"/>
              <a:gd name="connsiteY15" fmla="*/ 1107276 h 1345413"/>
              <a:gd name="connsiteX16" fmla="*/ 765502 w 1744092"/>
              <a:gd name="connsiteY16" fmla="*/ 1154573 h 1345413"/>
              <a:gd name="connsiteX17" fmla="*/ 481722 w 1744092"/>
              <a:gd name="connsiteY17" fmla="*/ 1154573 h 1345413"/>
              <a:gd name="connsiteX18" fmla="*/ 355598 w 1744092"/>
              <a:gd name="connsiteY18" fmla="*/ 1091510 h 1345413"/>
              <a:gd name="connsiteX19" fmla="*/ 308302 w 1744092"/>
              <a:gd name="connsiteY19" fmla="*/ 1028448 h 1345413"/>
              <a:gd name="connsiteX20" fmla="*/ 166412 w 1744092"/>
              <a:gd name="connsiteY20" fmla="*/ 1012683 h 1345413"/>
              <a:gd name="connsiteX21" fmla="*/ 40288 w 1744092"/>
              <a:gd name="connsiteY21" fmla="*/ 886559 h 134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44092" h="1345413">
                <a:moveTo>
                  <a:pt x="40288" y="886559"/>
                </a:moveTo>
                <a:cubicBezTo>
                  <a:pt x="14012" y="820869"/>
                  <a:pt x="-14891" y="723649"/>
                  <a:pt x="8757" y="618545"/>
                </a:cubicBezTo>
                <a:cubicBezTo>
                  <a:pt x="32405" y="513441"/>
                  <a:pt x="79701" y="353159"/>
                  <a:pt x="182177" y="255938"/>
                </a:cubicBezTo>
                <a:cubicBezTo>
                  <a:pt x="284653" y="158717"/>
                  <a:pt x="471212" y="74635"/>
                  <a:pt x="623612" y="35221"/>
                </a:cubicBezTo>
                <a:cubicBezTo>
                  <a:pt x="776012" y="-4193"/>
                  <a:pt x="962570" y="-12076"/>
                  <a:pt x="1096577" y="19455"/>
                </a:cubicBezTo>
                <a:cubicBezTo>
                  <a:pt x="1230584" y="50986"/>
                  <a:pt x="1333060" y="153462"/>
                  <a:pt x="1427653" y="224407"/>
                </a:cubicBezTo>
                <a:cubicBezTo>
                  <a:pt x="1522246" y="295352"/>
                  <a:pt x="1611584" y="355786"/>
                  <a:pt x="1664136" y="445124"/>
                </a:cubicBezTo>
                <a:cubicBezTo>
                  <a:pt x="1716688" y="534462"/>
                  <a:pt x="1750847" y="684235"/>
                  <a:pt x="1742964" y="760435"/>
                </a:cubicBezTo>
                <a:cubicBezTo>
                  <a:pt x="1735081" y="836635"/>
                  <a:pt x="1656254" y="881303"/>
                  <a:pt x="1616840" y="902324"/>
                </a:cubicBezTo>
                <a:cubicBezTo>
                  <a:pt x="1577426" y="923345"/>
                  <a:pt x="1509109" y="868166"/>
                  <a:pt x="1506481" y="886559"/>
                </a:cubicBezTo>
                <a:cubicBezTo>
                  <a:pt x="1503853" y="904952"/>
                  <a:pt x="1611584" y="952249"/>
                  <a:pt x="1601074" y="1012683"/>
                </a:cubicBezTo>
                <a:cubicBezTo>
                  <a:pt x="1590564" y="1073117"/>
                  <a:pt x="1498598" y="1193987"/>
                  <a:pt x="1443419" y="1249166"/>
                </a:cubicBezTo>
                <a:cubicBezTo>
                  <a:pt x="1388240" y="1304345"/>
                  <a:pt x="1327805" y="1335876"/>
                  <a:pt x="1269998" y="1343759"/>
                </a:cubicBezTo>
                <a:cubicBezTo>
                  <a:pt x="1212191" y="1351642"/>
                  <a:pt x="1143873" y="1330621"/>
                  <a:pt x="1096577" y="1296462"/>
                </a:cubicBezTo>
                <a:cubicBezTo>
                  <a:pt x="1049281" y="1262303"/>
                  <a:pt x="1007240" y="1170338"/>
                  <a:pt x="986219" y="1138807"/>
                </a:cubicBezTo>
                <a:cubicBezTo>
                  <a:pt x="965198" y="1107276"/>
                  <a:pt x="1007239" y="1104648"/>
                  <a:pt x="970453" y="1107276"/>
                </a:cubicBezTo>
                <a:cubicBezTo>
                  <a:pt x="933667" y="1109904"/>
                  <a:pt x="846957" y="1146690"/>
                  <a:pt x="765502" y="1154573"/>
                </a:cubicBezTo>
                <a:cubicBezTo>
                  <a:pt x="684047" y="1162456"/>
                  <a:pt x="550039" y="1165084"/>
                  <a:pt x="481722" y="1154573"/>
                </a:cubicBezTo>
                <a:cubicBezTo>
                  <a:pt x="413405" y="1144063"/>
                  <a:pt x="384501" y="1112531"/>
                  <a:pt x="355598" y="1091510"/>
                </a:cubicBezTo>
                <a:cubicBezTo>
                  <a:pt x="326695" y="1070489"/>
                  <a:pt x="339833" y="1041586"/>
                  <a:pt x="308302" y="1028448"/>
                </a:cubicBezTo>
                <a:cubicBezTo>
                  <a:pt x="276771" y="1015310"/>
                  <a:pt x="213709" y="1036331"/>
                  <a:pt x="166412" y="1012683"/>
                </a:cubicBezTo>
                <a:cubicBezTo>
                  <a:pt x="119115" y="989035"/>
                  <a:pt x="66564" y="952249"/>
                  <a:pt x="40288" y="886559"/>
                </a:cubicBezTo>
                <a:close/>
              </a:path>
            </a:pathLst>
          </a:custGeom>
          <a:solidFill>
            <a:srgbClr val="ADC4FF">
              <a:alpha val="4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fr-FR" sz="1662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E2BD0CA4-D380-B34A-B895-8D893850D6D4}"/>
              </a:ext>
            </a:extLst>
          </p:cNvPr>
          <p:cNvSpPr/>
          <p:nvPr/>
        </p:nvSpPr>
        <p:spPr>
          <a:xfrm>
            <a:off x="1555341" y="1106453"/>
            <a:ext cx="1687582" cy="3763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844083">
              <a:defRPr/>
            </a:pPr>
            <a:r>
              <a:rPr lang="fr-FR" sz="1846" dirty="0">
                <a:solidFill>
                  <a:srgbClr val="002060"/>
                </a:solidFill>
                <a:latin typeface="Segoe UI"/>
                <a:cs typeface="Segoe UI"/>
              </a:rPr>
              <a:t>Cerveau fœtal</a:t>
            </a:r>
          </a:p>
        </p:txBody>
      </p:sp>
      <p:sp>
        <p:nvSpPr>
          <p:cNvPr id="112" name="Forme libre 111">
            <a:extLst>
              <a:ext uri="{FF2B5EF4-FFF2-40B4-BE49-F238E27FC236}">
                <a16:creationId xmlns:a16="http://schemas.microsoft.com/office/drawing/2014/main" id="{1C83F12B-C4BD-5640-8C13-55A16BFA2849}"/>
              </a:ext>
            </a:extLst>
          </p:cNvPr>
          <p:cNvSpPr/>
          <p:nvPr/>
        </p:nvSpPr>
        <p:spPr>
          <a:xfrm rot="20466872">
            <a:off x="1950070" y="1541384"/>
            <a:ext cx="767122" cy="641056"/>
          </a:xfrm>
          <a:custGeom>
            <a:avLst/>
            <a:gdLst>
              <a:gd name="connsiteX0" fmla="*/ 40288 w 1744092"/>
              <a:gd name="connsiteY0" fmla="*/ 886559 h 1345413"/>
              <a:gd name="connsiteX1" fmla="*/ 8757 w 1744092"/>
              <a:gd name="connsiteY1" fmla="*/ 618545 h 1345413"/>
              <a:gd name="connsiteX2" fmla="*/ 182177 w 1744092"/>
              <a:gd name="connsiteY2" fmla="*/ 255938 h 1345413"/>
              <a:gd name="connsiteX3" fmla="*/ 623612 w 1744092"/>
              <a:gd name="connsiteY3" fmla="*/ 35221 h 1345413"/>
              <a:gd name="connsiteX4" fmla="*/ 1096577 w 1744092"/>
              <a:gd name="connsiteY4" fmla="*/ 19455 h 1345413"/>
              <a:gd name="connsiteX5" fmla="*/ 1427653 w 1744092"/>
              <a:gd name="connsiteY5" fmla="*/ 224407 h 1345413"/>
              <a:gd name="connsiteX6" fmla="*/ 1664136 w 1744092"/>
              <a:gd name="connsiteY6" fmla="*/ 445124 h 1345413"/>
              <a:gd name="connsiteX7" fmla="*/ 1742964 w 1744092"/>
              <a:gd name="connsiteY7" fmla="*/ 760435 h 1345413"/>
              <a:gd name="connsiteX8" fmla="*/ 1616840 w 1744092"/>
              <a:gd name="connsiteY8" fmla="*/ 902324 h 1345413"/>
              <a:gd name="connsiteX9" fmla="*/ 1506481 w 1744092"/>
              <a:gd name="connsiteY9" fmla="*/ 886559 h 1345413"/>
              <a:gd name="connsiteX10" fmla="*/ 1601074 w 1744092"/>
              <a:gd name="connsiteY10" fmla="*/ 1012683 h 1345413"/>
              <a:gd name="connsiteX11" fmla="*/ 1443419 w 1744092"/>
              <a:gd name="connsiteY11" fmla="*/ 1249166 h 1345413"/>
              <a:gd name="connsiteX12" fmla="*/ 1269998 w 1744092"/>
              <a:gd name="connsiteY12" fmla="*/ 1343759 h 1345413"/>
              <a:gd name="connsiteX13" fmla="*/ 1096577 w 1744092"/>
              <a:gd name="connsiteY13" fmla="*/ 1296462 h 1345413"/>
              <a:gd name="connsiteX14" fmla="*/ 986219 w 1744092"/>
              <a:gd name="connsiteY14" fmla="*/ 1138807 h 1345413"/>
              <a:gd name="connsiteX15" fmla="*/ 970453 w 1744092"/>
              <a:gd name="connsiteY15" fmla="*/ 1107276 h 1345413"/>
              <a:gd name="connsiteX16" fmla="*/ 765502 w 1744092"/>
              <a:gd name="connsiteY16" fmla="*/ 1154573 h 1345413"/>
              <a:gd name="connsiteX17" fmla="*/ 481722 w 1744092"/>
              <a:gd name="connsiteY17" fmla="*/ 1154573 h 1345413"/>
              <a:gd name="connsiteX18" fmla="*/ 355598 w 1744092"/>
              <a:gd name="connsiteY18" fmla="*/ 1091510 h 1345413"/>
              <a:gd name="connsiteX19" fmla="*/ 308302 w 1744092"/>
              <a:gd name="connsiteY19" fmla="*/ 1028448 h 1345413"/>
              <a:gd name="connsiteX20" fmla="*/ 166412 w 1744092"/>
              <a:gd name="connsiteY20" fmla="*/ 1012683 h 1345413"/>
              <a:gd name="connsiteX21" fmla="*/ 40288 w 1744092"/>
              <a:gd name="connsiteY21" fmla="*/ 886559 h 134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44092" h="1345413">
                <a:moveTo>
                  <a:pt x="40288" y="886559"/>
                </a:moveTo>
                <a:cubicBezTo>
                  <a:pt x="14012" y="820869"/>
                  <a:pt x="-14891" y="723649"/>
                  <a:pt x="8757" y="618545"/>
                </a:cubicBezTo>
                <a:cubicBezTo>
                  <a:pt x="32405" y="513441"/>
                  <a:pt x="79701" y="353159"/>
                  <a:pt x="182177" y="255938"/>
                </a:cubicBezTo>
                <a:cubicBezTo>
                  <a:pt x="284653" y="158717"/>
                  <a:pt x="471212" y="74635"/>
                  <a:pt x="623612" y="35221"/>
                </a:cubicBezTo>
                <a:cubicBezTo>
                  <a:pt x="776012" y="-4193"/>
                  <a:pt x="962570" y="-12076"/>
                  <a:pt x="1096577" y="19455"/>
                </a:cubicBezTo>
                <a:cubicBezTo>
                  <a:pt x="1230584" y="50986"/>
                  <a:pt x="1333060" y="153462"/>
                  <a:pt x="1427653" y="224407"/>
                </a:cubicBezTo>
                <a:cubicBezTo>
                  <a:pt x="1522246" y="295352"/>
                  <a:pt x="1611584" y="355786"/>
                  <a:pt x="1664136" y="445124"/>
                </a:cubicBezTo>
                <a:cubicBezTo>
                  <a:pt x="1716688" y="534462"/>
                  <a:pt x="1750847" y="684235"/>
                  <a:pt x="1742964" y="760435"/>
                </a:cubicBezTo>
                <a:cubicBezTo>
                  <a:pt x="1735081" y="836635"/>
                  <a:pt x="1656254" y="881303"/>
                  <a:pt x="1616840" y="902324"/>
                </a:cubicBezTo>
                <a:cubicBezTo>
                  <a:pt x="1577426" y="923345"/>
                  <a:pt x="1509109" y="868166"/>
                  <a:pt x="1506481" y="886559"/>
                </a:cubicBezTo>
                <a:cubicBezTo>
                  <a:pt x="1503853" y="904952"/>
                  <a:pt x="1611584" y="952249"/>
                  <a:pt x="1601074" y="1012683"/>
                </a:cubicBezTo>
                <a:cubicBezTo>
                  <a:pt x="1590564" y="1073117"/>
                  <a:pt x="1498598" y="1193987"/>
                  <a:pt x="1443419" y="1249166"/>
                </a:cubicBezTo>
                <a:cubicBezTo>
                  <a:pt x="1388240" y="1304345"/>
                  <a:pt x="1327805" y="1335876"/>
                  <a:pt x="1269998" y="1343759"/>
                </a:cubicBezTo>
                <a:cubicBezTo>
                  <a:pt x="1212191" y="1351642"/>
                  <a:pt x="1143873" y="1330621"/>
                  <a:pt x="1096577" y="1296462"/>
                </a:cubicBezTo>
                <a:cubicBezTo>
                  <a:pt x="1049281" y="1262303"/>
                  <a:pt x="1007240" y="1170338"/>
                  <a:pt x="986219" y="1138807"/>
                </a:cubicBezTo>
                <a:cubicBezTo>
                  <a:pt x="965198" y="1107276"/>
                  <a:pt x="1007239" y="1104648"/>
                  <a:pt x="970453" y="1107276"/>
                </a:cubicBezTo>
                <a:cubicBezTo>
                  <a:pt x="933667" y="1109904"/>
                  <a:pt x="846957" y="1146690"/>
                  <a:pt x="765502" y="1154573"/>
                </a:cubicBezTo>
                <a:cubicBezTo>
                  <a:pt x="684047" y="1162456"/>
                  <a:pt x="550039" y="1165084"/>
                  <a:pt x="481722" y="1154573"/>
                </a:cubicBezTo>
                <a:cubicBezTo>
                  <a:pt x="413405" y="1144063"/>
                  <a:pt x="384501" y="1112531"/>
                  <a:pt x="355598" y="1091510"/>
                </a:cubicBezTo>
                <a:cubicBezTo>
                  <a:pt x="326695" y="1070489"/>
                  <a:pt x="339833" y="1041586"/>
                  <a:pt x="308302" y="1028448"/>
                </a:cubicBezTo>
                <a:cubicBezTo>
                  <a:pt x="276771" y="1015310"/>
                  <a:pt x="213709" y="1036331"/>
                  <a:pt x="166412" y="1012683"/>
                </a:cubicBezTo>
                <a:cubicBezTo>
                  <a:pt x="119115" y="989035"/>
                  <a:pt x="66564" y="952249"/>
                  <a:pt x="40288" y="886559"/>
                </a:cubicBezTo>
                <a:close/>
              </a:path>
            </a:pathLst>
          </a:custGeom>
          <a:solidFill>
            <a:srgbClr val="ADC4FF">
              <a:alpha val="4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fr-FR" sz="1662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3" name="Explosion 1 12">
            <a:extLst>
              <a:ext uri="{FF2B5EF4-FFF2-40B4-BE49-F238E27FC236}">
                <a16:creationId xmlns:a16="http://schemas.microsoft.com/office/drawing/2014/main" id="{B6F4F194-B883-D947-9897-4196F2DA629F}"/>
              </a:ext>
            </a:extLst>
          </p:cNvPr>
          <p:cNvSpPr/>
          <p:nvPr/>
        </p:nvSpPr>
        <p:spPr>
          <a:xfrm>
            <a:off x="2102452" y="1482838"/>
            <a:ext cx="186252" cy="250777"/>
          </a:xfrm>
          <a:prstGeom prst="irregularSeal1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Flèche vers le bas 113">
            <a:extLst>
              <a:ext uri="{FF2B5EF4-FFF2-40B4-BE49-F238E27FC236}">
                <a16:creationId xmlns:a16="http://schemas.microsoft.com/office/drawing/2014/main" id="{3C111639-CF77-054B-8F66-86F8759ABBCB}"/>
              </a:ext>
            </a:extLst>
          </p:cNvPr>
          <p:cNvSpPr/>
          <p:nvPr/>
        </p:nvSpPr>
        <p:spPr>
          <a:xfrm rot="19428392" flipH="1">
            <a:off x="3594249" y="2169106"/>
            <a:ext cx="248310" cy="1576279"/>
          </a:xfrm>
          <a:prstGeom prst="downArrow">
            <a:avLst/>
          </a:prstGeom>
          <a:solidFill>
            <a:schemeClr val="tx1"/>
          </a:solidFill>
          <a:ln>
            <a:solidFill>
              <a:srgbClr val="37609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5FE8D7CB-0B8D-A44F-B78A-05C2B48072C3}"/>
              </a:ext>
            </a:extLst>
          </p:cNvPr>
          <p:cNvSpPr/>
          <p:nvPr/>
        </p:nvSpPr>
        <p:spPr>
          <a:xfrm>
            <a:off x="461945" y="1025728"/>
            <a:ext cx="8960927" cy="5725801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fr-FR" sz="1662" kern="0">
              <a:solidFill>
                <a:srgbClr val="5B9BD5"/>
              </a:solidFill>
            </a:endParaRPr>
          </a:p>
        </p:txBody>
      </p:sp>
      <p:sp>
        <p:nvSpPr>
          <p:cNvPr id="117" name="ZoneTexte 116">
            <a:extLst>
              <a:ext uri="{FF2B5EF4-FFF2-40B4-BE49-F238E27FC236}">
                <a16:creationId xmlns:a16="http://schemas.microsoft.com/office/drawing/2014/main" id="{7892F4F4-5FA1-1748-8E8B-F1FBC978CA21}"/>
              </a:ext>
            </a:extLst>
          </p:cNvPr>
          <p:cNvSpPr txBox="1"/>
          <p:nvPr/>
        </p:nvSpPr>
        <p:spPr>
          <a:xfrm>
            <a:off x="560513" y="1025728"/>
            <a:ext cx="508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rgbClr val="002060"/>
                </a:solidFill>
              </a:rPr>
              <a:t>G</a:t>
            </a:r>
          </a:p>
        </p:txBody>
      </p:sp>
      <p:sp>
        <p:nvSpPr>
          <p:cNvPr id="118" name="ZoneTexte 117">
            <a:extLst>
              <a:ext uri="{FF2B5EF4-FFF2-40B4-BE49-F238E27FC236}">
                <a16:creationId xmlns:a16="http://schemas.microsoft.com/office/drawing/2014/main" id="{4D2CC6B0-425A-C54A-AB65-311420279E8F}"/>
              </a:ext>
            </a:extLst>
          </p:cNvPr>
          <p:cNvSpPr txBox="1"/>
          <p:nvPr/>
        </p:nvSpPr>
        <p:spPr>
          <a:xfrm>
            <a:off x="5123777" y="1025728"/>
            <a:ext cx="434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rgbClr val="002060"/>
                </a:solidFill>
              </a:rPr>
              <a:t>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B12822-02FA-3A44-9C50-7DD99E2A29B2}"/>
              </a:ext>
            </a:extLst>
          </p:cNvPr>
          <p:cNvSpPr/>
          <p:nvPr/>
        </p:nvSpPr>
        <p:spPr>
          <a:xfrm>
            <a:off x="115244" y="-6770"/>
            <a:ext cx="97170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dirty="0">
                <a:solidFill>
                  <a:srgbClr val="002060"/>
                </a:solidFill>
              </a:rPr>
              <a:t>Continuum troubles </a:t>
            </a:r>
            <a:r>
              <a:rPr lang="fr-FR" sz="3200" dirty="0" err="1">
                <a:solidFill>
                  <a:srgbClr val="002060"/>
                </a:solidFill>
              </a:rPr>
              <a:t>neurodéveloppementaux</a:t>
            </a:r>
            <a:r>
              <a:rPr lang="fr-FR" sz="3200" dirty="0">
                <a:solidFill>
                  <a:srgbClr val="002060"/>
                </a:solidFill>
              </a:rPr>
              <a:t>  et neuropsychiatriques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C0ED0DD-7ED5-B244-BBFE-EC0B6E2F0CD5}"/>
              </a:ext>
            </a:extLst>
          </p:cNvPr>
          <p:cNvSpPr txBox="1"/>
          <p:nvPr/>
        </p:nvSpPr>
        <p:spPr>
          <a:xfrm>
            <a:off x="1645121" y="3635635"/>
            <a:ext cx="6647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002060"/>
                </a:solidFill>
              </a:rPr>
              <a:t>Défauts de développement du cerveau</a:t>
            </a:r>
          </a:p>
        </p:txBody>
      </p:sp>
    </p:spTree>
    <p:extLst>
      <p:ext uri="{BB962C8B-B14F-4D97-AF65-F5344CB8AC3E}">
        <p14:creationId xmlns:p14="http://schemas.microsoft.com/office/powerpoint/2010/main" val="877558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73D9BBC-A1AF-8C42-B16E-80095971DCDB}"/>
              </a:ext>
            </a:extLst>
          </p:cNvPr>
          <p:cNvSpPr/>
          <p:nvPr/>
        </p:nvSpPr>
        <p:spPr>
          <a:xfrm>
            <a:off x="4020139" y="1106439"/>
            <a:ext cx="1828214" cy="3763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844083">
              <a:defRPr/>
            </a:pPr>
            <a:r>
              <a:rPr lang="fr-FR" sz="1846" dirty="0">
                <a:solidFill>
                  <a:srgbClr val="002060"/>
                </a:solidFill>
                <a:latin typeface="Segoe UI"/>
                <a:cs typeface="Segoe UI"/>
              </a:rPr>
              <a:t>Cerveau fœtal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BC815B-AEF6-014D-A3FC-59DAAEFAC2CA}"/>
              </a:ext>
            </a:extLst>
          </p:cNvPr>
          <p:cNvSpPr/>
          <p:nvPr/>
        </p:nvSpPr>
        <p:spPr>
          <a:xfrm>
            <a:off x="461945" y="1025728"/>
            <a:ext cx="8960927" cy="5725801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fr-FR" sz="1662" kern="0">
              <a:solidFill>
                <a:srgbClr val="5B9BD5"/>
              </a:solidFill>
            </a:endParaRPr>
          </a:p>
        </p:txBody>
      </p:sp>
      <p:sp>
        <p:nvSpPr>
          <p:cNvPr id="9" name="Éclair 8">
            <a:extLst>
              <a:ext uri="{FF2B5EF4-FFF2-40B4-BE49-F238E27FC236}">
                <a16:creationId xmlns:a16="http://schemas.microsoft.com/office/drawing/2014/main" id="{7FB0EEAF-E7A4-4645-A307-889D8D5A6FC9}"/>
              </a:ext>
            </a:extLst>
          </p:cNvPr>
          <p:cNvSpPr/>
          <p:nvPr/>
        </p:nvSpPr>
        <p:spPr>
          <a:xfrm rot="16200000">
            <a:off x="3477331" y="2240391"/>
            <a:ext cx="496765" cy="1082920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3A6373B-236C-0C47-A6DE-0349F3EABCCE}"/>
              </a:ext>
            </a:extLst>
          </p:cNvPr>
          <p:cNvSpPr/>
          <p:nvPr/>
        </p:nvSpPr>
        <p:spPr>
          <a:xfrm>
            <a:off x="1125229" y="2696128"/>
            <a:ext cx="1880088" cy="6652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>
              <a:defRPr/>
            </a:pPr>
            <a:r>
              <a:rPr lang="fr-FR" sz="1600" dirty="0">
                <a:solidFill>
                  <a:prstClr val="black"/>
                </a:solidFill>
                <a:latin typeface="Segoe UI"/>
                <a:cs typeface="Segoe UI"/>
              </a:rPr>
              <a:t>Alcool</a:t>
            </a:r>
          </a:p>
        </p:txBody>
      </p:sp>
      <p:sp>
        <p:nvSpPr>
          <p:cNvPr id="20" name="Forme libre 19">
            <a:extLst>
              <a:ext uri="{FF2B5EF4-FFF2-40B4-BE49-F238E27FC236}">
                <a16:creationId xmlns:a16="http://schemas.microsoft.com/office/drawing/2014/main" id="{C0906E88-CDE2-0E44-8ADC-93E692EDD70E}"/>
              </a:ext>
            </a:extLst>
          </p:cNvPr>
          <p:cNvSpPr/>
          <p:nvPr/>
        </p:nvSpPr>
        <p:spPr>
          <a:xfrm rot="20466872">
            <a:off x="4467735" y="1736144"/>
            <a:ext cx="1075364" cy="898643"/>
          </a:xfrm>
          <a:custGeom>
            <a:avLst/>
            <a:gdLst>
              <a:gd name="connsiteX0" fmla="*/ 40288 w 1744092"/>
              <a:gd name="connsiteY0" fmla="*/ 886559 h 1345413"/>
              <a:gd name="connsiteX1" fmla="*/ 8757 w 1744092"/>
              <a:gd name="connsiteY1" fmla="*/ 618545 h 1345413"/>
              <a:gd name="connsiteX2" fmla="*/ 182177 w 1744092"/>
              <a:gd name="connsiteY2" fmla="*/ 255938 h 1345413"/>
              <a:gd name="connsiteX3" fmla="*/ 623612 w 1744092"/>
              <a:gd name="connsiteY3" fmla="*/ 35221 h 1345413"/>
              <a:gd name="connsiteX4" fmla="*/ 1096577 w 1744092"/>
              <a:gd name="connsiteY4" fmla="*/ 19455 h 1345413"/>
              <a:gd name="connsiteX5" fmla="*/ 1427653 w 1744092"/>
              <a:gd name="connsiteY5" fmla="*/ 224407 h 1345413"/>
              <a:gd name="connsiteX6" fmla="*/ 1664136 w 1744092"/>
              <a:gd name="connsiteY6" fmla="*/ 445124 h 1345413"/>
              <a:gd name="connsiteX7" fmla="*/ 1742964 w 1744092"/>
              <a:gd name="connsiteY7" fmla="*/ 760435 h 1345413"/>
              <a:gd name="connsiteX8" fmla="*/ 1616840 w 1744092"/>
              <a:gd name="connsiteY8" fmla="*/ 902324 h 1345413"/>
              <a:gd name="connsiteX9" fmla="*/ 1506481 w 1744092"/>
              <a:gd name="connsiteY9" fmla="*/ 886559 h 1345413"/>
              <a:gd name="connsiteX10" fmla="*/ 1601074 w 1744092"/>
              <a:gd name="connsiteY10" fmla="*/ 1012683 h 1345413"/>
              <a:gd name="connsiteX11" fmla="*/ 1443419 w 1744092"/>
              <a:gd name="connsiteY11" fmla="*/ 1249166 h 1345413"/>
              <a:gd name="connsiteX12" fmla="*/ 1269998 w 1744092"/>
              <a:gd name="connsiteY12" fmla="*/ 1343759 h 1345413"/>
              <a:gd name="connsiteX13" fmla="*/ 1096577 w 1744092"/>
              <a:gd name="connsiteY13" fmla="*/ 1296462 h 1345413"/>
              <a:gd name="connsiteX14" fmla="*/ 986219 w 1744092"/>
              <a:gd name="connsiteY14" fmla="*/ 1138807 h 1345413"/>
              <a:gd name="connsiteX15" fmla="*/ 970453 w 1744092"/>
              <a:gd name="connsiteY15" fmla="*/ 1107276 h 1345413"/>
              <a:gd name="connsiteX16" fmla="*/ 765502 w 1744092"/>
              <a:gd name="connsiteY16" fmla="*/ 1154573 h 1345413"/>
              <a:gd name="connsiteX17" fmla="*/ 481722 w 1744092"/>
              <a:gd name="connsiteY17" fmla="*/ 1154573 h 1345413"/>
              <a:gd name="connsiteX18" fmla="*/ 355598 w 1744092"/>
              <a:gd name="connsiteY18" fmla="*/ 1091510 h 1345413"/>
              <a:gd name="connsiteX19" fmla="*/ 308302 w 1744092"/>
              <a:gd name="connsiteY19" fmla="*/ 1028448 h 1345413"/>
              <a:gd name="connsiteX20" fmla="*/ 166412 w 1744092"/>
              <a:gd name="connsiteY20" fmla="*/ 1012683 h 1345413"/>
              <a:gd name="connsiteX21" fmla="*/ 40288 w 1744092"/>
              <a:gd name="connsiteY21" fmla="*/ 886559 h 134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44092" h="1345413">
                <a:moveTo>
                  <a:pt x="40288" y="886559"/>
                </a:moveTo>
                <a:cubicBezTo>
                  <a:pt x="14012" y="820869"/>
                  <a:pt x="-14891" y="723649"/>
                  <a:pt x="8757" y="618545"/>
                </a:cubicBezTo>
                <a:cubicBezTo>
                  <a:pt x="32405" y="513441"/>
                  <a:pt x="79701" y="353159"/>
                  <a:pt x="182177" y="255938"/>
                </a:cubicBezTo>
                <a:cubicBezTo>
                  <a:pt x="284653" y="158717"/>
                  <a:pt x="471212" y="74635"/>
                  <a:pt x="623612" y="35221"/>
                </a:cubicBezTo>
                <a:cubicBezTo>
                  <a:pt x="776012" y="-4193"/>
                  <a:pt x="962570" y="-12076"/>
                  <a:pt x="1096577" y="19455"/>
                </a:cubicBezTo>
                <a:cubicBezTo>
                  <a:pt x="1230584" y="50986"/>
                  <a:pt x="1333060" y="153462"/>
                  <a:pt x="1427653" y="224407"/>
                </a:cubicBezTo>
                <a:cubicBezTo>
                  <a:pt x="1522246" y="295352"/>
                  <a:pt x="1611584" y="355786"/>
                  <a:pt x="1664136" y="445124"/>
                </a:cubicBezTo>
                <a:cubicBezTo>
                  <a:pt x="1716688" y="534462"/>
                  <a:pt x="1750847" y="684235"/>
                  <a:pt x="1742964" y="760435"/>
                </a:cubicBezTo>
                <a:cubicBezTo>
                  <a:pt x="1735081" y="836635"/>
                  <a:pt x="1656254" y="881303"/>
                  <a:pt x="1616840" y="902324"/>
                </a:cubicBezTo>
                <a:cubicBezTo>
                  <a:pt x="1577426" y="923345"/>
                  <a:pt x="1509109" y="868166"/>
                  <a:pt x="1506481" y="886559"/>
                </a:cubicBezTo>
                <a:cubicBezTo>
                  <a:pt x="1503853" y="904952"/>
                  <a:pt x="1611584" y="952249"/>
                  <a:pt x="1601074" y="1012683"/>
                </a:cubicBezTo>
                <a:cubicBezTo>
                  <a:pt x="1590564" y="1073117"/>
                  <a:pt x="1498598" y="1193987"/>
                  <a:pt x="1443419" y="1249166"/>
                </a:cubicBezTo>
                <a:cubicBezTo>
                  <a:pt x="1388240" y="1304345"/>
                  <a:pt x="1327805" y="1335876"/>
                  <a:pt x="1269998" y="1343759"/>
                </a:cubicBezTo>
                <a:cubicBezTo>
                  <a:pt x="1212191" y="1351642"/>
                  <a:pt x="1143873" y="1330621"/>
                  <a:pt x="1096577" y="1296462"/>
                </a:cubicBezTo>
                <a:cubicBezTo>
                  <a:pt x="1049281" y="1262303"/>
                  <a:pt x="1007240" y="1170338"/>
                  <a:pt x="986219" y="1138807"/>
                </a:cubicBezTo>
                <a:cubicBezTo>
                  <a:pt x="965198" y="1107276"/>
                  <a:pt x="1007239" y="1104648"/>
                  <a:pt x="970453" y="1107276"/>
                </a:cubicBezTo>
                <a:cubicBezTo>
                  <a:pt x="933667" y="1109904"/>
                  <a:pt x="846957" y="1146690"/>
                  <a:pt x="765502" y="1154573"/>
                </a:cubicBezTo>
                <a:cubicBezTo>
                  <a:pt x="684047" y="1162456"/>
                  <a:pt x="550039" y="1165084"/>
                  <a:pt x="481722" y="1154573"/>
                </a:cubicBezTo>
                <a:cubicBezTo>
                  <a:pt x="413405" y="1144063"/>
                  <a:pt x="384501" y="1112531"/>
                  <a:pt x="355598" y="1091510"/>
                </a:cubicBezTo>
                <a:cubicBezTo>
                  <a:pt x="326695" y="1070489"/>
                  <a:pt x="339833" y="1041586"/>
                  <a:pt x="308302" y="1028448"/>
                </a:cubicBezTo>
                <a:cubicBezTo>
                  <a:pt x="276771" y="1015310"/>
                  <a:pt x="213709" y="1036331"/>
                  <a:pt x="166412" y="1012683"/>
                </a:cubicBezTo>
                <a:cubicBezTo>
                  <a:pt x="119115" y="989035"/>
                  <a:pt x="66564" y="952249"/>
                  <a:pt x="40288" y="886559"/>
                </a:cubicBezTo>
                <a:close/>
              </a:path>
            </a:pathLst>
          </a:custGeom>
          <a:solidFill>
            <a:srgbClr val="ADC4FF">
              <a:alpha val="4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fr-FR" sz="1662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32D841-3F68-374C-8BD5-0923750EDDA9}"/>
              </a:ext>
            </a:extLst>
          </p:cNvPr>
          <p:cNvSpPr/>
          <p:nvPr/>
        </p:nvSpPr>
        <p:spPr>
          <a:xfrm>
            <a:off x="4880695" y="2977479"/>
            <a:ext cx="140677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A2B9C08-ECC5-BE41-8436-34597EB2CF48}"/>
              </a:ext>
            </a:extLst>
          </p:cNvPr>
          <p:cNvSpPr/>
          <p:nvPr/>
        </p:nvSpPr>
        <p:spPr>
          <a:xfrm>
            <a:off x="4880695" y="3118156"/>
            <a:ext cx="140677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6CCCB90-4413-7B46-8987-E8508B81426C}"/>
              </a:ext>
            </a:extLst>
          </p:cNvPr>
          <p:cNvSpPr/>
          <p:nvPr/>
        </p:nvSpPr>
        <p:spPr>
          <a:xfrm>
            <a:off x="4880695" y="3258833"/>
            <a:ext cx="140677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9A39BC3-6642-0B47-BC53-877045595E05}"/>
              </a:ext>
            </a:extLst>
          </p:cNvPr>
          <p:cNvSpPr/>
          <p:nvPr/>
        </p:nvSpPr>
        <p:spPr>
          <a:xfrm>
            <a:off x="4880695" y="3399509"/>
            <a:ext cx="140677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Flèche vers le bas 24">
            <a:extLst>
              <a:ext uri="{FF2B5EF4-FFF2-40B4-BE49-F238E27FC236}">
                <a16:creationId xmlns:a16="http://schemas.microsoft.com/office/drawing/2014/main" id="{8DD83045-8EAD-BC43-9977-3AE10939AB43}"/>
              </a:ext>
            </a:extLst>
          </p:cNvPr>
          <p:cNvSpPr/>
          <p:nvPr/>
        </p:nvSpPr>
        <p:spPr>
          <a:xfrm>
            <a:off x="4808158" y="3521741"/>
            <a:ext cx="285750" cy="389792"/>
          </a:xfrm>
          <a:prstGeom prst="downArrow">
            <a:avLst/>
          </a:prstGeom>
          <a:solidFill>
            <a:schemeClr val="tx1"/>
          </a:solidFill>
          <a:ln>
            <a:solidFill>
              <a:srgbClr val="37609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A2E2D1D-0443-1841-820E-12EB9BB09661}"/>
              </a:ext>
            </a:extLst>
          </p:cNvPr>
          <p:cNvSpPr/>
          <p:nvPr/>
        </p:nvSpPr>
        <p:spPr>
          <a:xfrm>
            <a:off x="4028521" y="3637764"/>
            <a:ext cx="1828214" cy="3763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844083">
              <a:defRPr/>
            </a:pPr>
            <a:r>
              <a:rPr lang="fr-FR" sz="1846" dirty="0">
                <a:solidFill>
                  <a:srgbClr val="002060"/>
                </a:solidFill>
                <a:latin typeface="Segoe UI"/>
                <a:cs typeface="Segoe UI"/>
              </a:rPr>
              <a:t>Cerveau adulte</a:t>
            </a:r>
          </a:p>
        </p:txBody>
      </p:sp>
      <p:sp>
        <p:nvSpPr>
          <p:cNvPr id="33" name="Flèche vers le bas 32">
            <a:extLst>
              <a:ext uri="{FF2B5EF4-FFF2-40B4-BE49-F238E27FC236}">
                <a16:creationId xmlns:a16="http://schemas.microsoft.com/office/drawing/2014/main" id="{F13BC19F-8337-1E44-83FD-563581B6BEA6}"/>
              </a:ext>
            </a:extLst>
          </p:cNvPr>
          <p:cNvSpPr/>
          <p:nvPr/>
        </p:nvSpPr>
        <p:spPr>
          <a:xfrm>
            <a:off x="4819149" y="4138028"/>
            <a:ext cx="263769" cy="389792"/>
          </a:xfrm>
          <a:prstGeom prst="downArrow">
            <a:avLst/>
          </a:prstGeom>
          <a:solidFill>
            <a:schemeClr val="tx1"/>
          </a:solidFill>
          <a:ln>
            <a:solidFill>
              <a:srgbClr val="37609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9AE23F91-44C1-954C-BD77-039AB4D78A5B}"/>
              </a:ext>
            </a:extLst>
          </p:cNvPr>
          <p:cNvCxnSpPr/>
          <p:nvPr/>
        </p:nvCxnSpPr>
        <p:spPr>
          <a:xfrm>
            <a:off x="5959851" y="5421013"/>
            <a:ext cx="637105" cy="342900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892E1F97-7A2A-6440-A9C3-CA38BDEF1F55}"/>
              </a:ext>
            </a:extLst>
          </p:cNvPr>
          <p:cNvCxnSpPr/>
          <p:nvPr/>
        </p:nvCxnSpPr>
        <p:spPr>
          <a:xfrm flipV="1">
            <a:off x="5988246" y="4664874"/>
            <a:ext cx="637104" cy="342900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3FCD8A63-5663-9440-BCCC-112A18A51434}"/>
              </a:ext>
            </a:extLst>
          </p:cNvPr>
          <p:cNvCxnSpPr/>
          <p:nvPr/>
        </p:nvCxnSpPr>
        <p:spPr>
          <a:xfrm flipH="1" flipV="1">
            <a:off x="3497998" y="4534455"/>
            <a:ext cx="635752" cy="342900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29096DF7-FB9D-D647-8E5E-7FB476DE241E}"/>
              </a:ext>
            </a:extLst>
          </p:cNvPr>
          <p:cNvCxnSpPr/>
          <p:nvPr/>
        </p:nvCxnSpPr>
        <p:spPr>
          <a:xfrm>
            <a:off x="5959847" y="5230511"/>
            <a:ext cx="777782" cy="1466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D84AF1AB-CC81-9240-B2FB-11192FE7F5DA}"/>
              </a:ext>
            </a:extLst>
          </p:cNvPr>
          <p:cNvCxnSpPr/>
          <p:nvPr/>
        </p:nvCxnSpPr>
        <p:spPr>
          <a:xfrm rot="10800000">
            <a:off x="3374913" y="5158725"/>
            <a:ext cx="776429" cy="1465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E82AD8A2-CB2F-9048-9CA3-298A48C30ACC}"/>
              </a:ext>
            </a:extLst>
          </p:cNvPr>
          <p:cNvCxnSpPr/>
          <p:nvPr/>
        </p:nvCxnSpPr>
        <p:spPr>
          <a:xfrm rot="10800000" flipV="1">
            <a:off x="3484477" y="5419563"/>
            <a:ext cx="666863" cy="301869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ZoneTexte 26">
            <a:extLst>
              <a:ext uri="{FF2B5EF4-FFF2-40B4-BE49-F238E27FC236}">
                <a16:creationId xmlns:a16="http://schemas.microsoft.com/office/drawing/2014/main" id="{42594492-AA47-AF4F-9E28-F8A74C8D5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8166" y="5810536"/>
            <a:ext cx="13160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44083"/>
            <a:r>
              <a:rPr lang="fr-FR" dirty="0">
                <a:solidFill>
                  <a:srgbClr val="FA2861"/>
                </a:solidFill>
                <a:latin typeface="Segoe UI" pitchFamily="34" charset="0"/>
              </a:rPr>
              <a:t>Dépression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0A59920C-C172-9442-A3FB-E1C2CC6FD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2367" y="5540880"/>
            <a:ext cx="9602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44083"/>
            <a:r>
              <a:rPr lang="fr-FR" dirty="0">
                <a:solidFill>
                  <a:srgbClr val="FA2861"/>
                </a:solidFill>
                <a:latin typeface="Segoe UI" pitchFamily="34" charset="0"/>
              </a:rPr>
              <a:t>Anxiété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D5FBF02-4EAA-134D-B0B2-23403C4C89FF}"/>
              </a:ext>
            </a:extLst>
          </p:cNvPr>
          <p:cNvSpPr/>
          <p:nvPr/>
        </p:nvSpPr>
        <p:spPr>
          <a:xfrm>
            <a:off x="4273530" y="5939542"/>
            <a:ext cx="1687582" cy="3763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844083">
              <a:defRPr/>
            </a:pPr>
            <a:r>
              <a:rPr lang="fr-FR" sz="1846" dirty="0">
                <a:solidFill>
                  <a:srgbClr val="002060"/>
                </a:solidFill>
                <a:latin typeface="Segoe UI"/>
                <a:cs typeface="Segoe UI"/>
              </a:rPr>
              <a:t>Cerveau adulte</a:t>
            </a:r>
          </a:p>
        </p:txBody>
      </p:sp>
      <p:pic>
        <p:nvPicPr>
          <p:cNvPr id="47" name="Picture 2" descr="C:\Users\duchateau\AppData\Local\Microsoft\Windows\INetCache\IE\DQP4OPLE\mouse-47518_640[1].png">
            <a:extLst>
              <a:ext uri="{FF2B5EF4-FFF2-40B4-BE49-F238E27FC236}">
                <a16:creationId xmlns:a16="http://schemas.microsoft.com/office/drawing/2014/main" id="{C8E38EB0-4D5A-794A-8AB9-1091817EC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6736" y="5478954"/>
            <a:ext cx="897684" cy="958816"/>
          </a:xfrm>
          <a:prstGeom prst="rect">
            <a:avLst/>
          </a:prstGeom>
          <a:noFill/>
        </p:spPr>
      </p:pic>
      <p:grpSp>
        <p:nvGrpSpPr>
          <p:cNvPr id="48" name="Grouper 134">
            <a:extLst>
              <a:ext uri="{FF2B5EF4-FFF2-40B4-BE49-F238E27FC236}">
                <a16:creationId xmlns:a16="http://schemas.microsoft.com/office/drawing/2014/main" id="{40E5B160-4A39-FE4E-8383-38A2F1921611}"/>
              </a:ext>
            </a:extLst>
          </p:cNvPr>
          <p:cNvGrpSpPr/>
          <p:nvPr/>
        </p:nvGrpSpPr>
        <p:grpSpPr>
          <a:xfrm>
            <a:off x="707834" y="4796923"/>
            <a:ext cx="776794" cy="815816"/>
            <a:chOff x="545068" y="5044362"/>
            <a:chExt cx="765352" cy="741968"/>
          </a:xfrm>
        </p:grpSpPr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10FDC814-556D-C04E-9C8C-D0ECDD247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004" y="5051354"/>
              <a:ext cx="663479" cy="727984"/>
            </a:xfrm>
            <a:prstGeom prst="rect">
              <a:avLst/>
            </a:prstGeom>
          </p:spPr>
        </p:pic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1C9163A1-F53B-C34B-A355-EAD76FD485AF}"/>
                </a:ext>
              </a:extLst>
            </p:cNvPr>
            <p:cNvSpPr/>
            <p:nvPr/>
          </p:nvSpPr>
          <p:spPr>
            <a:xfrm>
              <a:off x="545068" y="5044362"/>
              <a:ext cx="765352" cy="741968"/>
            </a:xfrm>
            <a:prstGeom prst="ellips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grpSp>
        <p:nvGrpSpPr>
          <p:cNvPr id="51" name="Grouper 137">
            <a:extLst>
              <a:ext uri="{FF2B5EF4-FFF2-40B4-BE49-F238E27FC236}">
                <a16:creationId xmlns:a16="http://schemas.microsoft.com/office/drawing/2014/main" id="{595475A1-F2C5-A74D-A1AF-6C081526DD98}"/>
              </a:ext>
            </a:extLst>
          </p:cNvPr>
          <p:cNvGrpSpPr/>
          <p:nvPr/>
        </p:nvGrpSpPr>
        <p:grpSpPr>
          <a:xfrm>
            <a:off x="1347639" y="5531464"/>
            <a:ext cx="850723" cy="893459"/>
            <a:chOff x="1162007" y="5647905"/>
            <a:chExt cx="921617" cy="893459"/>
          </a:xfrm>
        </p:grpSpPr>
        <p:grpSp>
          <p:nvGrpSpPr>
            <p:cNvPr id="52" name="Grouper 138">
              <a:extLst>
                <a:ext uri="{FF2B5EF4-FFF2-40B4-BE49-F238E27FC236}">
                  <a16:creationId xmlns:a16="http://schemas.microsoft.com/office/drawing/2014/main" id="{0F92D92F-47EC-094E-AE53-19CF03562D8E}"/>
                </a:ext>
              </a:extLst>
            </p:cNvPr>
            <p:cNvGrpSpPr/>
            <p:nvPr/>
          </p:nvGrpSpPr>
          <p:grpSpPr>
            <a:xfrm>
              <a:off x="1267107" y="5685974"/>
              <a:ext cx="755926" cy="819616"/>
              <a:chOff x="8259502" y="3859946"/>
              <a:chExt cx="797954" cy="865190"/>
            </a:xfrm>
          </p:grpSpPr>
          <p:pic>
            <p:nvPicPr>
              <p:cNvPr id="54" name="Image 14" descr="human-aging-process-male.jpg">
                <a:extLst>
                  <a:ext uri="{FF2B5EF4-FFF2-40B4-BE49-F238E27FC236}">
                    <a16:creationId xmlns:a16="http://schemas.microsoft.com/office/drawing/2014/main" id="{E1F739B0-2857-3840-B021-5820240F0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044" r="25677"/>
              <a:stretch>
                <a:fillRect/>
              </a:stretch>
            </p:blipFill>
            <p:spPr bwMode="auto">
              <a:xfrm>
                <a:off x="8278539" y="3877195"/>
                <a:ext cx="392064" cy="7781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Image 12" descr="ageing.jpg">
                <a:extLst>
                  <a:ext uri="{FF2B5EF4-FFF2-40B4-BE49-F238E27FC236}">
                    <a16:creationId xmlns:a16="http://schemas.microsoft.com/office/drawing/2014/main" id="{B717625A-11F4-094F-ACB5-501060419B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702" r="31859" b="35281"/>
              <a:stretch>
                <a:fillRect/>
              </a:stretch>
            </p:blipFill>
            <p:spPr bwMode="auto">
              <a:xfrm>
                <a:off x="8700756" y="3859946"/>
                <a:ext cx="356641" cy="865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AB8DD0CA-A4A1-084F-8763-BAB9567E2424}"/>
                  </a:ext>
                </a:extLst>
              </p:cNvPr>
              <p:cNvSpPr/>
              <p:nvPr/>
            </p:nvSpPr>
            <p:spPr>
              <a:xfrm>
                <a:off x="8625351" y="3861041"/>
                <a:ext cx="45719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68B28D27-B13E-704D-894E-0C5520347575}"/>
                  </a:ext>
                </a:extLst>
              </p:cNvPr>
              <p:cNvSpPr/>
              <p:nvPr/>
            </p:nvSpPr>
            <p:spPr>
              <a:xfrm>
                <a:off x="8259502" y="3861041"/>
                <a:ext cx="45719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A6E4FD8D-C88B-7F4B-90AB-5CA65BE86EB5}"/>
                  </a:ext>
                </a:extLst>
              </p:cNvPr>
              <p:cNvSpPr/>
              <p:nvPr/>
            </p:nvSpPr>
            <p:spPr>
              <a:xfrm>
                <a:off x="9011737" y="4039380"/>
                <a:ext cx="45719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A2365FE4-F570-DF45-A5C9-9F02BAC24CAE}"/>
                </a:ext>
              </a:extLst>
            </p:cNvPr>
            <p:cNvSpPr/>
            <p:nvPr/>
          </p:nvSpPr>
          <p:spPr>
            <a:xfrm>
              <a:off x="1162007" y="5647905"/>
              <a:ext cx="921617" cy="893459"/>
            </a:xfrm>
            <a:prstGeom prst="ellips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grpSp>
        <p:nvGrpSpPr>
          <p:cNvPr id="59" name="Grouper 145">
            <a:extLst>
              <a:ext uri="{FF2B5EF4-FFF2-40B4-BE49-F238E27FC236}">
                <a16:creationId xmlns:a16="http://schemas.microsoft.com/office/drawing/2014/main" id="{18A9D741-A885-ED4C-825C-920253774379}"/>
              </a:ext>
            </a:extLst>
          </p:cNvPr>
          <p:cNvGrpSpPr/>
          <p:nvPr/>
        </p:nvGrpSpPr>
        <p:grpSpPr>
          <a:xfrm>
            <a:off x="8751318" y="4796923"/>
            <a:ext cx="492063" cy="649634"/>
            <a:chOff x="3286619" y="3447056"/>
            <a:chExt cx="813480" cy="991364"/>
          </a:xfrm>
        </p:grpSpPr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B99F299-763E-6649-A2FF-D281D836EC6E}"/>
                </a:ext>
              </a:extLst>
            </p:cNvPr>
            <p:cNvSpPr/>
            <p:nvPr/>
          </p:nvSpPr>
          <p:spPr>
            <a:xfrm>
              <a:off x="3908078" y="3947380"/>
              <a:ext cx="192021" cy="285853"/>
            </a:xfrm>
            <a:custGeom>
              <a:avLst/>
              <a:gdLst>
                <a:gd name="connsiteX0" fmla="*/ 6546 w 192021"/>
                <a:gd name="connsiteY0" fmla="*/ 242211 h 285853"/>
                <a:gd name="connsiteX1" fmla="*/ 124378 w 192021"/>
                <a:gd name="connsiteY1" fmla="*/ 242211 h 285853"/>
                <a:gd name="connsiteX2" fmla="*/ 111285 w 192021"/>
                <a:gd name="connsiteY2" fmla="*/ 163656 h 285853"/>
                <a:gd name="connsiteX3" fmla="*/ 72008 w 192021"/>
                <a:gd name="connsiteY3" fmla="*/ 91648 h 285853"/>
                <a:gd name="connsiteX4" fmla="*/ 85101 w 192021"/>
                <a:gd name="connsiteY4" fmla="*/ 52370 h 285853"/>
                <a:gd name="connsiteX5" fmla="*/ 183293 w 192021"/>
                <a:gd name="connsiteY5" fmla="*/ 0 h 285853"/>
                <a:gd name="connsiteX6" fmla="*/ 117831 w 192021"/>
                <a:gd name="connsiteY6" fmla="*/ 52370 h 285853"/>
                <a:gd name="connsiteX7" fmla="*/ 91647 w 192021"/>
                <a:gd name="connsiteY7" fmla="*/ 91648 h 285853"/>
                <a:gd name="connsiteX8" fmla="*/ 176747 w 192021"/>
                <a:gd name="connsiteY8" fmla="*/ 216026 h 285853"/>
                <a:gd name="connsiteX9" fmla="*/ 176747 w 192021"/>
                <a:gd name="connsiteY9" fmla="*/ 274942 h 285853"/>
                <a:gd name="connsiteX10" fmla="*/ 85101 w 192021"/>
                <a:gd name="connsiteY10" fmla="*/ 281489 h 285853"/>
                <a:gd name="connsiteX11" fmla="*/ 6546 w 192021"/>
                <a:gd name="connsiteY11" fmla="*/ 242211 h 28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2021" h="285853">
                  <a:moveTo>
                    <a:pt x="6546" y="242211"/>
                  </a:moveTo>
                  <a:cubicBezTo>
                    <a:pt x="13092" y="235665"/>
                    <a:pt x="106921" y="255304"/>
                    <a:pt x="124378" y="242211"/>
                  </a:cubicBezTo>
                  <a:cubicBezTo>
                    <a:pt x="141835" y="229118"/>
                    <a:pt x="120013" y="188750"/>
                    <a:pt x="111285" y="163656"/>
                  </a:cubicBezTo>
                  <a:cubicBezTo>
                    <a:pt x="102557" y="138562"/>
                    <a:pt x="76372" y="110196"/>
                    <a:pt x="72008" y="91648"/>
                  </a:cubicBezTo>
                  <a:cubicBezTo>
                    <a:pt x="67644" y="73100"/>
                    <a:pt x="66554" y="67645"/>
                    <a:pt x="85101" y="52370"/>
                  </a:cubicBezTo>
                  <a:cubicBezTo>
                    <a:pt x="103648" y="37095"/>
                    <a:pt x="177838" y="0"/>
                    <a:pt x="183293" y="0"/>
                  </a:cubicBezTo>
                  <a:cubicBezTo>
                    <a:pt x="188748" y="0"/>
                    <a:pt x="133105" y="37095"/>
                    <a:pt x="117831" y="52370"/>
                  </a:cubicBezTo>
                  <a:cubicBezTo>
                    <a:pt x="102557" y="67645"/>
                    <a:pt x="81828" y="64372"/>
                    <a:pt x="91647" y="91648"/>
                  </a:cubicBezTo>
                  <a:cubicBezTo>
                    <a:pt x="101466" y="118924"/>
                    <a:pt x="162564" y="185477"/>
                    <a:pt x="176747" y="216026"/>
                  </a:cubicBezTo>
                  <a:cubicBezTo>
                    <a:pt x="190930" y="246575"/>
                    <a:pt x="192021" y="264032"/>
                    <a:pt x="176747" y="274942"/>
                  </a:cubicBezTo>
                  <a:cubicBezTo>
                    <a:pt x="161473" y="285853"/>
                    <a:pt x="114559" y="282580"/>
                    <a:pt x="85101" y="281489"/>
                  </a:cubicBezTo>
                  <a:cubicBezTo>
                    <a:pt x="55643" y="280398"/>
                    <a:pt x="0" y="248757"/>
                    <a:pt x="6546" y="242211"/>
                  </a:cubicBezTo>
                  <a:close/>
                </a:path>
              </a:pathLst>
            </a:custGeom>
            <a:solidFill>
              <a:srgbClr val="A4A2A3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grpSp>
          <p:nvGrpSpPr>
            <p:cNvPr id="61" name="Grouper 147">
              <a:extLst>
                <a:ext uri="{FF2B5EF4-FFF2-40B4-BE49-F238E27FC236}">
                  <a16:creationId xmlns:a16="http://schemas.microsoft.com/office/drawing/2014/main" id="{BAC9C4C3-8EBE-D947-B49B-97718BCDADD6}"/>
                </a:ext>
              </a:extLst>
            </p:cNvPr>
            <p:cNvGrpSpPr/>
            <p:nvPr/>
          </p:nvGrpSpPr>
          <p:grpSpPr>
            <a:xfrm>
              <a:off x="3316022" y="3447324"/>
              <a:ext cx="268913" cy="257705"/>
              <a:chOff x="4178300" y="3254243"/>
              <a:chExt cx="477224" cy="457333"/>
            </a:xfrm>
          </p:grpSpPr>
          <p:sp>
            <p:nvSpPr>
              <p:cNvPr id="88" name="Ellipse 87">
                <a:extLst>
                  <a:ext uri="{FF2B5EF4-FFF2-40B4-BE49-F238E27FC236}">
                    <a16:creationId xmlns:a16="http://schemas.microsoft.com/office/drawing/2014/main" id="{B7AAFC0C-E531-834F-9F31-E3B9428A45EF}"/>
                  </a:ext>
                </a:extLst>
              </p:cNvPr>
              <p:cNvSpPr/>
              <p:nvPr/>
            </p:nvSpPr>
            <p:spPr>
              <a:xfrm>
                <a:off x="4178300" y="3254243"/>
                <a:ext cx="477224" cy="457333"/>
              </a:xfrm>
              <a:prstGeom prst="ellipse">
                <a:avLst/>
              </a:prstGeom>
              <a:solidFill>
                <a:srgbClr val="A4A2A3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Forme libre 88">
                <a:extLst>
                  <a:ext uri="{FF2B5EF4-FFF2-40B4-BE49-F238E27FC236}">
                    <a16:creationId xmlns:a16="http://schemas.microsoft.com/office/drawing/2014/main" id="{26E3864F-CE1E-E144-AA71-D010A5DACFB7}"/>
                  </a:ext>
                </a:extLst>
              </p:cNvPr>
              <p:cNvSpPr/>
              <p:nvPr/>
            </p:nvSpPr>
            <p:spPr>
              <a:xfrm>
                <a:off x="4202113" y="3278717"/>
                <a:ext cx="165099" cy="286808"/>
              </a:xfrm>
              <a:custGeom>
                <a:avLst/>
                <a:gdLst>
                  <a:gd name="connsiteX0" fmla="*/ 163512 w 165099"/>
                  <a:gd name="connsiteY0" fmla="*/ 4233 h 286808"/>
                  <a:gd name="connsiteX1" fmla="*/ 112712 w 165099"/>
                  <a:gd name="connsiteY1" fmla="*/ 23283 h 286808"/>
                  <a:gd name="connsiteX2" fmla="*/ 68262 w 165099"/>
                  <a:gd name="connsiteY2" fmla="*/ 51858 h 286808"/>
                  <a:gd name="connsiteX3" fmla="*/ 46037 w 165099"/>
                  <a:gd name="connsiteY3" fmla="*/ 74083 h 286808"/>
                  <a:gd name="connsiteX4" fmla="*/ 26987 w 165099"/>
                  <a:gd name="connsiteY4" fmla="*/ 102658 h 286808"/>
                  <a:gd name="connsiteX5" fmla="*/ 7937 w 165099"/>
                  <a:gd name="connsiteY5" fmla="*/ 140758 h 286808"/>
                  <a:gd name="connsiteX6" fmla="*/ 1587 w 165099"/>
                  <a:gd name="connsiteY6" fmla="*/ 172508 h 286808"/>
                  <a:gd name="connsiteX7" fmla="*/ 1587 w 165099"/>
                  <a:gd name="connsiteY7" fmla="*/ 204258 h 286808"/>
                  <a:gd name="connsiteX8" fmla="*/ 1587 w 165099"/>
                  <a:gd name="connsiteY8" fmla="*/ 236008 h 286808"/>
                  <a:gd name="connsiteX9" fmla="*/ 11112 w 165099"/>
                  <a:gd name="connsiteY9" fmla="*/ 267758 h 286808"/>
                  <a:gd name="connsiteX10" fmla="*/ 17462 w 165099"/>
                  <a:gd name="connsiteY10" fmla="*/ 280458 h 286808"/>
                  <a:gd name="connsiteX11" fmla="*/ 11112 w 165099"/>
                  <a:gd name="connsiteY11" fmla="*/ 229658 h 286808"/>
                  <a:gd name="connsiteX12" fmla="*/ 26987 w 165099"/>
                  <a:gd name="connsiteY12" fmla="*/ 150283 h 286808"/>
                  <a:gd name="connsiteX13" fmla="*/ 46037 w 165099"/>
                  <a:gd name="connsiteY13" fmla="*/ 118533 h 286808"/>
                  <a:gd name="connsiteX14" fmla="*/ 68262 w 165099"/>
                  <a:gd name="connsiteY14" fmla="*/ 77258 h 286808"/>
                  <a:gd name="connsiteX15" fmla="*/ 103187 w 165099"/>
                  <a:gd name="connsiteY15" fmla="*/ 48683 h 286808"/>
                  <a:gd name="connsiteX16" fmla="*/ 163512 w 165099"/>
                  <a:gd name="connsiteY16" fmla="*/ 4233 h 286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5099" h="286808">
                    <a:moveTo>
                      <a:pt x="163512" y="4233"/>
                    </a:moveTo>
                    <a:cubicBezTo>
                      <a:pt x="165099" y="0"/>
                      <a:pt x="128587" y="15346"/>
                      <a:pt x="112712" y="23283"/>
                    </a:cubicBezTo>
                    <a:cubicBezTo>
                      <a:pt x="96837" y="31220"/>
                      <a:pt x="79374" y="43391"/>
                      <a:pt x="68262" y="51858"/>
                    </a:cubicBezTo>
                    <a:cubicBezTo>
                      <a:pt x="57150" y="60325"/>
                      <a:pt x="52916" y="65616"/>
                      <a:pt x="46037" y="74083"/>
                    </a:cubicBezTo>
                    <a:cubicBezTo>
                      <a:pt x="39158" y="82550"/>
                      <a:pt x="33337" y="91546"/>
                      <a:pt x="26987" y="102658"/>
                    </a:cubicBezTo>
                    <a:cubicBezTo>
                      <a:pt x="20637" y="113770"/>
                      <a:pt x="12170" y="129116"/>
                      <a:pt x="7937" y="140758"/>
                    </a:cubicBezTo>
                    <a:cubicBezTo>
                      <a:pt x="3704" y="152400"/>
                      <a:pt x="2645" y="161925"/>
                      <a:pt x="1587" y="172508"/>
                    </a:cubicBezTo>
                    <a:cubicBezTo>
                      <a:pt x="529" y="183091"/>
                      <a:pt x="1587" y="204258"/>
                      <a:pt x="1587" y="204258"/>
                    </a:cubicBezTo>
                    <a:cubicBezTo>
                      <a:pt x="1587" y="214841"/>
                      <a:pt x="0" y="225425"/>
                      <a:pt x="1587" y="236008"/>
                    </a:cubicBezTo>
                    <a:cubicBezTo>
                      <a:pt x="3175" y="246591"/>
                      <a:pt x="8466" y="260350"/>
                      <a:pt x="11112" y="267758"/>
                    </a:cubicBezTo>
                    <a:cubicBezTo>
                      <a:pt x="13758" y="275166"/>
                      <a:pt x="17462" y="286808"/>
                      <a:pt x="17462" y="280458"/>
                    </a:cubicBezTo>
                    <a:cubicBezTo>
                      <a:pt x="17462" y="274108"/>
                      <a:pt x="9525" y="251354"/>
                      <a:pt x="11112" y="229658"/>
                    </a:cubicBezTo>
                    <a:cubicBezTo>
                      <a:pt x="12699" y="207962"/>
                      <a:pt x="21166" y="168804"/>
                      <a:pt x="26987" y="150283"/>
                    </a:cubicBezTo>
                    <a:cubicBezTo>
                      <a:pt x="32808" y="131762"/>
                      <a:pt x="39158" y="130704"/>
                      <a:pt x="46037" y="118533"/>
                    </a:cubicBezTo>
                    <a:cubicBezTo>
                      <a:pt x="52916" y="106362"/>
                      <a:pt x="58737" y="88900"/>
                      <a:pt x="68262" y="77258"/>
                    </a:cubicBezTo>
                    <a:cubicBezTo>
                      <a:pt x="77787" y="65616"/>
                      <a:pt x="93133" y="57150"/>
                      <a:pt x="103187" y="48683"/>
                    </a:cubicBezTo>
                    <a:cubicBezTo>
                      <a:pt x="113241" y="40216"/>
                      <a:pt x="161925" y="8466"/>
                      <a:pt x="163512" y="4233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solidFill>
                  <a:srgbClr val="E9E9E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2" name="Grouper 148">
              <a:extLst>
                <a:ext uri="{FF2B5EF4-FFF2-40B4-BE49-F238E27FC236}">
                  <a16:creationId xmlns:a16="http://schemas.microsoft.com/office/drawing/2014/main" id="{AFFA5454-41DD-BA4B-AFF8-86838FA2F4B3}"/>
                </a:ext>
              </a:extLst>
            </p:cNvPr>
            <p:cNvGrpSpPr/>
            <p:nvPr/>
          </p:nvGrpSpPr>
          <p:grpSpPr>
            <a:xfrm>
              <a:off x="3772448" y="3447056"/>
              <a:ext cx="250833" cy="251428"/>
              <a:chOff x="4178300" y="3254243"/>
              <a:chExt cx="477224" cy="457333"/>
            </a:xfrm>
          </p:grpSpPr>
          <p:sp>
            <p:nvSpPr>
              <p:cNvPr id="86" name="Ellipse 85">
                <a:extLst>
                  <a:ext uri="{FF2B5EF4-FFF2-40B4-BE49-F238E27FC236}">
                    <a16:creationId xmlns:a16="http://schemas.microsoft.com/office/drawing/2014/main" id="{9261F340-C46E-184C-9F04-F91CA6171993}"/>
                  </a:ext>
                </a:extLst>
              </p:cNvPr>
              <p:cNvSpPr/>
              <p:nvPr/>
            </p:nvSpPr>
            <p:spPr>
              <a:xfrm>
                <a:off x="4178300" y="3254243"/>
                <a:ext cx="477224" cy="457333"/>
              </a:xfrm>
              <a:prstGeom prst="ellipse">
                <a:avLst/>
              </a:prstGeom>
              <a:solidFill>
                <a:srgbClr val="A4A2A3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Forme libre 86">
                <a:extLst>
                  <a:ext uri="{FF2B5EF4-FFF2-40B4-BE49-F238E27FC236}">
                    <a16:creationId xmlns:a16="http://schemas.microsoft.com/office/drawing/2014/main" id="{6DB86BF5-2AC8-3947-9188-EA81B7ED7557}"/>
                  </a:ext>
                </a:extLst>
              </p:cNvPr>
              <p:cNvSpPr/>
              <p:nvPr/>
            </p:nvSpPr>
            <p:spPr>
              <a:xfrm>
                <a:off x="4202113" y="3278717"/>
                <a:ext cx="165099" cy="286808"/>
              </a:xfrm>
              <a:custGeom>
                <a:avLst/>
                <a:gdLst>
                  <a:gd name="connsiteX0" fmla="*/ 163512 w 165099"/>
                  <a:gd name="connsiteY0" fmla="*/ 4233 h 286808"/>
                  <a:gd name="connsiteX1" fmla="*/ 112712 w 165099"/>
                  <a:gd name="connsiteY1" fmla="*/ 23283 h 286808"/>
                  <a:gd name="connsiteX2" fmla="*/ 68262 w 165099"/>
                  <a:gd name="connsiteY2" fmla="*/ 51858 h 286808"/>
                  <a:gd name="connsiteX3" fmla="*/ 46037 w 165099"/>
                  <a:gd name="connsiteY3" fmla="*/ 74083 h 286808"/>
                  <a:gd name="connsiteX4" fmla="*/ 26987 w 165099"/>
                  <a:gd name="connsiteY4" fmla="*/ 102658 h 286808"/>
                  <a:gd name="connsiteX5" fmla="*/ 7937 w 165099"/>
                  <a:gd name="connsiteY5" fmla="*/ 140758 h 286808"/>
                  <a:gd name="connsiteX6" fmla="*/ 1587 w 165099"/>
                  <a:gd name="connsiteY6" fmla="*/ 172508 h 286808"/>
                  <a:gd name="connsiteX7" fmla="*/ 1587 w 165099"/>
                  <a:gd name="connsiteY7" fmla="*/ 204258 h 286808"/>
                  <a:gd name="connsiteX8" fmla="*/ 1587 w 165099"/>
                  <a:gd name="connsiteY8" fmla="*/ 236008 h 286808"/>
                  <a:gd name="connsiteX9" fmla="*/ 11112 w 165099"/>
                  <a:gd name="connsiteY9" fmla="*/ 267758 h 286808"/>
                  <a:gd name="connsiteX10" fmla="*/ 17462 w 165099"/>
                  <a:gd name="connsiteY10" fmla="*/ 280458 h 286808"/>
                  <a:gd name="connsiteX11" fmla="*/ 11112 w 165099"/>
                  <a:gd name="connsiteY11" fmla="*/ 229658 h 286808"/>
                  <a:gd name="connsiteX12" fmla="*/ 26987 w 165099"/>
                  <a:gd name="connsiteY12" fmla="*/ 150283 h 286808"/>
                  <a:gd name="connsiteX13" fmla="*/ 46037 w 165099"/>
                  <a:gd name="connsiteY13" fmla="*/ 118533 h 286808"/>
                  <a:gd name="connsiteX14" fmla="*/ 68262 w 165099"/>
                  <a:gd name="connsiteY14" fmla="*/ 77258 h 286808"/>
                  <a:gd name="connsiteX15" fmla="*/ 103187 w 165099"/>
                  <a:gd name="connsiteY15" fmla="*/ 48683 h 286808"/>
                  <a:gd name="connsiteX16" fmla="*/ 163512 w 165099"/>
                  <a:gd name="connsiteY16" fmla="*/ 4233 h 286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5099" h="286808">
                    <a:moveTo>
                      <a:pt x="163512" y="4233"/>
                    </a:moveTo>
                    <a:cubicBezTo>
                      <a:pt x="165099" y="0"/>
                      <a:pt x="128587" y="15346"/>
                      <a:pt x="112712" y="23283"/>
                    </a:cubicBezTo>
                    <a:cubicBezTo>
                      <a:pt x="96837" y="31220"/>
                      <a:pt x="79374" y="43391"/>
                      <a:pt x="68262" y="51858"/>
                    </a:cubicBezTo>
                    <a:cubicBezTo>
                      <a:pt x="57150" y="60325"/>
                      <a:pt x="52916" y="65616"/>
                      <a:pt x="46037" y="74083"/>
                    </a:cubicBezTo>
                    <a:cubicBezTo>
                      <a:pt x="39158" y="82550"/>
                      <a:pt x="33337" y="91546"/>
                      <a:pt x="26987" y="102658"/>
                    </a:cubicBezTo>
                    <a:cubicBezTo>
                      <a:pt x="20637" y="113770"/>
                      <a:pt x="12170" y="129116"/>
                      <a:pt x="7937" y="140758"/>
                    </a:cubicBezTo>
                    <a:cubicBezTo>
                      <a:pt x="3704" y="152400"/>
                      <a:pt x="2645" y="161925"/>
                      <a:pt x="1587" y="172508"/>
                    </a:cubicBezTo>
                    <a:cubicBezTo>
                      <a:pt x="529" y="183091"/>
                      <a:pt x="1587" y="204258"/>
                      <a:pt x="1587" y="204258"/>
                    </a:cubicBezTo>
                    <a:cubicBezTo>
                      <a:pt x="1587" y="214841"/>
                      <a:pt x="0" y="225425"/>
                      <a:pt x="1587" y="236008"/>
                    </a:cubicBezTo>
                    <a:cubicBezTo>
                      <a:pt x="3175" y="246591"/>
                      <a:pt x="8466" y="260350"/>
                      <a:pt x="11112" y="267758"/>
                    </a:cubicBezTo>
                    <a:cubicBezTo>
                      <a:pt x="13758" y="275166"/>
                      <a:pt x="17462" y="286808"/>
                      <a:pt x="17462" y="280458"/>
                    </a:cubicBezTo>
                    <a:cubicBezTo>
                      <a:pt x="17462" y="274108"/>
                      <a:pt x="9525" y="251354"/>
                      <a:pt x="11112" y="229658"/>
                    </a:cubicBezTo>
                    <a:cubicBezTo>
                      <a:pt x="12699" y="207962"/>
                      <a:pt x="21166" y="168804"/>
                      <a:pt x="26987" y="150283"/>
                    </a:cubicBezTo>
                    <a:cubicBezTo>
                      <a:pt x="32808" y="131762"/>
                      <a:pt x="39158" y="130704"/>
                      <a:pt x="46037" y="118533"/>
                    </a:cubicBezTo>
                    <a:cubicBezTo>
                      <a:pt x="52916" y="106362"/>
                      <a:pt x="58737" y="88900"/>
                      <a:pt x="68262" y="77258"/>
                    </a:cubicBezTo>
                    <a:cubicBezTo>
                      <a:pt x="77787" y="65616"/>
                      <a:pt x="93133" y="57150"/>
                      <a:pt x="103187" y="48683"/>
                    </a:cubicBezTo>
                    <a:cubicBezTo>
                      <a:pt x="113241" y="40216"/>
                      <a:pt x="161925" y="8466"/>
                      <a:pt x="163512" y="4233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solidFill>
                  <a:srgbClr val="E9E9E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3" name="Corde 62">
              <a:extLst>
                <a:ext uri="{FF2B5EF4-FFF2-40B4-BE49-F238E27FC236}">
                  <a16:creationId xmlns:a16="http://schemas.microsoft.com/office/drawing/2014/main" id="{45692024-7391-EF49-8CDC-F07700B72371}"/>
                </a:ext>
              </a:extLst>
            </p:cNvPr>
            <p:cNvSpPr/>
            <p:nvPr/>
          </p:nvSpPr>
          <p:spPr>
            <a:xfrm rot="15313421" flipH="1">
              <a:off x="3788143" y="4211968"/>
              <a:ext cx="112278" cy="340625"/>
            </a:xfrm>
            <a:prstGeom prst="chord">
              <a:avLst/>
            </a:prstGeom>
            <a:solidFill>
              <a:srgbClr val="A4A2A3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4" name="Corde 63">
              <a:extLst>
                <a:ext uri="{FF2B5EF4-FFF2-40B4-BE49-F238E27FC236}">
                  <a16:creationId xmlns:a16="http://schemas.microsoft.com/office/drawing/2014/main" id="{A4D33052-7EF4-2D45-A54A-878ED2E8E235}"/>
                </a:ext>
              </a:extLst>
            </p:cNvPr>
            <p:cNvSpPr/>
            <p:nvPr/>
          </p:nvSpPr>
          <p:spPr>
            <a:xfrm rot="6286579">
              <a:off x="3400793" y="4208793"/>
              <a:ext cx="112278" cy="340625"/>
            </a:xfrm>
            <a:prstGeom prst="chord">
              <a:avLst/>
            </a:prstGeom>
            <a:solidFill>
              <a:srgbClr val="A4A2A3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5C7FBCEE-C0BF-8941-B10E-02AA2586DF87}"/>
                </a:ext>
              </a:extLst>
            </p:cNvPr>
            <p:cNvSpPr/>
            <p:nvPr/>
          </p:nvSpPr>
          <p:spPr>
            <a:xfrm>
              <a:off x="3356523" y="3541909"/>
              <a:ext cx="619125" cy="879475"/>
            </a:xfrm>
            <a:prstGeom prst="ellipse">
              <a:avLst/>
            </a:prstGeom>
            <a:solidFill>
              <a:srgbClr val="A4A2A3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CACC6BA3-74AC-AD40-BDAC-1E75CAA27A1C}"/>
                </a:ext>
              </a:extLst>
            </p:cNvPr>
            <p:cNvSpPr/>
            <p:nvPr/>
          </p:nvSpPr>
          <p:spPr>
            <a:xfrm>
              <a:off x="3561310" y="4003872"/>
              <a:ext cx="209550" cy="346075"/>
            </a:xfrm>
            <a:prstGeom prst="ellipse">
              <a:avLst/>
            </a:prstGeom>
            <a:solidFill>
              <a:srgbClr val="F8D4D6"/>
            </a:solidFill>
            <a:ln w="1587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577BB75F-0140-BE44-92CF-2C7D6A373C5F}"/>
                </a:ext>
              </a:extLst>
            </p:cNvPr>
            <p:cNvSpPr/>
            <p:nvPr/>
          </p:nvSpPr>
          <p:spPr>
            <a:xfrm>
              <a:off x="3378748" y="3584712"/>
              <a:ext cx="213783" cy="465667"/>
            </a:xfrm>
            <a:custGeom>
              <a:avLst/>
              <a:gdLst>
                <a:gd name="connsiteX0" fmla="*/ 212725 w 213783"/>
                <a:gd name="connsiteY0" fmla="*/ 2646 h 465667"/>
                <a:gd name="connsiteX1" fmla="*/ 149225 w 213783"/>
                <a:gd name="connsiteY1" fmla="*/ 43921 h 465667"/>
                <a:gd name="connsiteX2" fmla="*/ 98425 w 213783"/>
                <a:gd name="connsiteY2" fmla="*/ 88371 h 465667"/>
                <a:gd name="connsiteX3" fmla="*/ 47625 w 213783"/>
                <a:gd name="connsiteY3" fmla="*/ 174096 h 465667"/>
                <a:gd name="connsiteX4" fmla="*/ 22225 w 213783"/>
                <a:gd name="connsiteY4" fmla="*/ 247121 h 465667"/>
                <a:gd name="connsiteX5" fmla="*/ 3175 w 213783"/>
                <a:gd name="connsiteY5" fmla="*/ 339196 h 465667"/>
                <a:gd name="connsiteX6" fmla="*/ 3175 w 213783"/>
                <a:gd name="connsiteY6" fmla="*/ 463021 h 465667"/>
                <a:gd name="connsiteX7" fmla="*/ 15875 w 213783"/>
                <a:gd name="connsiteY7" fmla="*/ 355071 h 465667"/>
                <a:gd name="connsiteX8" fmla="*/ 44450 w 213783"/>
                <a:gd name="connsiteY8" fmla="*/ 253471 h 465667"/>
                <a:gd name="connsiteX9" fmla="*/ 98425 w 213783"/>
                <a:gd name="connsiteY9" fmla="*/ 129646 h 465667"/>
                <a:gd name="connsiteX10" fmla="*/ 155575 w 213783"/>
                <a:gd name="connsiteY10" fmla="*/ 59796 h 465667"/>
                <a:gd name="connsiteX11" fmla="*/ 212725 w 213783"/>
                <a:gd name="connsiteY11" fmla="*/ 2646 h 46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3783" h="465667">
                  <a:moveTo>
                    <a:pt x="212725" y="2646"/>
                  </a:moveTo>
                  <a:cubicBezTo>
                    <a:pt x="211667" y="0"/>
                    <a:pt x="168275" y="29634"/>
                    <a:pt x="149225" y="43921"/>
                  </a:cubicBezTo>
                  <a:cubicBezTo>
                    <a:pt x="130175" y="58209"/>
                    <a:pt x="115358" y="66675"/>
                    <a:pt x="98425" y="88371"/>
                  </a:cubicBezTo>
                  <a:cubicBezTo>
                    <a:pt x="81492" y="110067"/>
                    <a:pt x="60325" y="147638"/>
                    <a:pt x="47625" y="174096"/>
                  </a:cubicBezTo>
                  <a:cubicBezTo>
                    <a:pt x="34925" y="200554"/>
                    <a:pt x="29633" y="219604"/>
                    <a:pt x="22225" y="247121"/>
                  </a:cubicBezTo>
                  <a:cubicBezTo>
                    <a:pt x="14817" y="274638"/>
                    <a:pt x="6350" y="303213"/>
                    <a:pt x="3175" y="339196"/>
                  </a:cubicBezTo>
                  <a:cubicBezTo>
                    <a:pt x="0" y="375179"/>
                    <a:pt x="1058" y="460375"/>
                    <a:pt x="3175" y="463021"/>
                  </a:cubicBezTo>
                  <a:cubicBezTo>
                    <a:pt x="5292" y="465667"/>
                    <a:pt x="8996" y="389996"/>
                    <a:pt x="15875" y="355071"/>
                  </a:cubicBezTo>
                  <a:cubicBezTo>
                    <a:pt x="22754" y="320146"/>
                    <a:pt x="30692" y="291042"/>
                    <a:pt x="44450" y="253471"/>
                  </a:cubicBezTo>
                  <a:cubicBezTo>
                    <a:pt x="58208" y="215900"/>
                    <a:pt x="79904" y="161925"/>
                    <a:pt x="98425" y="129646"/>
                  </a:cubicBezTo>
                  <a:cubicBezTo>
                    <a:pt x="116946" y="97367"/>
                    <a:pt x="137583" y="79904"/>
                    <a:pt x="155575" y="59796"/>
                  </a:cubicBezTo>
                  <a:cubicBezTo>
                    <a:pt x="173567" y="39688"/>
                    <a:pt x="213783" y="5292"/>
                    <a:pt x="212725" y="2646"/>
                  </a:cubicBezTo>
                  <a:close/>
                </a:path>
              </a:pathLst>
            </a:custGeom>
            <a:solidFill>
              <a:srgbClr val="CBCBCA"/>
            </a:solidFill>
            <a:ln w="6350" cap="flat" cmpd="sng" algn="ctr">
              <a:solidFill>
                <a:srgbClr val="E9E9E9">
                  <a:alpha val="46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E0EBB3F0-1C8E-A448-B599-2B9ECA174373}"/>
                </a:ext>
              </a:extLst>
            </p:cNvPr>
            <p:cNvSpPr/>
            <p:nvPr/>
          </p:nvSpPr>
          <p:spPr>
            <a:xfrm rot="10800000">
              <a:off x="3734348" y="3933962"/>
              <a:ext cx="213783" cy="465667"/>
            </a:xfrm>
            <a:custGeom>
              <a:avLst/>
              <a:gdLst>
                <a:gd name="connsiteX0" fmla="*/ 212725 w 213783"/>
                <a:gd name="connsiteY0" fmla="*/ 2646 h 465667"/>
                <a:gd name="connsiteX1" fmla="*/ 149225 w 213783"/>
                <a:gd name="connsiteY1" fmla="*/ 43921 h 465667"/>
                <a:gd name="connsiteX2" fmla="*/ 98425 w 213783"/>
                <a:gd name="connsiteY2" fmla="*/ 88371 h 465667"/>
                <a:gd name="connsiteX3" fmla="*/ 47625 w 213783"/>
                <a:gd name="connsiteY3" fmla="*/ 174096 h 465667"/>
                <a:gd name="connsiteX4" fmla="*/ 22225 w 213783"/>
                <a:gd name="connsiteY4" fmla="*/ 247121 h 465667"/>
                <a:gd name="connsiteX5" fmla="*/ 3175 w 213783"/>
                <a:gd name="connsiteY5" fmla="*/ 339196 h 465667"/>
                <a:gd name="connsiteX6" fmla="*/ 3175 w 213783"/>
                <a:gd name="connsiteY6" fmla="*/ 463021 h 465667"/>
                <a:gd name="connsiteX7" fmla="*/ 15875 w 213783"/>
                <a:gd name="connsiteY7" fmla="*/ 355071 h 465667"/>
                <a:gd name="connsiteX8" fmla="*/ 44450 w 213783"/>
                <a:gd name="connsiteY8" fmla="*/ 253471 h 465667"/>
                <a:gd name="connsiteX9" fmla="*/ 98425 w 213783"/>
                <a:gd name="connsiteY9" fmla="*/ 129646 h 465667"/>
                <a:gd name="connsiteX10" fmla="*/ 155575 w 213783"/>
                <a:gd name="connsiteY10" fmla="*/ 59796 h 465667"/>
                <a:gd name="connsiteX11" fmla="*/ 212725 w 213783"/>
                <a:gd name="connsiteY11" fmla="*/ 2646 h 46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3783" h="465667">
                  <a:moveTo>
                    <a:pt x="212725" y="2646"/>
                  </a:moveTo>
                  <a:cubicBezTo>
                    <a:pt x="211667" y="0"/>
                    <a:pt x="168275" y="29634"/>
                    <a:pt x="149225" y="43921"/>
                  </a:cubicBezTo>
                  <a:cubicBezTo>
                    <a:pt x="130175" y="58209"/>
                    <a:pt x="115358" y="66675"/>
                    <a:pt x="98425" y="88371"/>
                  </a:cubicBezTo>
                  <a:cubicBezTo>
                    <a:pt x="81492" y="110067"/>
                    <a:pt x="60325" y="147638"/>
                    <a:pt x="47625" y="174096"/>
                  </a:cubicBezTo>
                  <a:cubicBezTo>
                    <a:pt x="34925" y="200554"/>
                    <a:pt x="29633" y="219604"/>
                    <a:pt x="22225" y="247121"/>
                  </a:cubicBezTo>
                  <a:cubicBezTo>
                    <a:pt x="14817" y="274638"/>
                    <a:pt x="6350" y="303213"/>
                    <a:pt x="3175" y="339196"/>
                  </a:cubicBezTo>
                  <a:cubicBezTo>
                    <a:pt x="0" y="375179"/>
                    <a:pt x="1058" y="460375"/>
                    <a:pt x="3175" y="463021"/>
                  </a:cubicBezTo>
                  <a:cubicBezTo>
                    <a:pt x="5292" y="465667"/>
                    <a:pt x="8996" y="389996"/>
                    <a:pt x="15875" y="355071"/>
                  </a:cubicBezTo>
                  <a:cubicBezTo>
                    <a:pt x="22754" y="320146"/>
                    <a:pt x="30692" y="291042"/>
                    <a:pt x="44450" y="253471"/>
                  </a:cubicBezTo>
                  <a:cubicBezTo>
                    <a:pt x="58208" y="215900"/>
                    <a:pt x="79904" y="161925"/>
                    <a:pt x="98425" y="129646"/>
                  </a:cubicBezTo>
                  <a:cubicBezTo>
                    <a:pt x="116946" y="97367"/>
                    <a:pt x="137583" y="79904"/>
                    <a:pt x="155575" y="59796"/>
                  </a:cubicBezTo>
                  <a:cubicBezTo>
                    <a:pt x="173567" y="39688"/>
                    <a:pt x="213783" y="5292"/>
                    <a:pt x="212725" y="2646"/>
                  </a:cubicBezTo>
                  <a:close/>
                </a:path>
              </a:pathLst>
            </a:custGeom>
            <a:solidFill>
              <a:srgbClr val="82817F"/>
            </a:solidFill>
            <a:ln w="6350" cap="flat" cmpd="sng" algn="ctr">
              <a:solidFill>
                <a:srgbClr val="82817F">
                  <a:alpha val="46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7B648C55-9398-B247-8B16-1C9D6C41F209}"/>
                </a:ext>
              </a:extLst>
            </p:cNvPr>
            <p:cNvSpPr/>
            <p:nvPr/>
          </p:nvSpPr>
          <p:spPr>
            <a:xfrm>
              <a:off x="3609464" y="4157800"/>
              <a:ext cx="137583" cy="170391"/>
            </a:xfrm>
            <a:custGeom>
              <a:avLst/>
              <a:gdLst>
                <a:gd name="connsiteX0" fmla="*/ 130175 w 137583"/>
                <a:gd name="connsiteY0" fmla="*/ 1058 h 170391"/>
                <a:gd name="connsiteX1" fmla="*/ 136525 w 137583"/>
                <a:gd name="connsiteY1" fmla="*/ 58208 h 170391"/>
                <a:gd name="connsiteX2" fmla="*/ 136525 w 137583"/>
                <a:gd name="connsiteY2" fmla="*/ 77258 h 170391"/>
                <a:gd name="connsiteX3" fmla="*/ 130175 w 137583"/>
                <a:gd name="connsiteY3" fmla="*/ 96308 h 170391"/>
                <a:gd name="connsiteX4" fmla="*/ 123825 w 137583"/>
                <a:gd name="connsiteY4" fmla="*/ 112183 h 170391"/>
                <a:gd name="connsiteX5" fmla="*/ 117475 w 137583"/>
                <a:gd name="connsiteY5" fmla="*/ 124883 h 170391"/>
                <a:gd name="connsiteX6" fmla="*/ 107950 w 137583"/>
                <a:gd name="connsiteY6" fmla="*/ 140758 h 170391"/>
                <a:gd name="connsiteX7" fmla="*/ 92075 w 137583"/>
                <a:gd name="connsiteY7" fmla="*/ 153458 h 170391"/>
                <a:gd name="connsiteX8" fmla="*/ 92075 w 137583"/>
                <a:gd name="connsiteY8" fmla="*/ 153458 h 170391"/>
                <a:gd name="connsiteX9" fmla="*/ 79375 w 137583"/>
                <a:gd name="connsiteY9" fmla="*/ 162983 h 170391"/>
                <a:gd name="connsiteX10" fmla="*/ 60325 w 137583"/>
                <a:gd name="connsiteY10" fmla="*/ 169333 h 170391"/>
                <a:gd name="connsiteX11" fmla="*/ 41275 w 137583"/>
                <a:gd name="connsiteY11" fmla="*/ 169333 h 170391"/>
                <a:gd name="connsiteX12" fmla="*/ 25400 w 137583"/>
                <a:gd name="connsiteY12" fmla="*/ 166158 h 170391"/>
                <a:gd name="connsiteX13" fmla="*/ 15875 w 137583"/>
                <a:gd name="connsiteY13" fmla="*/ 159808 h 170391"/>
                <a:gd name="connsiteX14" fmla="*/ 9525 w 137583"/>
                <a:gd name="connsiteY14" fmla="*/ 150283 h 170391"/>
                <a:gd name="connsiteX15" fmla="*/ 0 w 137583"/>
                <a:gd name="connsiteY15" fmla="*/ 140758 h 170391"/>
                <a:gd name="connsiteX16" fmla="*/ 9525 w 137583"/>
                <a:gd name="connsiteY16" fmla="*/ 150283 h 170391"/>
                <a:gd name="connsiteX17" fmla="*/ 28575 w 137583"/>
                <a:gd name="connsiteY17" fmla="*/ 159808 h 170391"/>
                <a:gd name="connsiteX18" fmla="*/ 41275 w 137583"/>
                <a:gd name="connsiteY18" fmla="*/ 162983 h 170391"/>
                <a:gd name="connsiteX19" fmla="*/ 57150 w 137583"/>
                <a:gd name="connsiteY19" fmla="*/ 162983 h 170391"/>
                <a:gd name="connsiteX20" fmla="*/ 73025 w 137583"/>
                <a:gd name="connsiteY20" fmla="*/ 150283 h 170391"/>
                <a:gd name="connsiteX21" fmla="*/ 92075 w 137583"/>
                <a:gd name="connsiteY21" fmla="*/ 131233 h 170391"/>
                <a:gd name="connsiteX22" fmla="*/ 101600 w 137583"/>
                <a:gd name="connsiteY22" fmla="*/ 118533 h 170391"/>
                <a:gd name="connsiteX23" fmla="*/ 111125 w 137583"/>
                <a:gd name="connsiteY23" fmla="*/ 96308 h 170391"/>
                <a:gd name="connsiteX24" fmla="*/ 123825 w 137583"/>
                <a:gd name="connsiteY24" fmla="*/ 64558 h 170391"/>
                <a:gd name="connsiteX25" fmla="*/ 130175 w 137583"/>
                <a:gd name="connsiteY25" fmla="*/ 1058 h 170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7583" h="170391">
                  <a:moveTo>
                    <a:pt x="130175" y="1058"/>
                  </a:moveTo>
                  <a:cubicBezTo>
                    <a:pt x="132292" y="0"/>
                    <a:pt x="135467" y="45508"/>
                    <a:pt x="136525" y="58208"/>
                  </a:cubicBezTo>
                  <a:cubicBezTo>
                    <a:pt x="137583" y="70908"/>
                    <a:pt x="137583" y="70908"/>
                    <a:pt x="136525" y="77258"/>
                  </a:cubicBezTo>
                  <a:cubicBezTo>
                    <a:pt x="135467" y="83608"/>
                    <a:pt x="132292" y="90487"/>
                    <a:pt x="130175" y="96308"/>
                  </a:cubicBezTo>
                  <a:cubicBezTo>
                    <a:pt x="128058" y="102129"/>
                    <a:pt x="125942" y="107421"/>
                    <a:pt x="123825" y="112183"/>
                  </a:cubicBezTo>
                  <a:cubicBezTo>
                    <a:pt x="121708" y="116945"/>
                    <a:pt x="120121" y="120121"/>
                    <a:pt x="117475" y="124883"/>
                  </a:cubicBezTo>
                  <a:cubicBezTo>
                    <a:pt x="114829" y="129645"/>
                    <a:pt x="112183" y="135996"/>
                    <a:pt x="107950" y="140758"/>
                  </a:cubicBezTo>
                  <a:cubicBezTo>
                    <a:pt x="103717" y="145520"/>
                    <a:pt x="92075" y="153458"/>
                    <a:pt x="92075" y="153458"/>
                  </a:cubicBezTo>
                  <a:lnTo>
                    <a:pt x="92075" y="153458"/>
                  </a:lnTo>
                  <a:cubicBezTo>
                    <a:pt x="89958" y="155046"/>
                    <a:pt x="84667" y="160337"/>
                    <a:pt x="79375" y="162983"/>
                  </a:cubicBezTo>
                  <a:cubicBezTo>
                    <a:pt x="74083" y="165629"/>
                    <a:pt x="66675" y="168275"/>
                    <a:pt x="60325" y="169333"/>
                  </a:cubicBezTo>
                  <a:cubicBezTo>
                    <a:pt x="53975" y="170391"/>
                    <a:pt x="47096" y="169862"/>
                    <a:pt x="41275" y="169333"/>
                  </a:cubicBezTo>
                  <a:cubicBezTo>
                    <a:pt x="35454" y="168804"/>
                    <a:pt x="29633" y="167745"/>
                    <a:pt x="25400" y="166158"/>
                  </a:cubicBezTo>
                  <a:cubicBezTo>
                    <a:pt x="21167" y="164571"/>
                    <a:pt x="18521" y="162454"/>
                    <a:pt x="15875" y="159808"/>
                  </a:cubicBezTo>
                  <a:cubicBezTo>
                    <a:pt x="13229" y="157162"/>
                    <a:pt x="12171" y="153458"/>
                    <a:pt x="9525" y="150283"/>
                  </a:cubicBezTo>
                  <a:cubicBezTo>
                    <a:pt x="6879" y="147108"/>
                    <a:pt x="0" y="140758"/>
                    <a:pt x="0" y="140758"/>
                  </a:cubicBezTo>
                  <a:cubicBezTo>
                    <a:pt x="0" y="140758"/>
                    <a:pt x="4763" y="147108"/>
                    <a:pt x="9525" y="150283"/>
                  </a:cubicBezTo>
                  <a:cubicBezTo>
                    <a:pt x="14287" y="153458"/>
                    <a:pt x="23283" y="157691"/>
                    <a:pt x="28575" y="159808"/>
                  </a:cubicBezTo>
                  <a:cubicBezTo>
                    <a:pt x="33867" y="161925"/>
                    <a:pt x="36513" y="162454"/>
                    <a:pt x="41275" y="162983"/>
                  </a:cubicBezTo>
                  <a:cubicBezTo>
                    <a:pt x="46038" y="163512"/>
                    <a:pt x="51858" y="165100"/>
                    <a:pt x="57150" y="162983"/>
                  </a:cubicBezTo>
                  <a:cubicBezTo>
                    <a:pt x="62442" y="160866"/>
                    <a:pt x="67204" y="155575"/>
                    <a:pt x="73025" y="150283"/>
                  </a:cubicBezTo>
                  <a:cubicBezTo>
                    <a:pt x="78846" y="144991"/>
                    <a:pt x="87313" y="136525"/>
                    <a:pt x="92075" y="131233"/>
                  </a:cubicBezTo>
                  <a:cubicBezTo>
                    <a:pt x="96838" y="125941"/>
                    <a:pt x="98425" y="124354"/>
                    <a:pt x="101600" y="118533"/>
                  </a:cubicBezTo>
                  <a:cubicBezTo>
                    <a:pt x="104775" y="112712"/>
                    <a:pt x="107421" y="105304"/>
                    <a:pt x="111125" y="96308"/>
                  </a:cubicBezTo>
                  <a:cubicBezTo>
                    <a:pt x="114829" y="87312"/>
                    <a:pt x="121179" y="74612"/>
                    <a:pt x="123825" y="64558"/>
                  </a:cubicBezTo>
                  <a:cubicBezTo>
                    <a:pt x="126471" y="54504"/>
                    <a:pt x="128058" y="2116"/>
                    <a:pt x="130175" y="1058"/>
                  </a:cubicBezTo>
                  <a:close/>
                </a:path>
              </a:pathLst>
            </a:custGeom>
            <a:solidFill>
              <a:srgbClr val="ECBDC3"/>
            </a:solidFill>
            <a:ln>
              <a:solidFill>
                <a:srgbClr val="ECBDC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DAD37168-E439-3F4A-A8D6-763472960B4F}"/>
                </a:ext>
              </a:extLst>
            </p:cNvPr>
            <p:cNvSpPr/>
            <p:nvPr/>
          </p:nvSpPr>
          <p:spPr>
            <a:xfrm>
              <a:off x="3508923" y="3701658"/>
              <a:ext cx="45719" cy="889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D84BD820-DA98-9844-94FB-76A1522EC976}"/>
                </a:ext>
              </a:extLst>
            </p:cNvPr>
            <p:cNvSpPr/>
            <p:nvPr/>
          </p:nvSpPr>
          <p:spPr>
            <a:xfrm>
              <a:off x="3801023" y="3701658"/>
              <a:ext cx="45719" cy="889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grpSp>
          <p:nvGrpSpPr>
            <p:cNvPr id="72" name="Grouper 158">
              <a:extLst>
                <a:ext uri="{FF2B5EF4-FFF2-40B4-BE49-F238E27FC236}">
                  <a16:creationId xmlns:a16="http://schemas.microsoft.com/office/drawing/2014/main" id="{318737DD-52BB-AC40-89C7-5F751DAC104F}"/>
                </a:ext>
              </a:extLst>
            </p:cNvPr>
            <p:cNvGrpSpPr/>
            <p:nvPr/>
          </p:nvGrpSpPr>
          <p:grpSpPr>
            <a:xfrm rot="193724">
              <a:off x="3617834" y="3855986"/>
              <a:ext cx="94111" cy="94620"/>
              <a:chOff x="4839038" y="5440189"/>
              <a:chExt cx="128034" cy="128726"/>
            </a:xfrm>
          </p:grpSpPr>
          <p:sp>
            <p:nvSpPr>
              <p:cNvPr id="84" name="Corde 83">
                <a:extLst>
                  <a:ext uri="{FF2B5EF4-FFF2-40B4-BE49-F238E27FC236}">
                    <a16:creationId xmlns:a16="http://schemas.microsoft.com/office/drawing/2014/main" id="{DAE25D76-17B8-8241-A221-69BE52C3152F}"/>
                  </a:ext>
                </a:extLst>
              </p:cNvPr>
              <p:cNvSpPr/>
              <p:nvPr/>
            </p:nvSpPr>
            <p:spPr>
              <a:xfrm rot="20258032" flipV="1">
                <a:off x="4839038" y="5443329"/>
                <a:ext cx="81457" cy="125586"/>
              </a:xfrm>
              <a:prstGeom prst="chord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Corde 84">
                <a:extLst>
                  <a:ext uri="{FF2B5EF4-FFF2-40B4-BE49-F238E27FC236}">
                    <a16:creationId xmlns:a16="http://schemas.microsoft.com/office/drawing/2014/main" id="{FC3571EF-9C3B-864C-82C9-94E4418D3E7D}"/>
                  </a:ext>
                </a:extLst>
              </p:cNvPr>
              <p:cNvSpPr/>
              <p:nvPr/>
            </p:nvSpPr>
            <p:spPr>
              <a:xfrm rot="11781109">
                <a:off x="4885615" y="5440189"/>
                <a:ext cx="81457" cy="125586"/>
              </a:xfrm>
              <a:prstGeom prst="chord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3" name="Corde 72">
              <a:extLst>
                <a:ext uri="{FF2B5EF4-FFF2-40B4-BE49-F238E27FC236}">
                  <a16:creationId xmlns:a16="http://schemas.microsoft.com/office/drawing/2014/main" id="{17C9E2F0-0E55-5149-ABED-69588B48F518}"/>
                </a:ext>
              </a:extLst>
            </p:cNvPr>
            <p:cNvSpPr/>
            <p:nvPr/>
          </p:nvSpPr>
          <p:spPr>
            <a:xfrm rot="17759564">
              <a:off x="3573376" y="3816332"/>
              <a:ext cx="83390" cy="93798"/>
            </a:xfrm>
            <a:prstGeom prst="chord">
              <a:avLst/>
            </a:prstGeom>
            <a:solidFill>
              <a:srgbClr val="A4A2A3"/>
            </a:solidFill>
            <a:ln w="952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74" name="Corde 73">
              <a:extLst>
                <a:ext uri="{FF2B5EF4-FFF2-40B4-BE49-F238E27FC236}">
                  <a16:creationId xmlns:a16="http://schemas.microsoft.com/office/drawing/2014/main" id="{D2C4E9ED-27B8-2745-86DD-3E969D50FDBD}"/>
                </a:ext>
              </a:extLst>
            </p:cNvPr>
            <p:cNvSpPr/>
            <p:nvPr/>
          </p:nvSpPr>
          <p:spPr>
            <a:xfrm rot="3840436" flipH="1">
              <a:off x="3668626" y="3816332"/>
              <a:ext cx="83390" cy="93798"/>
            </a:xfrm>
            <a:prstGeom prst="chord">
              <a:avLst/>
            </a:prstGeom>
            <a:solidFill>
              <a:srgbClr val="A4A2A3"/>
            </a:solidFill>
            <a:ln w="952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C81CF339-AF15-F549-8032-C48732C42E92}"/>
                </a:ext>
              </a:extLst>
            </p:cNvPr>
            <p:cNvCxnSpPr/>
            <p:nvPr/>
          </p:nvCxnSpPr>
          <p:spPr>
            <a:xfrm rot="10800000" flipH="1" flipV="1">
              <a:off x="3575053" y="3842676"/>
              <a:ext cx="93600" cy="6201"/>
            </a:xfrm>
            <a:prstGeom prst="line">
              <a:avLst/>
            </a:prstGeom>
            <a:ln w="15875" cap="flat" cmpd="sng" algn="ctr">
              <a:solidFill>
                <a:srgbClr val="A4A2A3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>
              <a:extLst>
                <a:ext uri="{FF2B5EF4-FFF2-40B4-BE49-F238E27FC236}">
                  <a16:creationId xmlns:a16="http://schemas.microsoft.com/office/drawing/2014/main" id="{D1DE6EB0-E349-7945-A255-9E15B81D2681}"/>
                </a:ext>
              </a:extLst>
            </p:cNvPr>
            <p:cNvCxnSpPr/>
            <p:nvPr/>
          </p:nvCxnSpPr>
          <p:spPr>
            <a:xfrm rot="10800000" flipH="1">
              <a:off x="3668165" y="3842676"/>
              <a:ext cx="95739" cy="6201"/>
            </a:xfrm>
            <a:prstGeom prst="line">
              <a:avLst/>
            </a:prstGeom>
            <a:ln w="15875" cap="flat" cmpd="sng" algn="ctr">
              <a:solidFill>
                <a:srgbClr val="A4A2A3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Ellipse 76">
              <a:extLst>
                <a:ext uri="{FF2B5EF4-FFF2-40B4-BE49-F238E27FC236}">
                  <a16:creationId xmlns:a16="http://schemas.microsoft.com/office/drawing/2014/main" id="{80146F99-22AA-F44E-80D3-7300395B5D6D}"/>
                </a:ext>
              </a:extLst>
            </p:cNvPr>
            <p:cNvSpPr/>
            <p:nvPr/>
          </p:nvSpPr>
          <p:spPr>
            <a:xfrm>
              <a:off x="3635910" y="3821339"/>
              <a:ext cx="57600" cy="32400"/>
            </a:xfrm>
            <a:prstGeom prst="ellipse">
              <a:avLst/>
            </a:prstGeom>
            <a:solidFill>
              <a:srgbClr val="F8D4D6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grpSp>
          <p:nvGrpSpPr>
            <p:cNvPr id="78" name="Grouper 164">
              <a:extLst>
                <a:ext uri="{FF2B5EF4-FFF2-40B4-BE49-F238E27FC236}">
                  <a16:creationId xmlns:a16="http://schemas.microsoft.com/office/drawing/2014/main" id="{09504903-E08E-D54C-A2AB-CD91B6E15A8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34661" y="3534312"/>
              <a:ext cx="112412" cy="100800"/>
              <a:chOff x="4252594" y="5064147"/>
              <a:chExt cx="614681" cy="551182"/>
            </a:xfrm>
          </p:grpSpPr>
          <p:sp>
            <p:nvSpPr>
              <p:cNvPr id="82" name="Ellipse 81">
                <a:extLst>
                  <a:ext uri="{FF2B5EF4-FFF2-40B4-BE49-F238E27FC236}">
                    <a16:creationId xmlns:a16="http://schemas.microsoft.com/office/drawing/2014/main" id="{0509FDE4-ACA5-3A4D-9692-440683EADB03}"/>
                  </a:ext>
                </a:extLst>
              </p:cNvPr>
              <p:cNvSpPr/>
              <p:nvPr/>
            </p:nvSpPr>
            <p:spPr>
              <a:xfrm>
                <a:off x="4252594" y="5064147"/>
                <a:ext cx="614681" cy="551182"/>
              </a:xfrm>
              <a:prstGeom prst="ellipse">
                <a:avLst/>
              </a:prstGeom>
              <a:solidFill>
                <a:srgbClr val="F8D4D6"/>
              </a:solidFill>
              <a:ln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Forme libre 82">
                <a:extLst>
                  <a:ext uri="{FF2B5EF4-FFF2-40B4-BE49-F238E27FC236}">
                    <a16:creationId xmlns:a16="http://schemas.microsoft.com/office/drawing/2014/main" id="{96435143-25C1-2D43-9894-F0FCC72A638A}"/>
                  </a:ext>
                </a:extLst>
              </p:cNvPr>
              <p:cNvSpPr/>
              <p:nvPr/>
            </p:nvSpPr>
            <p:spPr>
              <a:xfrm rot="1626919">
                <a:off x="4501344" y="5174269"/>
                <a:ext cx="270994" cy="427696"/>
              </a:xfrm>
              <a:custGeom>
                <a:avLst/>
                <a:gdLst>
                  <a:gd name="connsiteX0" fmla="*/ 188383 w 261408"/>
                  <a:gd name="connsiteY0" fmla="*/ 9525 h 376767"/>
                  <a:gd name="connsiteX1" fmla="*/ 229658 w 261408"/>
                  <a:gd name="connsiteY1" fmla="*/ 57150 h 376767"/>
                  <a:gd name="connsiteX2" fmla="*/ 242358 w 261408"/>
                  <a:gd name="connsiteY2" fmla="*/ 85725 h 376767"/>
                  <a:gd name="connsiteX3" fmla="*/ 251883 w 261408"/>
                  <a:gd name="connsiteY3" fmla="*/ 107950 h 376767"/>
                  <a:gd name="connsiteX4" fmla="*/ 258233 w 261408"/>
                  <a:gd name="connsiteY4" fmla="*/ 146050 h 376767"/>
                  <a:gd name="connsiteX5" fmla="*/ 261408 w 261408"/>
                  <a:gd name="connsiteY5" fmla="*/ 180975 h 376767"/>
                  <a:gd name="connsiteX6" fmla="*/ 258233 w 261408"/>
                  <a:gd name="connsiteY6" fmla="*/ 209550 h 376767"/>
                  <a:gd name="connsiteX7" fmla="*/ 248708 w 261408"/>
                  <a:gd name="connsiteY7" fmla="*/ 247650 h 376767"/>
                  <a:gd name="connsiteX8" fmla="*/ 239183 w 261408"/>
                  <a:gd name="connsiteY8" fmla="*/ 269875 h 376767"/>
                  <a:gd name="connsiteX9" fmla="*/ 216958 w 261408"/>
                  <a:gd name="connsiteY9" fmla="*/ 307975 h 376767"/>
                  <a:gd name="connsiteX10" fmla="*/ 182033 w 261408"/>
                  <a:gd name="connsiteY10" fmla="*/ 333375 h 376767"/>
                  <a:gd name="connsiteX11" fmla="*/ 137583 w 261408"/>
                  <a:gd name="connsiteY11" fmla="*/ 355600 h 376767"/>
                  <a:gd name="connsiteX12" fmla="*/ 74083 w 261408"/>
                  <a:gd name="connsiteY12" fmla="*/ 374650 h 376767"/>
                  <a:gd name="connsiteX13" fmla="*/ 4233 w 261408"/>
                  <a:gd name="connsiteY13" fmla="*/ 368300 h 376767"/>
                  <a:gd name="connsiteX14" fmla="*/ 99483 w 261408"/>
                  <a:gd name="connsiteY14" fmla="*/ 358775 h 376767"/>
                  <a:gd name="connsiteX15" fmla="*/ 169333 w 261408"/>
                  <a:gd name="connsiteY15" fmla="*/ 314325 h 376767"/>
                  <a:gd name="connsiteX16" fmla="*/ 197908 w 261408"/>
                  <a:gd name="connsiteY16" fmla="*/ 273050 h 376767"/>
                  <a:gd name="connsiteX17" fmla="*/ 216958 w 261408"/>
                  <a:gd name="connsiteY17" fmla="*/ 231775 h 376767"/>
                  <a:gd name="connsiteX18" fmla="*/ 223308 w 261408"/>
                  <a:gd name="connsiteY18" fmla="*/ 161925 h 376767"/>
                  <a:gd name="connsiteX19" fmla="*/ 216958 w 261408"/>
                  <a:gd name="connsiteY19" fmla="*/ 114300 h 376767"/>
                  <a:gd name="connsiteX20" fmla="*/ 188383 w 261408"/>
                  <a:gd name="connsiteY20" fmla="*/ 9525 h 376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1408" h="376767">
                    <a:moveTo>
                      <a:pt x="188383" y="9525"/>
                    </a:moveTo>
                    <a:cubicBezTo>
                      <a:pt x="190500" y="0"/>
                      <a:pt x="220662" y="44450"/>
                      <a:pt x="229658" y="57150"/>
                    </a:cubicBezTo>
                    <a:cubicBezTo>
                      <a:pt x="238654" y="69850"/>
                      <a:pt x="238654" y="77258"/>
                      <a:pt x="242358" y="85725"/>
                    </a:cubicBezTo>
                    <a:cubicBezTo>
                      <a:pt x="246062" y="94192"/>
                      <a:pt x="249237" y="97896"/>
                      <a:pt x="251883" y="107950"/>
                    </a:cubicBezTo>
                    <a:cubicBezTo>
                      <a:pt x="254529" y="118004"/>
                      <a:pt x="256646" y="133879"/>
                      <a:pt x="258233" y="146050"/>
                    </a:cubicBezTo>
                    <a:cubicBezTo>
                      <a:pt x="259820" y="158221"/>
                      <a:pt x="261408" y="170392"/>
                      <a:pt x="261408" y="180975"/>
                    </a:cubicBezTo>
                    <a:cubicBezTo>
                      <a:pt x="261408" y="191558"/>
                      <a:pt x="260350" y="198438"/>
                      <a:pt x="258233" y="209550"/>
                    </a:cubicBezTo>
                    <a:cubicBezTo>
                      <a:pt x="256116" y="220662"/>
                      <a:pt x="251883" y="237596"/>
                      <a:pt x="248708" y="247650"/>
                    </a:cubicBezTo>
                    <a:cubicBezTo>
                      <a:pt x="245533" y="257704"/>
                      <a:pt x="244475" y="259821"/>
                      <a:pt x="239183" y="269875"/>
                    </a:cubicBezTo>
                    <a:cubicBezTo>
                      <a:pt x="233891" y="279929"/>
                      <a:pt x="226483" y="297392"/>
                      <a:pt x="216958" y="307975"/>
                    </a:cubicBezTo>
                    <a:cubicBezTo>
                      <a:pt x="207433" y="318558"/>
                      <a:pt x="195262" y="325438"/>
                      <a:pt x="182033" y="333375"/>
                    </a:cubicBezTo>
                    <a:cubicBezTo>
                      <a:pt x="168804" y="341312"/>
                      <a:pt x="155575" y="348721"/>
                      <a:pt x="137583" y="355600"/>
                    </a:cubicBezTo>
                    <a:cubicBezTo>
                      <a:pt x="119591" y="362479"/>
                      <a:pt x="96308" y="372533"/>
                      <a:pt x="74083" y="374650"/>
                    </a:cubicBezTo>
                    <a:cubicBezTo>
                      <a:pt x="51858" y="376767"/>
                      <a:pt x="0" y="370946"/>
                      <a:pt x="4233" y="368300"/>
                    </a:cubicBezTo>
                    <a:cubicBezTo>
                      <a:pt x="8466" y="365654"/>
                      <a:pt x="71966" y="367771"/>
                      <a:pt x="99483" y="358775"/>
                    </a:cubicBezTo>
                    <a:cubicBezTo>
                      <a:pt x="127000" y="349779"/>
                      <a:pt x="152929" y="328613"/>
                      <a:pt x="169333" y="314325"/>
                    </a:cubicBezTo>
                    <a:cubicBezTo>
                      <a:pt x="185737" y="300037"/>
                      <a:pt x="189971" y="286808"/>
                      <a:pt x="197908" y="273050"/>
                    </a:cubicBezTo>
                    <a:cubicBezTo>
                      <a:pt x="205846" y="259292"/>
                      <a:pt x="212725" y="250296"/>
                      <a:pt x="216958" y="231775"/>
                    </a:cubicBezTo>
                    <a:cubicBezTo>
                      <a:pt x="221191" y="213254"/>
                      <a:pt x="223308" y="181504"/>
                      <a:pt x="223308" y="161925"/>
                    </a:cubicBezTo>
                    <a:cubicBezTo>
                      <a:pt x="223308" y="142346"/>
                      <a:pt x="220133" y="132292"/>
                      <a:pt x="216958" y="114300"/>
                    </a:cubicBezTo>
                    <a:cubicBezTo>
                      <a:pt x="213783" y="96308"/>
                      <a:pt x="186266" y="19050"/>
                      <a:pt x="188383" y="9525"/>
                    </a:cubicBezTo>
                    <a:close/>
                  </a:path>
                </a:pathLst>
              </a:custGeom>
              <a:solidFill>
                <a:srgbClr val="ECBDC3"/>
              </a:solidFill>
              <a:ln>
                <a:solidFill>
                  <a:srgbClr val="ECBDC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9" name="Grouper 165">
              <a:extLst>
                <a:ext uri="{FF2B5EF4-FFF2-40B4-BE49-F238E27FC236}">
                  <a16:creationId xmlns:a16="http://schemas.microsoft.com/office/drawing/2014/main" id="{AAB60E28-D933-D348-A922-FC431802004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84569" y="3534312"/>
              <a:ext cx="112412" cy="100800"/>
              <a:chOff x="4252594" y="5064147"/>
              <a:chExt cx="614681" cy="551182"/>
            </a:xfrm>
          </p:grpSpPr>
          <p:sp>
            <p:nvSpPr>
              <p:cNvPr id="80" name="Ellipse 79">
                <a:extLst>
                  <a:ext uri="{FF2B5EF4-FFF2-40B4-BE49-F238E27FC236}">
                    <a16:creationId xmlns:a16="http://schemas.microsoft.com/office/drawing/2014/main" id="{82FEE695-C144-F746-8932-736276130B93}"/>
                  </a:ext>
                </a:extLst>
              </p:cNvPr>
              <p:cNvSpPr/>
              <p:nvPr/>
            </p:nvSpPr>
            <p:spPr>
              <a:xfrm>
                <a:off x="4252594" y="5064147"/>
                <a:ext cx="614681" cy="551182"/>
              </a:xfrm>
              <a:prstGeom prst="ellipse">
                <a:avLst/>
              </a:prstGeom>
              <a:solidFill>
                <a:srgbClr val="F8D4D6"/>
              </a:solidFill>
              <a:ln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Forme libre 80">
                <a:extLst>
                  <a:ext uri="{FF2B5EF4-FFF2-40B4-BE49-F238E27FC236}">
                    <a16:creationId xmlns:a16="http://schemas.microsoft.com/office/drawing/2014/main" id="{4399FBA7-ED5F-F44F-BAF2-F08FB076C22A}"/>
                  </a:ext>
                </a:extLst>
              </p:cNvPr>
              <p:cNvSpPr/>
              <p:nvPr/>
            </p:nvSpPr>
            <p:spPr>
              <a:xfrm rot="1626919">
                <a:off x="4501344" y="5174269"/>
                <a:ext cx="270994" cy="427696"/>
              </a:xfrm>
              <a:custGeom>
                <a:avLst/>
                <a:gdLst>
                  <a:gd name="connsiteX0" fmla="*/ 188383 w 261408"/>
                  <a:gd name="connsiteY0" fmla="*/ 9525 h 376767"/>
                  <a:gd name="connsiteX1" fmla="*/ 229658 w 261408"/>
                  <a:gd name="connsiteY1" fmla="*/ 57150 h 376767"/>
                  <a:gd name="connsiteX2" fmla="*/ 242358 w 261408"/>
                  <a:gd name="connsiteY2" fmla="*/ 85725 h 376767"/>
                  <a:gd name="connsiteX3" fmla="*/ 251883 w 261408"/>
                  <a:gd name="connsiteY3" fmla="*/ 107950 h 376767"/>
                  <a:gd name="connsiteX4" fmla="*/ 258233 w 261408"/>
                  <a:gd name="connsiteY4" fmla="*/ 146050 h 376767"/>
                  <a:gd name="connsiteX5" fmla="*/ 261408 w 261408"/>
                  <a:gd name="connsiteY5" fmla="*/ 180975 h 376767"/>
                  <a:gd name="connsiteX6" fmla="*/ 258233 w 261408"/>
                  <a:gd name="connsiteY6" fmla="*/ 209550 h 376767"/>
                  <a:gd name="connsiteX7" fmla="*/ 248708 w 261408"/>
                  <a:gd name="connsiteY7" fmla="*/ 247650 h 376767"/>
                  <a:gd name="connsiteX8" fmla="*/ 239183 w 261408"/>
                  <a:gd name="connsiteY8" fmla="*/ 269875 h 376767"/>
                  <a:gd name="connsiteX9" fmla="*/ 216958 w 261408"/>
                  <a:gd name="connsiteY9" fmla="*/ 307975 h 376767"/>
                  <a:gd name="connsiteX10" fmla="*/ 182033 w 261408"/>
                  <a:gd name="connsiteY10" fmla="*/ 333375 h 376767"/>
                  <a:gd name="connsiteX11" fmla="*/ 137583 w 261408"/>
                  <a:gd name="connsiteY11" fmla="*/ 355600 h 376767"/>
                  <a:gd name="connsiteX12" fmla="*/ 74083 w 261408"/>
                  <a:gd name="connsiteY12" fmla="*/ 374650 h 376767"/>
                  <a:gd name="connsiteX13" fmla="*/ 4233 w 261408"/>
                  <a:gd name="connsiteY13" fmla="*/ 368300 h 376767"/>
                  <a:gd name="connsiteX14" fmla="*/ 99483 w 261408"/>
                  <a:gd name="connsiteY14" fmla="*/ 358775 h 376767"/>
                  <a:gd name="connsiteX15" fmla="*/ 169333 w 261408"/>
                  <a:gd name="connsiteY15" fmla="*/ 314325 h 376767"/>
                  <a:gd name="connsiteX16" fmla="*/ 197908 w 261408"/>
                  <a:gd name="connsiteY16" fmla="*/ 273050 h 376767"/>
                  <a:gd name="connsiteX17" fmla="*/ 216958 w 261408"/>
                  <a:gd name="connsiteY17" fmla="*/ 231775 h 376767"/>
                  <a:gd name="connsiteX18" fmla="*/ 223308 w 261408"/>
                  <a:gd name="connsiteY18" fmla="*/ 161925 h 376767"/>
                  <a:gd name="connsiteX19" fmla="*/ 216958 w 261408"/>
                  <a:gd name="connsiteY19" fmla="*/ 114300 h 376767"/>
                  <a:gd name="connsiteX20" fmla="*/ 188383 w 261408"/>
                  <a:gd name="connsiteY20" fmla="*/ 9525 h 376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1408" h="376767">
                    <a:moveTo>
                      <a:pt x="188383" y="9525"/>
                    </a:moveTo>
                    <a:cubicBezTo>
                      <a:pt x="190500" y="0"/>
                      <a:pt x="220662" y="44450"/>
                      <a:pt x="229658" y="57150"/>
                    </a:cubicBezTo>
                    <a:cubicBezTo>
                      <a:pt x="238654" y="69850"/>
                      <a:pt x="238654" y="77258"/>
                      <a:pt x="242358" y="85725"/>
                    </a:cubicBezTo>
                    <a:cubicBezTo>
                      <a:pt x="246062" y="94192"/>
                      <a:pt x="249237" y="97896"/>
                      <a:pt x="251883" y="107950"/>
                    </a:cubicBezTo>
                    <a:cubicBezTo>
                      <a:pt x="254529" y="118004"/>
                      <a:pt x="256646" y="133879"/>
                      <a:pt x="258233" y="146050"/>
                    </a:cubicBezTo>
                    <a:cubicBezTo>
                      <a:pt x="259820" y="158221"/>
                      <a:pt x="261408" y="170392"/>
                      <a:pt x="261408" y="180975"/>
                    </a:cubicBezTo>
                    <a:cubicBezTo>
                      <a:pt x="261408" y="191558"/>
                      <a:pt x="260350" y="198438"/>
                      <a:pt x="258233" y="209550"/>
                    </a:cubicBezTo>
                    <a:cubicBezTo>
                      <a:pt x="256116" y="220662"/>
                      <a:pt x="251883" y="237596"/>
                      <a:pt x="248708" y="247650"/>
                    </a:cubicBezTo>
                    <a:cubicBezTo>
                      <a:pt x="245533" y="257704"/>
                      <a:pt x="244475" y="259821"/>
                      <a:pt x="239183" y="269875"/>
                    </a:cubicBezTo>
                    <a:cubicBezTo>
                      <a:pt x="233891" y="279929"/>
                      <a:pt x="226483" y="297392"/>
                      <a:pt x="216958" y="307975"/>
                    </a:cubicBezTo>
                    <a:cubicBezTo>
                      <a:pt x="207433" y="318558"/>
                      <a:pt x="195262" y="325438"/>
                      <a:pt x="182033" y="333375"/>
                    </a:cubicBezTo>
                    <a:cubicBezTo>
                      <a:pt x="168804" y="341312"/>
                      <a:pt x="155575" y="348721"/>
                      <a:pt x="137583" y="355600"/>
                    </a:cubicBezTo>
                    <a:cubicBezTo>
                      <a:pt x="119591" y="362479"/>
                      <a:pt x="96308" y="372533"/>
                      <a:pt x="74083" y="374650"/>
                    </a:cubicBezTo>
                    <a:cubicBezTo>
                      <a:pt x="51858" y="376767"/>
                      <a:pt x="0" y="370946"/>
                      <a:pt x="4233" y="368300"/>
                    </a:cubicBezTo>
                    <a:cubicBezTo>
                      <a:pt x="8466" y="365654"/>
                      <a:pt x="71966" y="367771"/>
                      <a:pt x="99483" y="358775"/>
                    </a:cubicBezTo>
                    <a:cubicBezTo>
                      <a:pt x="127000" y="349779"/>
                      <a:pt x="152929" y="328613"/>
                      <a:pt x="169333" y="314325"/>
                    </a:cubicBezTo>
                    <a:cubicBezTo>
                      <a:pt x="185737" y="300037"/>
                      <a:pt x="189971" y="286808"/>
                      <a:pt x="197908" y="273050"/>
                    </a:cubicBezTo>
                    <a:cubicBezTo>
                      <a:pt x="205846" y="259292"/>
                      <a:pt x="212725" y="250296"/>
                      <a:pt x="216958" y="231775"/>
                    </a:cubicBezTo>
                    <a:cubicBezTo>
                      <a:pt x="221191" y="213254"/>
                      <a:pt x="223308" y="181504"/>
                      <a:pt x="223308" y="161925"/>
                    </a:cubicBezTo>
                    <a:cubicBezTo>
                      <a:pt x="223308" y="142346"/>
                      <a:pt x="220133" y="132292"/>
                      <a:pt x="216958" y="114300"/>
                    </a:cubicBezTo>
                    <a:cubicBezTo>
                      <a:pt x="213783" y="96308"/>
                      <a:pt x="186266" y="19050"/>
                      <a:pt x="188383" y="9525"/>
                    </a:cubicBezTo>
                    <a:close/>
                  </a:path>
                </a:pathLst>
              </a:custGeom>
              <a:solidFill>
                <a:srgbClr val="ECBDC3"/>
              </a:solidFill>
              <a:ln>
                <a:solidFill>
                  <a:srgbClr val="ECBDC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90" name="Ellipse 89">
            <a:extLst>
              <a:ext uri="{FF2B5EF4-FFF2-40B4-BE49-F238E27FC236}">
                <a16:creationId xmlns:a16="http://schemas.microsoft.com/office/drawing/2014/main" id="{2F6BAD59-21C8-A346-AF8E-03563B079C27}"/>
              </a:ext>
            </a:extLst>
          </p:cNvPr>
          <p:cNvSpPr/>
          <p:nvPr/>
        </p:nvSpPr>
        <p:spPr>
          <a:xfrm>
            <a:off x="8595602" y="4629764"/>
            <a:ext cx="812024" cy="9273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B3B6ECFE-F66B-1A42-8FCB-29324EF224F3}"/>
              </a:ext>
            </a:extLst>
          </p:cNvPr>
          <p:cNvSpPr/>
          <p:nvPr/>
        </p:nvSpPr>
        <p:spPr>
          <a:xfrm>
            <a:off x="7982789" y="5427338"/>
            <a:ext cx="951455" cy="10328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2" name="Forme libre 91">
            <a:extLst>
              <a:ext uri="{FF2B5EF4-FFF2-40B4-BE49-F238E27FC236}">
                <a16:creationId xmlns:a16="http://schemas.microsoft.com/office/drawing/2014/main" id="{D4D481E8-329E-1047-82AD-628F4155D24D}"/>
              </a:ext>
            </a:extLst>
          </p:cNvPr>
          <p:cNvSpPr/>
          <p:nvPr/>
        </p:nvSpPr>
        <p:spPr>
          <a:xfrm rot="20466872">
            <a:off x="4322864" y="4587504"/>
            <a:ext cx="1592051" cy="1330419"/>
          </a:xfrm>
          <a:custGeom>
            <a:avLst/>
            <a:gdLst>
              <a:gd name="connsiteX0" fmla="*/ 40288 w 1744092"/>
              <a:gd name="connsiteY0" fmla="*/ 886559 h 1345413"/>
              <a:gd name="connsiteX1" fmla="*/ 8757 w 1744092"/>
              <a:gd name="connsiteY1" fmla="*/ 618545 h 1345413"/>
              <a:gd name="connsiteX2" fmla="*/ 182177 w 1744092"/>
              <a:gd name="connsiteY2" fmla="*/ 255938 h 1345413"/>
              <a:gd name="connsiteX3" fmla="*/ 623612 w 1744092"/>
              <a:gd name="connsiteY3" fmla="*/ 35221 h 1345413"/>
              <a:gd name="connsiteX4" fmla="*/ 1096577 w 1744092"/>
              <a:gd name="connsiteY4" fmla="*/ 19455 h 1345413"/>
              <a:gd name="connsiteX5" fmla="*/ 1427653 w 1744092"/>
              <a:gd name="connsiteY5" fmla="*/ 224407 h 1345413"/>
              <a:gd name="connsiteX6" fmla="*/ 1664136 w 1744092"/>
              <a:gd name="connsiteY6" fmla="*/ 445124 h 1345413"/>
              <a:gd name="connsiteX7" fmla="*/ 1742964 w 1744092"/>
              <a:gd name="connsiteY7" fmla="*/ 760435 h 1345413"/>
              <a:gd name="connsiteX8" fmla="*/ 1616840 w 1744092"/>
              <a:gd name="connsiteY8" fmla="*/ 902324 h 1345413"/>
              <a:gd name="connsiteX9" fmla="*/ 1506481 w 1744092"/>
              <a:gd name="connsiteY9" fmla="*/ 886559 h 1345413"/>
              <a:gd name="connsiteX10" fmla="*/ 1601074 w 1744092"/>
              <a:gd name="connsiteY10" fmla="*/ 1012683 h 1345413"/>
              <a:gd name="connsiteX11" fmla="*/ 1443419 w 1744092"/>
              <a:gd name="connsiteY11" fmla="*/ 1249166 h 1345413"/>
              <a:gd name="connsiteX12" fmla="*/ 1269998 w 1744092"/>
              <a:gd name="connsiteY12" fmla="*/ 1343759 h 1345413"/>
              <a:gd name="connsiteX13" fmla="*/ 1096577 w 1744092"/>
              <a:gd name="connsiteY13" fmla="*/ 1296462 h 1345413"/>
              <a:gd name="connsiteX14" fmla="*/ 986219 w 1744092"/>
              <a:gd name="connsiteY14" fmla="*/ 1138807 h 1345413"/>
              <a:gd name="connsiteX15" fmla="*/ 970453 w 1744092"/>
              <a:gd name="connsiteY15" fmla="*/ 1107276 h 1345413"/>
              <a:gd name="connsiteX16" fmla="*/ 765502 w 1744092"/>
              <a:gd name="connsiteY16" fmla="*/ 1154573 h 1345413"/>
              <a:gd name="connsiteX17" fmla="*/ 481722 w 1744092"/>
              <a:gd name="connsiteY17" fmla="*/ 1154573 h 1345413"/>
              <a:gd name="connsiteX18" fmla="*/ 355598 w 1744092"/>
              <a:gd name="connsiteY18" fmla="*/ 1091510 h 1345413"/>
              <a:gd name="connsiteX19" fmla="*/ 308302 w 1744092"/>
              <a:gd name="connsiteY19" fmla="*/ 1028448 h 1345413"/>
              <a:gd name="connsiteX20" fmla="*/ 166412 w 1744092"/>
              <a:gd name="connsiteY20" fmla="*/ 1012683 h 1345413"/>
              <a:gd name="connsiteX21" fmla="*/ 40288 w 1744092"/>
              <a:gd name="connsiteY21" fmla="*/ 886559 h 134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44092" h="1345413">
                <a:moveTo>
                  <a:pt x="40288" y="886559"/>
                </a:moveTo>
                <a:cubicBezTo>
                  <a:pt x="14012" y="820869"/>
                  <a:pt x="-14891" y="723649"/>
                  <a:pt x="8757" y="618545"/>
                </a:cubicBezTo>
                <a:cubicBezTo>
                  <a:pt x="32405" y="513441"/>
                  <a:pt x="79701" y="353159"/>
                  <a:pt x="182177" y="255938"/>
                </a:cubicBezTo>
                <a:cubicBezTo>
                  <a:pt x="284653" y="158717"/>
                  <a:pt x="471212" y="74635"/>
                  <a:pt x="623612" y="35221"/>
                </a:cubicBezTo>
                <a:cubicBezTo>
                  <a:pt x="776012" y="-4193"/>
                  <a:pt x="962570" y="-12076"/>
                  <a:pt x="1096577" y="19455"/>
                </a:cubicBezTo>
                <a:cubicBezTo>
                  <a:pt x="1230584" y="50986"/>
                  <a:pt x="1333060" y="153462"/>
                  <a:pt x="1427653" y="224407"/>
                </a:cubicBezTo>
                <a:cubicBezTo>
                  <a:pt x="1522246" y="295352"/>
                  <a:pt x="1611584" y="355786"/>
                  <a:pt x="1664136" y="445124"/>
                </a:cubicBezTo>
                <a:cubicBezTo>
                  <a:pt x="1716688" y="534462"/>
                  <a:pt x="1750847" y="684235"/>
                  <a:pt x="1742964" y="760435"/>
                </a:cubicBezTo>
                <a:cubicBezTo>
                  <a:pt x="1735081" y="836635"/>
                  <a:pt x="1656254" y="881303"/>
                  <a:pt x="1616840" y="902324"/>
                </a:cubicBezTo>
                <a:cubicBezTo>
                  <a:pt x="1577426" y="923345"/>
                  <a:pt x="1509109" y="868166"/>
                  <a:pt x="1506481" y="886559"/>
                </a:cubicBezTo>
                <a:cubicBezTo>
                  <a:pt x="1503853" y="904952"/>
                  <a:pt x="1611584" y="952249"/>
                  <a:pt x="1601074" y="1012683"/>
                </a:cubicBezTo>
                <a:cubicBezTo>
                  <a:pt x="1590564" y="1073117"/>
                  <a:pt x="1498598" y="1193987"/>
                  <a:pt x="1443419" y="1249166"/>
                </a:cubicBezTo>
                <a:cubicBezTo>
                  <a:pt x="1388240" y="1304345"/>
                  <a:pt x="1327805" y="1335876"/>
                  <a:pt x="1269998" y="1343759"/>
                </a:cubicBezTo>
                <a:cubicBezTo>
                  <a:pt x="1212191" y="1351642"/>
                  <a:pt x="1143873" y="1330621"/>
                  <a:pt x="1096577" y="1296462"/>
                </a:cubicBezTo>
                <a:cubicBezTo>
                  <a:pt x="1049281" y="1262303"/>
                  <a:pt x="1007240" y="1170338"/>
                  <a:pt x="986219" y="1138807"/>
                </a:cubicBezTo>
                <a:cubicBezTo>
                  <a:pt x="965198" y="1107276"/>
                  <a:pt x="1007239" y="1104648"/>
                  <a:pt x="970453" y="1107276"/>
                </a:cubicBezTo>
                <a:cubicBezTo>
                  <a:pt x="933667" y="1109904"/>
                  <a:pt x="846957" y="1146690"/>
                  <a:pt x="765502" y="1154573"/>
                </a:cubicBezTo>
                <a:cubicBezTo>
                  <a:pt x="684047" y="1162456"/>
                  <a:pt x="550039" y="1165084"/>
                  <a:pt x="481722" y="1154573"/>
                </a:cubicBezTo>
                <a:cubicBezTo>
                  <a:pt x="413405" y="1144063"/>
                  <a:pt x="384501" y="1112531"/>
                  <a:pt x="355598" y="1091510"/>
                </a:cubicBezTo>
                <a:cubicBezTo>
                  <a:pt x="326695" y="1070489"/>
                  <a:pt x="339833" y="1041586"/>
                  <a:pt x="308302" y="1028448"/>
                </a:cubicBezTo>
                <a:cubicBezTo>
                  <a:pt x="276771" y="1015310"/>
                  <a:pt x="213709" y="1036331"/>
                  <a:pt x="166412" y="1012683"/>
                </a:cubicBezTo>
                <a:cubicBezTo>
                  <a:pt x="119115" y="989035"/>
                  <a:pt x="66564" y="952249"/>
                  <a:pt x="40288" y="886559"/>
                </a:cubicBezTo>
                <a:close/>
              </a:path>
            </a:pathLst>
          </a:custGeom>
          <a:solidFill>
            <a:srgbClr val="ADC4FF">
              <a:alpha val="4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fr-FR" sz="1662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93" name="Forme libre 92">
            <a:extLst>
              <a:ext uri="{FF2B5EF4-FFF2-40B4-BE49-F238E27FC236}">
                <a16:creationId xmlns:a16="http://schemas.microsoft.com/office/drawing/2014/main" id="{0A997616-3D62-854B-99B5-AFDE1CBF27DF}"/>
              </a:ext>
            </a:extLst>
          </p:cNvPr>
          <p:cNvSpPr/>
          <p:nvPr/>
        </p:nvSpPr>
        <p:spPr>
          <a:xfrm>
            <a:off x="4941125" y="48080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Forme libre 93">
            <a:extLst>
              <a:ext uri="{FF2B5EF4-FFF2-40B4-BE49-F238E27FC236}">
                <a16:creationId xmlns:a16="http://schemas.microsoft.com/office/drawing/2014/main" id="{08FF6006-D9FF-3A45-8FF5-09C77FE1832A}"/>
              </a:ext>
            </a:extLst>
          </p:cNvPr>
          <p:cNvSpPr/>
          <p:nvPr/>
        </p:nvSpPr>
        <p:spPr>
          <a:xfrm>
            <a:off x="5093525" y="49604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Forme libre 94">
            <a:extLst>
              <a:ext uri="{FF2B5EF4-FFF2-40B4-BE49-F238E27FC236}">
                <a16:creationId xmlns:a16="http://schemas.microsoft.com/office/drawing/2014/main" id="{D9E8021C-B997-B641-8DCE-1A16FCA2630E}"/>
              </a:ext>
            </a:extLst>
          </p:cNvPr>
          <p:cNvSpPr/>
          <p:nvPr/>
        </p:nvSpPr>
        <p:spPr>
          <a:xfrm>
            <a:off x="5245925" y="51128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Forme libre 95">
            <a:extLst>
              <a:ext uri="{FF2B5EF4-FFF2-40B4-BE49-F238E27FC236}">
                <a16:creationId xmlns:a16="http://schemas.microsoft.com/office/drawing/2014/main" id="{66C54AE2-1019-3249-8D93-8333DB24DFCB}"/>
              </a:ext>
            </a:extLst>
          </p:cNvPr>
          <p:cNvSpPr/>
          <p:nvPr/>
        </p:nvSpPr>
        <p:spPr>
          <a:xfrm>
            <a:off x="5398325" y="52652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Forme libre 96">
            <a:extLst>
              <a:ext uri="{FF2B5EF4-FFF2-40B4-BE49-F238E27FC236}">
                <a16:creationId xmlns:a16="http://schemas.microsoft.com/office/drawing/2014/main" id="{5A0FB2AA-E4A0-944B-8D33-A9E8E5FA0665}"/>
              </a:ext>
            </a:extLst>
          </p:cNvPr>
          <p:cNvSpPr/>
          <p:nvPr/>
        </p:nvSpPr>
        <p:spPr>
          <a:xfrm>
            <a:off x="4808984" y="49604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Forme libre 97">
            <a:extLst>
              <a:ext uri="{FF2B5EF4-FFF2-40B4-BE49-F238E27FC236}">
                <a16:creationId xmlns:a16="http://schemas.microsoft.com/office/drawing/2014/main" id="{8658D1CB-F4F0-E544-91A8-02D9C1C5C9F7}"/>
              </a:ext>
            </a:extLst>
          </p:cNvPr>
          <p:cNvSpPr/>
          <p:nvPr/>
        </p:nvSpPr>
        <p:spPr>
          <a:xfrm>
            <a:off x="4676843" y="51128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Forme libre 98">
            <a:extLst>
              <a:ext uri="{FF2B5EF4-FFF2-40B4-BE49-F238E27FC236}">
                <a16:creationId xmlns:a16="http://schemas.microsoft.com/office/drawing/2014/main" id="{D6D73674-7114-B044-B84A-2C5B0F0F1E7F}"/>
              </a:ext>
            </a:extLst>
          </p:cNvPr>
          <p:cNvSpPr/>
          <p:nvPr/>
        </p:nvSpPr>
        <p:spPr>
          <a:xfrm>
            <a:off x="4788258" y="52652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Forme libre 99">
            <a:extLst>
              <a:ext uri="{FF2B5EF4-FFF2-40B4-BE49-F238E27FC236}">
                <a16:creationId xmlns:a16="http://schemas.microsoft.com/office/drawing/2014/main" id="{1147D0C9-014A-5948-9C80-2190461DE7BC}"/>
              </a:ext>
            </a:extLst>
          </p:cNvPr>
          <p:cNvSpPr/>
          <p:nvPr/>
        </p:nvSpPr>
        <p:spPr>
          <a:xfrm>
            <a:off x="4899673" y="54176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Forme libre 100">
            <a:extLst>
              <a:ext uri="{FF2B5EF4-FFF2-40B4-BE49-F238E27FC236}">
                <a16:creationId xmlns:a16="http://schemas.microsoft.com/office/drawing/2014/main" id="{CA2228EA-038B-7F4A-86A6-9F2E5D663F99}"/>
              </a:ext>
            </a:extLst>
          </p:cNvPr>
          <p:cNvSpPr/>
          <p:nvPr/>
        </p:nvSpPr>
        <p:spPr>
          <a:xfrm>
            <a:off x="4592960" y="5375894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Forme libre 101">
            <a:extLst>
              <a:ext uri="{FF2B5EF4-FFF2-40B4-BE49-F238E27FC236}">
                <a16:creationId xmlns:a16="http://schemas.microsoft.com/office/drawing/2014/main" id="{829AA445-94FF-CA4E-8827-8D6DBFC48596}"/>
              </a:ext>
            </a:extLst>
          </p:cNvPr>
          <p:cNvSpPr/>
          <p:nvPr/>
        </p:nvSpPr>
        <p:spPr>
          <a:xfrm>
            <a:off x="4428218" y="4943846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Forme libre 102">
            <a:extLst>
              <a:ext uri="{FF2B5EF4-FFF2-40B4-BE49-F238E27FC236}">
                <a16:creationId xmlns:a16="http://schemas.microsoft.com/office/drawing/2014/main" id="{C577AD79-3603-5941-A1CB-3A5F0CD01F95}"/>
              </a:ext>
            </a:extLst>
          </p:cNvPr>
          <p:cNvSpPr/>
          <p:nvPr/>
        </p:nvSpPr>
        <p:spPr>
          <a:xfrm>
            <a:off x="4644242" y="4810469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Forme libre 103">
            <a:extLst>
              <a:ext uri="{FF2B5EF4-FFF2-40B4-BE49-F238E27FC236}">
                <a16:creationId xmlns:a16="http://schemas.microsoft.com/office/drawing/2014/main" id="{4955C7C8-04CA-EE4A-8758-BADDA9CDC289}"/>
              </a:ext>
            </a:extLst>
          </p:cNvPr>
          <p:cNvSpPr/>
          <p:nvPr/>
        </p:nvSpPr>
        <p:spPr>
          <a:xfrm>
            <a:off x="5220306" y="4810469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5" name="Connecteur droit avec flèche 104">
            <a:extLst>
              <a:ext uri="{FF2B5EF4-FFF2-40B4-BE49-F238E27FC236}">
                <a16:creationId xmlns:a16="http://schemas.microsoft.com/office/drawing/2014/main" id="{FD09D0D5-5592-294B-A9D4-6642BFDFACFF}"/>
              </a:ext>
            </a:extLst>
          </p:cNvPr>
          <p:cNvCxnSpPr>
            <a:cxnSpLocks/>
          </p:cNvCxnSpPr>
          <p:nvPr/>
        </p:nvCxnSpPr>
        <p:spPr>
          <a:xfrm flipH="1">
            <a:off x="3640104" y="5571963"/>
            <a:ext cx="663636" cy="697823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ZoneTexte 105">
            <a:extLst>
              <a:ext uri="{FF2B5EF4-FFF2-40B4-BE49-F238E27FC236}">
                <a16:creationId xmlns:a16="http://schemas.microsoft.com/office/drawing/2014/main" id="{B3531EAF-6C27-0F46-AD12-5E6A134CC654}"/>
              </a:ext>
            </a:extLst>
          </p:cNvPr>
          <p:cNvSpPr txBox="1"/>
          <p:nvPr/>
        </p:nvSpPr>
        <p:spPr>
          <a:xfrm>
            <a:off x="2540953" y="6167981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A2861"/>
                </a:solidFill>
              </a:rPr>
              <a:t>Addiction</a:t>
            </a:r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id="{74F4448A-AC05-3141-85CF-94A5289A83B4}"/>
              </a:ext>
            </a:extLst>
          </p:cNvPr>
          <p:cNvSpPr txBox="1"/>
          <p:nvPr/>
        </p:nvSpPr>
        <p:spPr>
          <a:xfrm>
            <a:off x="2499718" y="4916358"/>
            <a:ext cx="766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A2861"/>
                </a:solidFill>
              </a:rPr>
              <a:t> THDA</a:t>
            </a:r>
          </a:p>
        </p:txBody>
      </p:sp>
      <p:sp>
        <p:nvSpPr>
          <p:cNvPr id="108" name="Forme libre 107">
            <a:extLst>
              <a:ext uri="{FF2B5EF4-FFF2-40B4-BE49-F238E27FC236}">
                <a16:creationId xmlns:a16="http://schemas.microsoft.com/office/drawing/2014/main" id="{4423012B-6AC1-B74C-8950-E8532213775B}"/>
              </a:ext>
            </a:extLst>
          </p:cNvPr>
          <p:cNvSpPr/>
          <p:nvPr/>
        </p:nvSpPr>
        <p:spPr>
          <a:xfrm>
            <a:off x="4953000" y="4663776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Forme libre 108">
            <a:extLst>
              <a:ext uri="{FF2B5EF4-FFF2-40B4-BE49-F238E27FC236}">
                <a16:creationId xmlns:a16="http://schemas.microsoft.com/office/drawing/2014/main" id="{67493B11-3C1C-0C41-9F39-130EA16D1CED}"/>
              </a:ext>
            </a:extLst>
          </p:cNvPr>
          <p:cNvSpPr/>
          <p:nvPr/>
        </p:nvSpPr>
        <p:spPr>
          <a:xfrm>
            <a:off x="5508338" y="4951808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Forme libre 109">
            <a:extLst>
              <a:ext uri="{FF2B5EF4-FFF2-40B4-BE49-F238E27FC236}">
                <a16:creationId xmlns:a16="http://schemas.microsoft.com/office/drawing/2014/main" id="{65E0E8D3-5A6D-8943-9F77-40F131528C33}"/>
              </a:ext>
            </a:extLst>
          </p:cNvPr>
          <p:cNvSpPr/>
          <p:nvPr/>
        </p:nvSpPr>
        <p:spPr>
          <a:xfrm>
            <a:off x="5457056" y="5527872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Forme libre 110">
            <a:extLst>
              <a:ext uri="{FF2B5EF4-FFF2-40B4-BE49-F238E27FC236}">
                <a16:creationId xmlns:a16="http://schemas.microsoft.com/office/drawing/2014/main" id="{3DDC51A6-94B9-544F-A9FC-E107C5B111AA}"/>
              </a:ext>
            </a:extLst>
          </p:cNvPr>
          <p:cNvSpPr/>
          <p:nvPr/>
        </p:nvSpPr>
        <p:spPr>
          <a:xfrm>
            <a:off x="4428218" y="5301209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ZoneTexte 111">
            <a:extLst>
              <a:ext uri="{FF2B5EF4-FFF2-40B4-BE49-F238E27FC236}">
                <a16:creationId xmlns:a16="http://schemas.microsoft.com/office/drawing/2014/main" id="{354D1EE0-536E-544D-B4E7-E395D9BB3C0D}"/>
              </a:ext>
            </a:extLst>
          </p:cNvPr>
          <p:cNvSpPr txBox="1"/>
          <p:nvPr/>
        </p:nvSpPr>
        <p:spPr>
          <a:xfrm>
            <a:off x="906888" y="4115169"/>
            <a:ext cx="2648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dirty="0">
                <a:solidFill>
                  <a:srgbClr val="FE1461"/>
                </a:solidFill>
                <a:latin typeface="Segoe UI"/>
                <a:cs typeface="Segoe UI"/>
              </a:rPr>
              <a:t>Difficultés d’apprentissage</a:t>
            </a:r>
          </a:p>
        </p:txBody>
      </p:sp>
      <p:grpSp>
        <p:nvGrpSpPr>
          <p:cNvPr id="115" name="Grouper 85">
            <a:extLst>
              <a:ext uri="{FF2B5EF4-FFF2-40B4-BE49-F238E27FC236}">
                <a16:creationId xmlns:a16="http://schemas.microsoft.com/office/drawing/2014/main" id="{231AFE2A-FB39-0C4B-A72C-3E7E9FF438B4}"/>
              </a:ext>
            </a:extLst>
          </p:cNvPr>
          <p:cNvGrpSpPr/>
          <p:nvPr/>
        </p:nvGrpSpPr>
        <p:grpSpPr>
          <a:xfrm>
            <a:off x="1595022" y="1510895"/>
            <a:ext cx="1054801" cy="1022573"/>
            <a:chOff x="3268012" y="2779970"/>
            <a:chExt cx="1054801" cy="1022573"/>
          </a:xfrm>
        </p:grpSpPr>
        <p:grpSp>
          <p:nvGrpSpPr>
            <p:cNvPr id="116" name="Grouper 86">
              <a:extLst>
                <a:ext uri="{FF2B5EF4-FFF2-40B4-BE49-F238E27FC236}">
                  <a16:creationId xmlns:a16="http://schemas.microsoft.com/office/drawing/2014/main" id="{608FBCF3-33A8-6E4E-836A-3FC69623BFB4}"/>
                </a:ext>
              </a:extLst>
            </p:cNvPr>
            <p:cNvGrpSpPr/>
            <p:nvPr/>
          </p:nvGrpSpPr>
          <p:grpSpPr>
            <a:xfrm>
              <a:off x="3515201" y="2909834"/>
              <a:ext cx="498569" cy="769764"/>
              <a:chOff x="1360311" y="1435100"/>
              <a:chExt cx="1477433" cy="2897717"/>
            </a:xfrm>
          </p:grpSpPr>
          <p:sp>
            <p:nvSpPr>
              <p:cNvPr id="118" name="Forme libre 117">
                <a:extLst>
                  <a:ext uri="{FF2B5EF4-FFF2-40B4-BE49-F238E27FC236}">
                    <a16:creationId xmlns:a16="http://schemas.microsoft.com/office/drawing/2014/main" id="{E037D261-722A-3C4D-9ABC-6A05F7772AE4}"/>
                  </a:ext>
                </a:extLst>
              </p:cNvPr>
              <p:cNvSpPr/>
              <p:nvPr/>
            </p:nvSpPr>
            <p:spPr>
              <a:xfrm>
                <a:off x="1574376" y="1435100"/>
                <a:ext cx="1232600" cy="286980"/>
              </a:xfrm>
              <a:custGeom>
                <a:avLst/>
                <a:gdLst>
                  <a:gd name="connsiteX0" fmla="*/ 0 w 1232600"/>
                  <a:gd name="connsiteY0" fmla="*/ 319720 h 427764"/>
                  <a:gd name="connsiteX1" fmla="*/ 158761 w 1232600"/>
                  <a:gd name="connsiteY1" fmla="*/ 160963 h 427764"/>
                  <a:gd name="connsiteX2" fmla="*/ 423362 w 1232600"/>
                  <a:gd name="connsiteY2" fmla="*/ 28664 h 427764"/>
                  <a:gd name="connsiteX3" fmla="*/ 687963 w 1232600"/>
                  <a:gd name="connsiteY3" fmla="*/ 2205 h 427764"/>
                  <a:gd name="connsiteX4" fmla="*/ 899643 w 1232600"/>
                  <a:gd name="connsiteY4" fmla="*/ 41894 h 427764"/>
                  <a:gd name="connsiteX5" fmla="*/ 1058404 w 1232600"/>
                  <a:gd name="connsiteY5" fmla="*/ 121273 h 427764"/>
                  <a:gd name="connsiteX6" fmla="*/ 1177474 w 1232600"/>
                  <a:gd name="connsiteY6" fmla="*/ 227112 h 427764"/>
                  <a:gd name="connsiteX7" fmla="*/ 1217165 w 1232600"/>
                  <a:gd name="connsiteY7" fmla="*/ 280031 h 427764"/>
                  <a:gd name="connsiteX8" fmla="*/ 1230395 w 1232600"/>
                  <a:gd name="connsiteY8" fmla="*/ 346180 h 427764"/>
                  <a:gd name="connsiteX9" fmla="*/ 1230395 w 1232600"/>
                  <a:gd name="connsiteY9" fmla="*/ 425559 h 427764"/>
                  <a:gd name="connsiteX10" fmla="*/ 1217165 w 1232600"/>
                  <a:gd name="connsiteY10" fmla="*/ 359410 h 427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32600" h="427764">
                    <a:moveTo>
                      <a:pt x="0" y="319720"/>
                    </a:moveTo>
                    <a:cubicBezTo>
                      <a:pt x="44100" y="264596"/>
                      <a:pt x="88201" y="209472"/>
                      <a:pt x="158761" y="160963"/>
                    </a:cubicBezTo>
                    <a:cubicBezTo>
                      <a:pt x="229321" y="112454"/>
                      <a:pt x="335162" y="55124"/>
                      <a:pt x="423362" y="28664"/>
                    </a:cubicBezTo>
                    <a:cubicBezTo>
                      <a:pt x="511562" y="2204"/>
                      <a:pt x="608583" y="0"/>
                      <a:pt x="687963" y="2205"/>
                    </a:cubicBezTo>
                    <a:cubicBezTo>
                      <a:pt x="767343" y="4410"/>
                      <a:pt x="837903" y="22049"/>
                      <a:pt x="899643" y="41894"/>
                    </a:cubicBezTo>
                    <a:cubicBezTo>
                      <a:pt x="961383" y="61739"/>
                      <a:pt x="1012099" y="90403"/>
                      <a:pt x="1058404" y="121273"/>
                    </a:cubicBezTo>
                    <a:cubicBezTo>
                      <a:pt x="1104709" y="152143"/>
                      <a:pt x="1151014" y="200652"/>
                      <a:pt x="1177474" y="227112"/>
                    </a:cubicBezTo>
                    <a:cubicBezTo>
                      <a:pt x="1203934" y="253572"/>
                      <a:pt x="1208345" y="260186"/>
                      <a:pt x="1217165" y="280031"/>
                    </a:cubicBezTo>
                    <a:cubicBezTo>
                      <a:pt x="1225985" y="299876"/>
                      <a:pt x="1228190" y="321925"/>
                      <a:pt x="1230395" y="346180"/>
                    </a:cubicBezTo>
                    <a:cubicBezTo>
                      <a:pt x="1232600" y="370435"/>
                      <a:pt x="1232600" y="423354"/>
                      <a:pt x="1230395" y="425559"/>
                    </a:cubicBezTo>
                    <a:cubicBezTo>
                      <a:pt x="1228190" y="427764"/>
                      <a:pt x="1217165" y="359410"/>
                      <a:pt x="1217165" y="359410"/>
                    </a:cubicBezTo>
                  </a:path>
                </a:pathLst>
              </a:custGeom>
              <a:ln w="28575" cap="flat" cmpd="sng" algn="ctr">
                <a:solidFill>
                  <a:srgbClr val="40404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9" name="Forme libre 118">
                <a:extLst>
                  <a:ext uri="{FF2B5EF4-FFF2-40B4-BE49-F238E27FC236}">
                    <a16:creationId xmlns:a16="http://schemas.microsoft.com/office/drawing/2014/main" id="{A2CEA010-DB0F-6C42-B645-3808ACD84099}"/>
                  </a:ext>
                </a:extLst>
              </p:cNvPr>
              <p:cNvSpPr/>
              <p:nvPr/>
            </p:nvSpPr>
            <p:spPr>
              <a:xfrm>
                <a:off x="1499305" y="1591733"/>
                <a:ext cx="1331384" cy="958851"/>
              </a:xfrm>
              <a:custGeom>
                <a:avLst/>
                <a:gdLst>
                  <a:gd name="connsiteX0" fmla="*/ 1303162 w 1331384"/>
                  <a:gd name="connsiteY0" fmla="*/ 127000 h 958851"/>
                  <a:gd name="connsiteX1" fmla="*/ 1205795 w 1331384"/>
                  <a:gd name="connsiteY1" fmla="*/ 148167 h 958851"/>
                  <a:gd name="connsiteX2" fmla="*/ 1027995 w 1331384"/>
                  <a:gd name="connsiteY2" fmla="*/ 169334 h 958851"/>
                  <a:gd name="connsiteX3" fmla="*/ 956028 w 1331384"/>
                  <a:gd name="connsiteY3" fmla="*/ 177800 h 958851"/>
                  <a:gd name="connsiteX4" fmla="*/ 816328 w 1331384"/>
                  <a:gd name="connsiteY4" fmla="*/ 182034 h 958851"/>
                  <a:gd name="connsiteX5" fmla="*/ 604662 w 1331384"/>
                  <a:gd name="connsiteY5" fmla="*/ 173567 h 958851"/>
                  <a:gd name="connsiteX6" fmla="*/ 363362 w 1331384"/>
                  <a:gd name="connsiteY6" fmla="*/ 143934 h 958851"/>
                  <a:gd name="connsiteX7" fmla="*/ 164395 w 1331384"/>
                  <a:gd name="connsiteY7" fmla="*/ 93134 h 958851"/>
                  <a:gd name="connsiteX8" fmla="*/ 58562 w 1331384"/>
                  <a:gd name="connsiteY8" fmla="*/ 50800 h 958851"/>
                  <a:gd name="connsiteX9" fmla="*/ 3528 w 1331384"/>
                  <a:gd name="connsiteY9" fmla="*/ 397934 h 958851"/>
                  <a:gd name="connsiteX10" fmla="*/ 37395 w 1331384"/>
                  <a:gd name="connsiteY10" fmla="*/ 541867 h 958851"/>
                  <a:gd name="connsiteX11" fmla="*/ 126295 w 1331384"/>
                  <a:gd name="connsiteY11" fmla="*/ 681567 h 958851"/>
                  <a:gd name="connsiteX12" fmla="*/ 232128 w 1331384"/>
                  <a:gd name="connsiteY12" fmla="*/ 787400 h 958851"/>
                  <a:gd name="connsiteX13" fmla="*/ 397228 w 1331384"/>
                  <a:gd name="connsiteY13" fmla="*/ 901700 h 958851"/>
                  <a:gd name="connsiteX14" fmla="*/ 503062 w 1331384"/>
                  <a:gd name="connsiteY14" fmla="*/ 948267 h 958851"/>
                  <a:gd name="connsiteX15" fmla="*/ 680862 w 1331384"/>
                  <a:gd name="connsiteY15" fmla="*/ 956734 h 958851"/>
                  <a:gd name="connsiteX16" fmla="*/ 841728 w 1331384"/>
                  <a:gd name="connsiteY16" fmla="*/ 935567 h 958851"/>
                  <a:gd name="connsiteX17" fmla="*/ 1078795 w 1331384"/>
                  <a:gd name="connsiteY17" fmla="*/ 833967 h 958851"/>
                  <a:gd name="connsiteX18" fmla="*/ 1294695 w 1331384"/>
                  <a:gd name="connsiteY18" fmla="*/ 601134 h 958851"/>
                  <a:gd name="connsiteX19" fmla="*/ 1303162 w 1331384"/>
                  <a:gd name="connsiteY19" fmla="*/ 127000 h 9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31384" h="958851">
                    <a:moveTo>
                      <a:pt x="1303162" y="127000"/>
                    </a:moveTo>
                    <a:cubicBezTo>
                      <a:pt x="1288345" y="51506"/>
                      <a:pt x="1251656" y="141111"/>
                      <a:pt x="1205795" y="148167"/>
                    </a:cubicBezTo>
                    <a:cubicBezTo>
                      <a:pt x="1159934" y="155223"/>
                      <a:pt x="1027995" y="169334"/>
                      <a:pt x="1027995" y="169334"/>
                    </a:cubicBezTo>
                    <a:cubicBezTo>
                      <a:pt x="986367" y="174273"/>
                      <a:pt x="991306" y="175683"/>
                      <a:pt x="956028" y="177800"/>
                    </a:cubicBezTo>
                    <a:cubicBezTo>
                      <a:pt x="920750" y="179917"/>
                      <a:pt x="874889" y="182739"/>
                      <a:pt x="816328" y="182034"/>
                    </a:cubicBezTo>
                    <a:cubicBezTo>
                      <a:pt x="757767" y="181329"/>
                      <a:pt x="680156" y="179917"/>
                      <a:pt x="604662" y="173567"/>
                    </a:cubicBezTo>
                    <a:cubicBezTo>
                      <a:pt x="529168" y="167217"/>
                      <a:pt x="436740" y="157339"/>
                      <a:pt x="363362" y="143934"/>
                    </a:cubicBezTo>
                    <a:cubicBezTo>
                      <a:pt x="289984" y="130529"/>
                      <a:pt x="215195" y="108656"/>
                      <a:pt x="164395" y="93134"/>
                    </a:cubicBezTo>
                    <a:cubicBezTo>
                      <a:pt x="113595" y="77612"/>
                      <a:pt x="85373" y="0"/>
                      <a:pt x="58562" y="50800"/>
                    </a:cubicBezTo>
                    <a:cubicBezTo>
                      <a:pt x="31751" y="101600"/>
                      <a:pt x="7056" y="316090"/>
                      <a:pt x="3528" y="397934"/>
                    </a:cubicBezTo>
                    <a:cubicBezTo>
                      <a:pt x="0" y="479778"/>
                      <a:pt x="16934" y="494595"/>
                      <a:pt x="37395" y="541867"/>
                    </a:cubicBezTo>
                    <a:cubicBezTo>
                      <a:pt x="57856" y="589139"/>
                      <a:pt x="93840" y="640645"/>
                      <a:pt x="126295" y="681567"/>
                    </a:cubicBezTo>
                    <a:cubicBezTo>
                      <a:pt x="158751" y="722489"/>
                      <a:pt x="186973" y="750711"/>
                      <a:pt x="232128" y="787400"/>
                    </a:cubicBezTo>
                    <a:cubicBezTo>
                      <a:pt x="277283" y="824089"/>
                      <a:pt x="352072" y="874889"/>
                      <a:pt x="397228" y="901700"/>
                    </a:cubicBezTo>
                    <a:cubicBezTo>
                      <a:pt x="442384" y="928511"/>
                      <a:pt x="455790" y="939095"/>
                      <a:pt x="503062" y="948267"/>
                    </a:cubicBezTo>
                    <a:cubicBezTo>
                      <a:pt x="550334" y="957439"/>
                      <a:pt x="624418" y="958851"/>
                      <a:pt x="680862" y="956734"/>
                    </a:cubicBezTo>
                    <a:cubicBezTo>
                      <a:pt x="737306" y="954617"/>
                      <a:pt x="775406" y="956028"/>
                      <a:pt x="841728" y="935567"/>
                    </a:cubicBezTo>
                    <a:cubicBezTo>
                      <a:pt x="908050" y="915106"/>
                      <a:pt x="1003301" y="889706"/>
                      <a:pt x="1078795" y="833967"/>
                    </a:cubicBezTo>
                    <a:cubicBezTo>
                      <a:pt x="1154289" y="778228"/>
                      <a:pt x="1258006" y="720373"/>
                      <a:pt x="1294695" y="601134"/>
                    </a:cubicBezTo>
                    <a:cubicBezTo>
                      <a:pt x="1331384" y="481895"/>
                      <a:pt x="1317979" y="202495"/>
                      <a:pt x="1303162" y="127000"/>
                    </a:cubicBezTo>
                    <a:close/>
                  </a:path>
                </a:pathLst>
              </a:custGeom>
              <a:solidFill>
                <a:srgbClr val="8F0449"/>
              </a:solidFill>
              <a:ln>
                <a:gradFill flip="none" rotWithShape="1">
                  <a:gsLst>
                    <a:gs pos="0">
                      <a:srgbClr val="8F0449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0" name="Forme libre 119">
                <a:extLst>
                  <a:ext uri="{FF2B5EF4-FFF2-40B4-BE49-F238E27FC236}">
                    <a16:creationId xmlns:a16="http://schemas.microsoft.com/office/drawing/2014/main" id="{8879F366-678A-B440-AE98-0F85C89F6CA7}"/>
                  </a:ext>
                </a:extLst>
              </p:cNvPr>
              <p:cNvSpPr/>
              <p:nvPr/>
            </p:nvSpPr>
            <p:spPr>
              <a:xfrm>
                <a:off x="1360311" y="1646767"/>
                <a:ext cx="802922" cy="2679700"/>
              </a:xfrm>
              <a:custGeom>
                <a:avLst/>
                <a:gdLst>
                  <a:gd name="connsiteX0" fmla="*/ 176389 w 802922"/>
                  <a:gd name="connsiteY0" fmla="*/ 0 h 2679700"/>
                  <a:gd name="connsiteX1" fmla="*/ 138289 w 802922"/>
                  <a:gd name="connsiteY1" fmla="*/ 287866 h 2679700"/>
                  <a:gd name="connsiteX2" fmla="*/ 142522 w 802922"/>
                  <a:gd name="connsiteY2" fmla="*/ 419100 h 2679700"/>
                  <a:gd name="connsiteX3" fmla="*/ 231422 w 802922"/>
                  <a:gd name="connsiteY3" fmla="*/ 605366 h 2679700"/>
                  <a:gd name="connsiteX4" fmla="*/ 400756 w 802922"/>
                  <a:gd name="connsiteY4" fmla="*/ 774700 h 2679700"/>
                  <a:gd name="connsiteX5" fmla="*/ 591256 w 802922"/>
                  <a:gd name="connsiteY5" fmla="*/ 893233 h 2679700"/>
                  <a:gd name="connsiteX6" fmla="*/ 701322 w 802922"/>
                  <a:gd name="connsiteY6" fmla="*/ 918633 h 2679700"/>
                  <a:gd name="connsiteX7" fmla="*/ 722489 w 802922"/>
                  <a:gd name="connsiteY7" fmla="*/ 944033 h 2679700"/>
                  <a:gd name="connsiteX8" fmla="*/ 726722 w 802922"/>
                  <a:gd name="connsiteY8" fmla="*/ 927100 h 2679700"/>
                  <a:gd name="connsiteX9" fmla="*/ 726722 w 802922"/>
                  <a:gd name="connsiteY9" fmla="*/ 1003300 h 2679700"/>
                  <a:gd name="connsiteX10" fmla="*/ 709789 w 802922"/>
                  <a:gd name="connsiteY10" fmla="*/ 2252133 h 2679700"/>
                  <a:gd name="connsiteX11" fmla="*/ 167922 w 802922"/>
                  <a:gd name="connsiteY11" fmla="*/ 2506133 h 2679700"/>
                  <a:gd name="connsiteX12" fmla="*/ 104422 w 802922"/>
                  <a:gd name="connsiteY12" fmla="*/ 2599266 h 2679700"/>
                  <a:gd name="connsiteX13" fmla="*/ 794456 w 802922"/>
                  <a:gd name="connsiteY13" fmla="*/ 2679700 h 2679700"/>
                  <a:gd name="connsiteX14" fmla="*/ 794456 w 802922"/>
                  <a:gd name="connsiteY14" fmla="*/ 2679700 h 2679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02922" h="2679700">
                    <a:moveTo>
                      <a:pt x="176389" y="0"/>
                    </a:moveTo>
                    <a:cubicBezTo>
                      <a:pt x="160161" y="109008"/>
                      <a:pt x="143934" y="218016"/>
                      <a:pt x="138289" y="287866"/>
                    </a:cubicBezTo>
                    <a:cubicBezTo>
                      <a:pt x="132645" y="357716"/>
                      <a:pt x="127000" y="366183"/>
                      <a:pt x="142522" y="419100"/>
                    </a:cubicBezTo>
                    <a:cubicBezTo>
                      <a:pt x="158044" y="472017"/>
                      <a:pt x="188383" y="546099"/>
                      <a:pt x="231422" y="605366"/>
                    </a:cubicBezTo>
                    <a:cubicBezTo>
                      <a:pt x="274461" y="664633"/>
                      <a:pt x="340784" y="726722"/>
                      <a:pt x="400756" y="774700"/>
                    </a:cubicBezTo>
                    <a:cubicBezTo>
                      <a:pt x="460728" y="822678"/>
                      <a:pt x="541162" y="869244"/>
                      <a:pt x="591256" y="893233"/>
                    </a:cubicBezTo>
                    <a:cubicBezTo>
                      <a:pt x="641350" y="917222"/>
                      <a:pt x="679450" y="910166"/>
                      <a:pt x="701322" y="918633"/>
                    </a:cubicBezTo>
                    <a:cubicBezTo>
                      <a:pt x="723194" y="927100"/>
                      <a:pt x="718256" y="942622"/>
                      <a:pt x="722489" y="944033"/>
                    </a:cubicBezTo>
                    <a:cubicBezTo>
                      <a:pt x="726722" y="945444"/>
                      <a:pt x="726017" y="917222"/>
                      <a:pt x="726722" y="927100"/>
                    </a:cubicBezTo>
                    <a:cubicBezTo>
                      <a:pt x="727427" y="936978"/>
                      <a:pt x="729544" y="782461"/>
                      <a:pt x="726722" y="1003300"/>
                    </a:cubicBezTo>
                    <a:cubicBezTo>
                      <a:pt x="723900" y="1224139"/>
                      <a:pt x="802922" y="2001661"/>
                      <a:pt x="709789" y="2252133"/>
                    </a:cubicBezTo>
                    <a:cubicBezTo>
                      <a:pt x="616656" y="2502605"/>
                      <a:pt x="268816" y="2448278"/>
                      <a:pt x="167922" y="2506133"/>
                    </a:cubicBezTo>
                    <a:cubicBezTo>
                      <a:pt x="67028" y="2563988"/>
                      <a:pt x="0" y="2570338"/>
                      <a:pt x="104422" y="2599266"/>
                    </a:cubicBezTo>
                    <a:cubicBezTo>
                      <a:pt x="208844" y="2628194"/>
                      <a:pt x="794456" y="2679700"/>
                      <a:pt x="794456" y="2679700"/>
                    </a:cubicBezTo>
                    <a:lnTo>
                      <a:pt x="794456" y="2679700"/>
                    </a:lnTo>
                  </a:path>
                </a:pathLst>
              </a:cu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1" name="Forme libre 120">
                <a:extLst>
                  <a:ext uri="{FF2B5EF4-FFF2-40B4-BE49-F238E27FC236}">
                    <a16:creationId xmlns:a16="http://schemas.microsoft.com/office/drawing/2014/main" id="{AB391077-4634-964E-BEF7-E29FA588A604}"/>
                  </a:ext>
                </a:extLst>
              </p:cNvPr>
              <p:cNvSpPr/>
              <p:nvPr/>
            </p:nvSpPr>
            <p:spPr>
              <a:xfrm>
                <a:off x="2146300" y="1697567"/>
                <a:ext cx="691444" cy="2635250"/>
              </a:xfrm>
              <a:custGeom>
                <a:avLst/>
                <a:gdLst>
                  <a:gd name="connsiteX0" fmla="*/ 664633 w 691444"/>
                  <a:gd name="connsiteY0" fmla="*/ 0 h 2635250"/>
                  <a:gd name="connsiteX1" fmla="*/ 685800 w 691444"/>
                  <a:gd name="connsiteY1" fmla="*/ 198966 h 2635250"/>
                  <a:gd name="connsiteX2" fmla="*/ 677333 w 691444"/>
                  <a:gd name="connsiteY2" fmla="*/ 444500 h 2635250"/>
                  <a:gd name="connsiteX3" fmla="*/ 601133 w 691444"/>
                  <a:gd name="connsiteY3" fmla="*/ 613833 h 2635250"/>
                  <a:gd name="connsiteX4" fmla="*/ 431800 w 691444"/>
                  <a:gd name="connsiteY4" fmla="*/ 753533 h 2635250"/>
                  <a:gd name="connsiteX5" fmla="*/ 215900 w 691444"/>
                  <a:gd name="connsiteY5" fmla="*/ 842433 h 2635250"/>
                  <a:gd name="connsiteX6" fmla="*/ 80433 w 691444"/>
                  <a:gd name="connsiteY6" fmla="*/ 867833 h 2635250"/>
                  <a:gd name="connsiteX7" fmla="*/ 67733 w 691444"/>
                  <a:gd name="connsiteY7" fmla="*/ 944033 h 2635250"/>
                  <a:gd name="connsiteX8" fmla="*/ 76200 w 691444"/>
                  <a:gd name="connsiteY8" fmla="*/ 1837266 h 2635250"/>
                  <a:gd name="connsiteX9" fmla="*/ 148167 w 691444"/>
                  <a:gd name="connsiteY9" fmla="*/ 2307166 h 2635250"/>
                  <a:gd name="connsiteX10" fmla="*/ 546100 w 691444"/>
                  <a:gd name="connsiteY10" fmla="*/ 2413000 h 2635250"/>
                  <a:gd name="connsiteX11" fmla="*/ 664633 w 691444"/>
                  <a:gd name="connsiteY11" fmla="*/ 2493433 h 2635250"/>
                  <a:gd name="connsiteX12" fmla="*/ 440267 w 691444"/>
                  <a:gd name="connsiteY12" fmla="*/ 2586566 h 2635250"/>
                  <a:gd name="connsiteX13" fmla="*/ 182033 w 691444"/>
                  <a:gd name="connsiteY13" fmla="*/ 2628900 h 2635250"/>
                  <a:gd name="connsiteX14" fmla="*/ 0 w 691444"/>
                  <a:gd name="connsiteY14" fmla="*/ 2624666 h 263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1444" h="2635250">
                    <a:moveTo>
                      <a:pt x="664633" y="0"/>
                    </a:moveTo>
                    <a:cubicBezTo>
                      <a:pt x="674158" y="62441"/>
                      <a:pt x="683683" y="124883"/>
                      <a:pt x="685800" y="198966"/>
                    </a:cubicBezTo>
                    <a:cubicBezTo>
                      <a:pt x="687917" y="273049"/>
                      <a:pt x="691444" y="375356"/>
                      <a:pt x="677333" y="444500"/>
                    </a:cubicBezTo>
                    <a:cubicBezTo>
                      <a:pt x="663222" y="513644"/>
                      <a:pt x="642055" y="562327"/>
                      <a:pt x="601133" y="613833"/>
                    </a:cubicBezTo>
                    <a:cubicBezTo>
                      <a:pt x="560211" y="665339"/>
                      <a:pt x="496006" y="715433"/>
                      <a:pt x="431800" y="753533"/>
                    </a:cubicBezTo>
                    <a:cubicBezTo>
                      <a:pt x="367594" y="791633"/>
                      <a:pt x="274461" y="823383"/>
                      <a:pt x="215900" y="842433"/>
                    </a:cubicBezTo>
                    <a:cubicBezTo>
                      <a:pt x="157339" y="861483"/>
                      <a:pt x="105127" y="850900"/>
                      <a:pt x="80433" y="867833"/>
                    </a:cubicBezTo>
                    <a:cubicBezTo>
                      <a:pt x="55739" y="884766"/>
                      <a:pt x="68438" y="782461"/>
                      <a:pt x="67733" y="944033"/>
                    </a:cubicBezTo>
                    <a:cubicBezTo>
                      <a:pt x="67028" y="1105605"/>
                      <a:pt x="62794" y="1610077"/>
                      <a:pt x="76200" y="1837266"/>
                    </a:cubicBezTo>
                    <a:cubicBezTo>
                      <a:pt x="89606" y="2064455"/>
                      <a:pt x="69850" y="2211210"/>
                      <a:pt x="148167" y="2307166"/>
                    </a:cubicBezTo>
                    <a:cubicBezTo>
                      <a:pt x="226484" y="2403122"/>
                      <a:pt x="460022" y="2381956"/>
                      <a:pt x="546100" y="2413000"/>
                    </a:cubicBezTo>
                    <a:cubicBezTo>
                      <a:pt x="632178" y="2444044"/>
                      <a:pt x="682272" y="2464505"/>
                      <a:pt x="664633" y="2493433"/>
                    </a:cubicBezTo>
                    <a:cubicBezTo>
                      <a:pt x="646994" y="2522361"/>
                      <a:pt x="520700" y="2563988"/>
                      <a:pt x="440267" y="2586566"/>
                    </a:cubicBezTo>
                    <a:cubicBezTo>
                      <a:pt x="359834" y="2609144"/>
                      <a:pt x="255411" y="2622550"/>
                      <a:pt x="182033" y="2628900"/>
                    </a:cubicBezTo>
                    <a:cubicBezTo>
                      <a:pt x="108655" y="2635250"/>
                      <a:pt x="0" y="2624666"/>
                      <a:pt x="0" y="2624666"/>
                    </a:cubicBezTo>
                  </a:path>
                </a:pathLst>
              </a:custGeom>
              <a:ln w="34925" cap="flat" cmpd="sng" algn="ctr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2" name="Forme libre 121">
                <a:extLst>
                  <a:ext uri="{FF2B5EF4-FFF2-40B4-BE49-F238E27FC236}">
                    <a16:creationId xmlns:a16="http://schemas.microsoft.com/office/drawing/2014/main" id="{18A1B2CC-8720-AD45-A156-8D3DF9FED8CE}"/>
                  </a:ext>
                </a:extLst>
              </p:cNvPr>
              <p:cNvSpPr/>
              <p:nvPr/>
            </p:nvSpPr>
            <p:spPr>
              <a:xfrm>
                <a:off x="1536700" y="1607256"/>
                <a:ext cx="1257300" cy="148872"/>
              </a:xfrm>
              <a:custGeom>
                <a:avLst/>
                <a:gdLst>
                  <a:gd name="connsiteX0" fmla="*/ 0 w 1257300"/>
                  <a:gd name="connsiteY0" fmla="*/ 31044 h 148872"/>
                  <a:gd name="connsiteX1" fmla="*/ 59267 w 1257300"/>
                  <a:gd name="connsiteY1" fmla="*/ 5644 h 148872"/>
                  <a:gd name="connsiteX2" fmla="*/ 118533 w 1257300"/>
                  <a:gd name="connsiteY2" fmla="*/ 64911 h 148872"/>
                  <a:gd name="connsiteX3" fmla="*/ 393700 w 1257300"/>
                  <a:gd name="connsiteY3" fmla="*/ 128411 h 148872"/>
                  <a:gd name="connsiteX4" fmla="*/ 639233 w 1257300"/>
                  <a:gd name="connsiteY4" fmla="*/ 145344 h 148872"/>
                  <a:gd name="connsiteX5" fmla="*/ 889000 w 1257300"/>
                  <a:gd name="connsiteY5" fmla="*/ 145344 h 148872"/>
                  <a:gd name="connsiteX6" fmla="*/ 1058333 w 1257300"/>
                  <a:gd name="connsiteY6" fmla="*/ 124177 h 148872"/>
                  <a:gd name="connsiteX7" fmla="*/ 1164167 w 1257300"/>
                  <a:gd name="connsiteY7" fmla="*/ 107244 h 148872"/>
                  <a:gd name="connsiteX8" fmla="*/ 1257300 w 1257300"/>
                  <a:gd name="connsiteY8" fmla="*/ 22577 h 148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57300" h="148872">
                    <a:moveTo>
                      <a:pt x="0" y="31044"/>
                    </a:moveTo>
                    <a:cubicBezTo>
                      <a:pt x="19756" y="15522"/>
                      <a:pt x="39512" y="0"/>
                      <a:pt x="59267" y="5644"/>
                    </a:cubicBezTo>
                    <a:cubicBezTo>
                      <a:pt x="79023" y="11289"/>
                      <a:pt x="62794" y="44450"/>
                      <a:pt x="118533" y="64911"/>
                    </a:cubicBezTo>
                    <a:cubicBezTo>
                      <a:pt x="174272" y="85372"/>
                      <a:pt x="306917" y="115006"/>
                      <a:pt x="393700" y="128411"/>
                    </a:cubicBezTo>
                    <a:cubicBezTo>
                      <a:pt x="480483" y="141816"/>
                      <a:pt x="556683" y="142522"/>
                      <a:pt x="639233" y="145344"/>
                    </a:cubicBezTo>
                    <a:cubicBezTo>
                      <a:pt x="721783" y="148166"/>
                      <a:pt x="819150" y="148872"/>
                      <a:pt x="889000" y="145344"/>
                    </a:cubicBezTo>
                    <a:cubicBezTo>
                      <a:pt x="958850" y="141816"/>
                      <a:pt x="1012472" y="130527"/>
                      <a:pt x="1058333" y="124177"/>
                    </a:cubicBezTo>
                    <a:cubicBezTo>
                      <a:pt x="1104194" y="117827"/>
                      <a:pt x="1131006" y="124177"/>
                      <a:pt x="1164167" y="107244"/>
                    </a:cubicBezTo>
                    <a:cubicBezTo>
                      <a:pt x="1197328" y="90311"/>
                      <a:pt x="1257300" y="22577"/>
                      <a:pt x="1257300" y="22577"/>
                    </a:cubicBezTo>
                  </a:path>
                </a:pathLst>
              </a:custGeom>
              <a:ln w="19050" cap="flat" cmpd="sng" algn="ctr">
                <a:solidFill>
                  <a:srgbClr val="40404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3" name="Forme libre 122">
                <a:extLst>
                  <a:ext uri="{FF2B5EF4-FFF2-40B4-BE49-F238E27FC236}">
                    <a16:creationId xmlns:a16="http://schemas.microsoft.com/office/drawing/2014/main" id="{66D6E9FC-CA0E-3E43-88D7-0C228DD77456}"/>
                  </a:ext>
                </a:extLst>
              </p:cNvPr>
              <p:cNvSpPr/>
              <p:nvPr/>
            </p:nvSpPr>
            <p:spPr>
              <a:xfrm>
                <a:off x="2513189" y="1751895"/>
                <a:ext cx="268817" cy="634294"/>
              </a:xfrm>
              <a:custGeom>
                <a:avLst/>
                <a:gdLst>
                  <a:gd name="connsiteX0" fmla="*/ 81844 w 268817"/>
                  <a:gd name="connsiteY0" fmla="*/ 98072 h 634294"/>
                  <a:gd name="connsiteX1" fmla="*/ 183444 w 268817"/>
                  <a:gd name="connsiteY1" fmla="*/ 85372 h 634294"/>
                  <a:gd name="connsiteX2" fmla="*/ 255411 w 268817"/>
                  <a:gd name="connsiteY2" fmla="*/ 34572 h 634294"/>
                  <a:gd name="connsiteX3" fmla="*/ 263878 w 268817"/>
                  <a:gd name="connsiteY3" fmla="*/ 292805 h 634294"/>
                  <a:gd name="connsiteX4" fmla="*/ 251178 w 268817"/>
                  <a:gd name="connsiteY4" fmla="*/ 394405 h 634294"/>
                  <a:gd name="connsiteX5" fmla="*/ 221544 w 268817"/>
                  <a:gd name="connsiteY5" fmla="*/ 466372 h 634294"/>
                  <a:gd name="connsiteX6" fmla="*/ 162278 w 268817"/>
                  <a:gd name="connsiteY6" fmla="*/ 538338 h 634294"/>
                  <a:gd name="connsiteX7" fmla="*/ 81844 w 268817"/>
                  <a:gd name="connsiteY7" fmla="*/ 593372 h 634294"/>
                  <a:gd name="connsiteX8" fmla="*/ 22578 w 268817"/>
                  <a:gd name="connsiteY8" fmla="*/ 627238 h 634294"/>
                  <a:gd name="connsiteX9" fmla="*/ 5644 w 268817"/>
                  <a:gd name="connsiteY9" fmla="*/ 618772 h 634294"/>
                  <a:gd name="connsiteX10" fmla="*/ 56444 w 268817"/>
                  <a:gd name="connsiteY10" fmla="*/ 534105 h 634294"/>
                  <a:gd name="connsiteX11" fmla="*/ 81844 w 268817"/>
                  <a:gd name="connsiteY11" fmla="*/ 415572 h 634294"/>
                  <a:gd name="connsiteX12" fmla="*/ 81844 w 268817"/>
                  <a:gd name="connsiteY12" fmla="*/ 229305 h 634294"/>
                  <a:gd name="connsiteX13" fmla="*/ 56444 w 268817"/>
                  <a:gd name="connsiteY13" fmla="*/ 148872 h 634294"/>
                  <a:gd name="connsiteX14" fmla="*/ 81844 w 268817"/>
                  <a:gd name="connsiteY14" fmla="*/ 98072 h 634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8817" h="634294">
                    <a:moveTo>
                      <a:pt x="81844" y="98072"/>
                    </a:moveTo>
                    <a:cubicBezTo>
                      <a:pt x="103011" y="87489"/>
                      <a:pt x="154516" y="95955"/>
                      <a:pt x="183444" y="85372"/>
                    </a:cubicBezTo>
                    <a:cubicBezTo>
                      <a:pt x="212372" y="74789"/>
                      <a:pt x="242005" y="0"/>
                      <a:pt x="255411" y="34572"/>
                    </a:cubicBezTo>
                    <a:cubicBezTo>
                      <a:pt x="268817" y="69144"/>
                      <a:pt x="264583" y="232833"/>
                      <a:pt x="263878" y="292805"/>
                    </a:cubicBezTo>
                    <a:cubicBezTo>
                      <a:pt x="263173" y="352777"/>
                      <a:pt x="258234" y="365477"/>
                      <a:pt x="251178" y="394405"/>
                    </a:cubicBezTo>
                    <a:cubicBezTo>
                      <a:pt x="244122" y="423333"/>
                      <a:pt x="236361" y="442383"/>
                      <a:pt x="221544" y="466372"/>
                    </a:cubicBezTo>
                    <a:cubicBezTo>
                      <a:pt x="206727" y="490361"/>
                      <a:pt x="185561" y="517171"/>
                      <a:pt x="162278" y="538338"/>
                    </a:cubicBezTo>
                    <a:cubicBezTo>
                      <a:pt x="138995" y="559505"/>
                      <a:pt x="105127" y="578555"/>
                      <a:pt x="81844" y="593372"/>
                    </a:cubicBezTo>
                    <a:cubicBezTo>
                      <a:pt x="58561" y="608189"/>
                      <a:pt x="35278" y="623005"/>
                      <a:pt x="22578" y="627238"/>
                    </a:cubicBezTo>
                    <a:cubicBezTo>
                      <a:pt x="9878" y="631471"/>
                      <a:pt x="0" y="634294"/>
                      <a:pt x="5644" y="618772"/>
                    </a:cubicBezTo>
                    <a:cubicBezTo>
                      <a:pt x="11288" y="603250"/>
                      <a:pt x="43744" y="567972"/>
                      <a:pt x="56444" y="534105"/>
                    </a:cubicBezTo>
                    <a:cubicBezTo>
                      <a:pt x="69144" y="500238"/>
                      <a:pt x="77611" y="466372"/>
                      <a:pt x="81844" y="415572"/>
                    </a:cubicBezTo>
                    <a:cubicBezTo>
                      <a:pt x="86077" y="364772"/>
                      <a:pt x="86077" y="273755"/>
                      <a:pt x="81844" y="229305"/>
                    </a:cubicBezTo>
                    <a:cubicBezTo>
                      <a:pt x="77611" y="184855"/>
                      <a:pt x="61383" y="166511"/>
                      <a:pt x="56444" y="148872"/>
                    </a:cubicBezTo>
                    <a:cubicBezTo>
                      <a:pt x="51505" y="131233"/>
                      <a:pt x="60677" y="108655"/>
                      <a:pt x="81844" y="98072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17" name="Ellipse 116">
              <a:extLst>
                <a:ext uri="{FF2B5EF4-FFF2-40B4-BE49-F238E27FC236}">
                  <a16:creationId xmlns:a16="http://schemas.microsoft.com/office/drawing/2014/main" id="{79D8147F-BB05-C543-91B4-1B5261013D8B}"/>
                </a:ext>
              </a:extLst>
            </p:cNvPr>
            <p:cNvSpPr/>
            <p:nvPr/>
          </p:nvSpPr>
          <p:spPr>
            <a:xfrm>
              <a:off x="3268012" y="2779970"/>
              <a:ext cx="1054801" cy="1022573"/>
            </a:xfrm>
            <a:prstGeom prst="ellips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4" name="Titre 1">
            <a:extLst>
              <a:ext uri="{FF2B5EF4-FFF2-40B4-BE49-F238E27FC236}">
                <a16:creationId xmlns:a16="http://schemas.microsoft.com/office/drawing/2014/main" id="{026122D7-66D4-4340-945D-816BF97EC38B}"/>
              </a:ext>
            </a:extLst>
          </p:cNvPr>
          <p:cNvSpPr txBox="1">
            <a:spLocks/>
          </p:cNvSpPr>
          <p:nvPr/>
        </p:nvSpPr>
        <p:spPr>
          <a:xfrm>
            <a:off x="0" y="5648"/>
            <a:ext cx="9906000" cy="853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803587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"/>
                <a:cs typeface="Arial"/>
              </a:rPr>
              <a:t>Une certaine spécificité</a:t>
            </a:r>
          </a:p>
        </p:txBody>
      </p:sp>
    </p:spTree>
    <p:extLst>
      <p:ext uri="{BB962C8B-B14F-4D97-AF65-F5344CB8AC3E}">
        <p14:creationId xmlns:p14="http://schemas.microsoft.com/office/powerpoint/2010/main" val="24234723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73D9BBC-A1AF-8C42-B16E-80095971DCDB}"/>
              </a:ext>
            </a:extLst>
          </p:cNvPr>
          <p:cNvSpPr/>
          <p:nvPr/>
        </p:nvSpPr>
        <p:spPr>
          <a:xfrm>
            <a:off x="4020139" y="1106439"/>
            <a:ext cx="1828214" cy="3763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844083">
              <a:defRPr/>
            </a:pPr>
            <a:r>
              <a:rPr lang="fr-FR" sz="1846" dirty="0">
                <a:solidFill>
                  <a:srgbClr val="002060"/>
                </a:solidFill>
                <a:latin typeface="Segoe UI"/>
                <a:cs typeface="Segoe UI"/>
              </a:rPr>
              <a:t>Cerveau fœtal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BC815B-AEF6-014D-A3FC-59DAAEFAC2CA}"/>
              </a:ext>
            </a:extLst>
          </p:cNvPr>
          <p:cNvSpPr/>
          <p:nvPr/>
        </p:nvSpPr>
        <p:spPr>
          <a:xfrm>
            <a:off x="461945" y="1025728"/>
            <a:ext cx="8960927" cy="5725801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fr-FR" sz="1662" kern="0">
              <a:solidFill>
                <a:srgbClr val="5B9BD5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716DFE6-1041-F24A-BBFF-09B37AE778B1}"/>
              </a:ext>
            </a:extLst>
          </p:cNvPr>
          <p:cNvSpPr/>
          <p:nvPr/>
        </p:nvSpPr>
        <p:spPr>
          <a:xfrm>
            <a:off x="6914726" y="2635372"/>
            <a:ext cx="2149748" cy="627185"/>
          </a:xfrm>
          <a:prstGeom prst="ellipse">
            <a:avLst/>
          </a:prstGeom>
          <a:solidFill>
            <a:srgbClr val="FFFFFF"/>
          </a:solidFill>
          <a:ln>
            <a:solidFill>
              <a:srgbClr val="95373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>
              <a:defRPr/>
            </a:pPr>
            <a:r>
              <a:rPr lang="fr-FR" sz="1600" dirty="0">
                <a:solidFill>
                  <a:prstClr val="black"/>
                </a:solidFill>
                <a:latin typeface="Segoe UI"/>
                <a:cs typeface="Segoe UI"/>
              </a:rPr>
              <a:t>Stress</a:t>
            </a:r>
          </a:p>
          <a:p>
            <a:pPr algn="ctr" defTabSz="844083">
              <a:defRPr/>
            </a:pPr>
            <a:r>
              <a:rPr lang="fr-FR" sz="1600" dirty="0">
                <a:solidFill>
                  <a:prstClr val="black"/>
                </a:solidFill>
                <a:latin typeface="Segoe UI"/>
                <a:cs typeface="Segoe UI"/>
              </a:rPr>
              <a:t>Psychologique</a:t>
            </a:r>
          </a:p>
        </p:txBody>
      </p:sp>
      <p:sp>
        <p:nvSpPr>
          <p:cNvPr id="11" name="Éclair 10">
            <a:extLst>
              <a:ext uri="{FF2B5EF4-FFF2-40B4-BE49-F238E27FC236}">
                <a16:creationId xmlns:a16="http://schemas.microsoft.com/office/drawing/2014/main" id="{BC89304B-C7AE-3047-8A93-B2A5C3E652FB}"/>
              </a:ext>
            </a:extLst>
          </p:cNvPr>
          <p:cNvSpPr/>
          <p:nvPr/>
        </p:nvSpPr>
        <p:spPr>
          <a:xfrm rot="4987182" flipH="1">
            <a:off x="6015376" y="2241857"/>
            <a:ext cx="496766" cy="1082920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Forme libre 19">
            <a:extLst>
              <a:ext uri="{FF2B5EF4-FFF2-40B4-BE49-F238E27FC236}">
                <a16:creationId xmlns:a16="http://schemas.microsoft.com/office/drawing/2014/main" id="{C0906E88-CDE2-0E44-8ADC-93E692EDD70E}"/>
              </a:ext>
            </a:extLst>
          </p:cNvPr>
          <p:cNvSpPr/>
          <p:nvPr/>
        </p:nvSpPr>
        <p:spPr>
          <a:xfrm rot="20466872">
            <a:off x="4467735" y="1736144"/>
            <a:ext cx="1075364" cy="898643"/>
          </a:xfrm>
          <a:custGeom>
            <a:avLst/>
            <a:gdLst>
              <a:gd name="connsiteX0" fmla="*/ 40288 w 1744092"/>
              <a:gd name="connsiteY0" fmla="*/ 886559 h 1345413"/>
              <a:gd name="connsiteX1" fmla="*/ 8757 w 1744092"/>
              <a:gd name="connsiteY1" fmla="*/ 618545 h 1345413"/>
              <a:gd name="connsiteX2" fmla="*/ 182177 w 1744092"/>
              <a:gd name="connsiteY2" fmla="*/ 255938 h 1345413"/>
              <a:gd name="connsiteX3" fmla="*/ 623612 w 1744092"/>
              <a:gd name="connsiteY3" fmla="*/ 35221 h 1345413"/>
              <a:gd name="connsiteX4" fmla="*/ 1096577 w 1744092"/>
              <a:gd name="connsiteY4" fmla="*/ 19455 h 1345413"/>
              <a:gd name="connsiteX5" fmla="*/ 1427653 w 1744092"/>
              <a:gd name="connsiteY5" fmla="*/ 224407 h 1345413"/>
              <a:gd name="connsiteX6" fmla="*/ 1664136 w 1744092"/>
              <a:gd name="connsiteY6" fmla="*/ 445124 h 1345413"/>
              <a:gd name="connsiteX7" fmla="*/ 1742964 w 1744092"/>
              <a:gd name="connsiteY7" fmla="*/ 760435 h 1345413"/>
              <a:gd name="connsiteX8" fmla="*/ 1616840 w 1744092"/>
              <a:gd name="connsiteY8" fmla="*/ 902324 h 1345413"/>
              <a:gd name="connsiteX9" fmla="*/ 1506481 w 1744092"/>
              <a:gd name="connsiteY9" fmla="*/ 886559 h 1345413"/>
              <a:gd name="connsiteX10" fmla="*/ 1601074 w 1744092"/>
              <a:gd name="connsiteY10" fmla="*/ 1012683 h 1345413"/>
              <a:gd name="connsiteX11" fmla="*/ 1443419 w 1744092"/>
              <a:gd name="connsiteY11" fmla="*/ 1249166 h 1345413"/>
              <a:gd name="connsiteX12" fmla="*/ 1269998 w 1744092"/>
              <a:gd name="connsiteY12" fmla="*/ 1343759 h 1345413"/>
              <a:gd name="connsiteX13" fmla="*/ 1096577 w 1744092"/>
              <a:gd name="connsiteY13" fmla="*/ 1296462 h 1345413"/>
              <a:gd name="connsiteX14" fmla="*/ 986219 w 1744092"/>
              <a:gd name="connsiteY14" fmla="*/ 1138807 h 1345413"/>
              <a:gd name="connsiteX15" fmla="*/ 970453 w 1744092"/>
              <a:gd name="connsiteY15" fmla="*/ 1107276 h 1345413"/>
              <a:gd name="connsiteX16" fmla="*/ 765502 w 1744092"/>
              <a:gd name="connsiteY16" fmla="*/ 1154573 h 1345413"/>
              <a:gd name="connsiteX17" fmla="*/ 481722 w 1744092"/>
              <a:gd name="connsiteY17" fmla="*/ 1154573 h 1345413"/>
              <a:gd name="connsiteX18" fmla="*/ 355598 w 1744092"/>
              <a:gd name="connsiteY18" fmla="*/ 1091510 h 1345413"/>
              <a:gd name="connsiteX19" fmla="*/ 308302 w 1744092"/>
              <a:gd name="connsiteY19" fmla="*/ 1028448 h 1345413"/>
              <a:gd name="connsiteX20" fmla="*/ 166412 w 1744092"/>
              <a:gd name="connsiteY20" fmla="*/ 1012683 h 1345413"/>
              <a:gd name="connsiteX21" fmla="*/ 40288 w 1744092"/>
              <a:gd name="connsiteY21" fmla="*/ 886559 h 134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44092" h="1345413">
                <a:moveTo>
                  <a:pt x="40288" y="886559"/>
                </a:moveTo>
                <a:cubicBezTo>
                  <a:pt x="14012" y="820869"/>
                  <a:pt x="-14891" y="723649"/>
                  <a:pt x="8757" y="618545"/>
                </a:cubicBezTo>
                <a:cubicBezTo>
                  <a:pt x="32405" y="513441"/>
                  <a:pt x="79701" y="353159"/>
                  <a:pt x="182177" y="255938"/>
                </a:cubicBezTo>
                <a:cubicBezTo>
                  <a:pt x="284653" y="158717"/>
                  <a:pt x="471212" y="74635"/>
                  <a:pt x="623612" y="35221"/>
                </a:cubicBezTo>
                <a:cubicBezTo>
                  <a:pt x="776012" y="-4193"/>
                  <a:pt x="962570" y="-12076"/>
                  <a:pt x="1096577" y="19455"/>
                </a:cubicBezTo>
                <a:cubicBezTo>
                  <a:pt x="1230584" y="50986"/>
                  <a:pt x="1333060" y="153462"/>
                  <a:pt x="1427653" y="224407"/>
                </a:cubicBezTo>
                <a:cubicBezTo>
                  <a:pt x="1522246" y="295352"/>
                  <a:pt x="1611584" y="355786"/>
                  <a:pt x="1664136" y="445124"/>
                </a:cubicBezTo>
                <a:cubicBezTo>
                  <a:pt x="1716688" y="534462"/>
                  <a:pt x="1750847" y="684235"/>
                  <a:pt x="1742964" y="760435"/>
                </a:cubicBezTo>
                <a:cubicBezTo>
                  <a:pt x="1735081" y="836635"/>
                  <a:pt x="1656254" y="881303"/>
                  <a:pt x="1616840" y="902324"/>
                </a:cubicBezTo>
                <a:cubicBezTo>
                  <a:pt x="1577426" y="923345"/>
                  <a:pt x="1509109" y="868166"/>
                  <a:pt x="1506481" y="886559"/>
                </a:cubicBezTo>
                <a:cubicBezTo>
                  <a:pt x="1503853" y="904952"/>
                  <a:pt x="1611584" y="952249"/>
                  <a:pt x="1601074" y="1012683"/>
                </a:cubicBezTo>
                <a:cubicBezTo>
                  <a:pt x="1590564" y="1073117"/>
                  <a:pt x="1498598" y="1193987"/>
                  <a:pt x="1443419" y="1249166"/>
                </a:cubicBezTo>
                <a:cubicBezTo>
                  <a:pt x="1388240" y="1304345"/>
                  <a:pt x="1327805" y="1335876"/>
                  <a:pt x="1269998" y="1343759"/>
                </a:cubicBezTo>
                <a:cubicBezTo>
                  <a:pt x="1212191" y="1351642"/>
                  <a:pt x="1143873" y="1330621"/>
                  <a:pt x="1096577" y="1296462"/>
                </a:cubicBezTo>
                <a:cubicBezTo>
                  <a:pt x="1049281" y="1262303"/>
                  <a:pt x="1007240" y="1170338"/>
                  <a:pt x="986219" y="1138807"/>
                </a:cubicBezTo>
                <a:cubicBezTo>
                  <a:pt x="965198" y="1107276"/>
                  <a:pt x="1007239" y="1104648"/>
                  <a:pt x="970453" y="1107276"/>
                </a:cubicBezTo>
                <a:cubicBezTo>
                  <a:pt x="933667" y="1109904"/>
                  <a:pt x="846957" y="1146690"/>
                  <a:pt x="765502" y="1154573"/>
                </a:cubicBezTo>
                <a:cubicBezTo>
                  <a:pt x="684047" y="1162456"/>
                  <a:pt x="550039" y="1165084"/>
                  <a:pt x="481722" y="1154573"/>
                </a:cubicBezTo>
                <a:cubicBezTo>
                  <a:pt x="413405" y="1144063"/>
                  <a:pt x="384501" y="1112531"/>
                  <a:pt x="355598" y="1091510"/>
                </a:cubicBezTo>
                <a:cubicBezTo>
                  <a:pt x="326695" y="1070489"/>
                  <a:pt x="339833" y="1041586"/>
                  <a:pt x="308302" y="1028448"/>
                </a:cubicBezTo>
                <a:cubicBezTo>
                  <a:pt x="276771" y="1015310"/>
                  <a:pt x="213709" y="1036331"/>
                  <a:pt x="166412" y="1012683"/>
                </a:cubicBezTo>
                <a:cubicBezTo>
                  <a:pt x="119115" y="989035"/>
                  <a:pt x="66564" y="952249"/>
                  <a:pt x="40288" y="886559"/>
                </a:cubicBezTo>
                <a:close/>
              </a:path>
            </a:pathLst>
          </a:custGeom>
          <a:solidFill>
            <a:srgbClr val="ADC4FF">
              <a:alpha val="4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fr-FR" sz="1662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32D841-3F68-374C-8BD5-0923750EDDA9}"/>
              </a:ext>
            </a:extLst>
          </p:cNvPr>
          <p:cNvSpPr/>
          <p:nvPr/>
        </p:nvSpPr>
        <p:spPr>
          <a:xfrm>
            <a:off x="4880695" y="2977479"/>
            <a:ext cx="140677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A2B9C08-ECC5-BE41-8436-34597EB2CF48}"/>
              </a:ext>
            </a:extLst>
          </p:cNvPr>
          <p:cNvSpPr/>
          <p:nvPr/>
        </p:nvSpPr>
        <p:spPr>
          <a:xfrm>
            <a:off x="4880695" y="3118156"/>
            <a:ext cx="140677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6CCCB90-4413-7B46-8987-E8508B81426C}"/>
              </a:ext>
            </a:extLst>
          </p:cNvPr>
          <p:cNvSpPr/>
          <p:nvPr/>
        </p:nvSpPr>
        <p:spPr>
          <a:xfrm>
            <a:off x="4880695" y="3258833"/>
            <a:ext cx="140677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9A39BC3-6642-0B47-BC53-877045595E05}"/>
              </a:ext>
            </a:extLst>
          </p:cNvPr>
          <p:cNvSpPr/>
          <p:nvPr/>
        </p:nvSpPr>
        <p:spPr>
          <a:xfrm>
            <a:off x="4880695" y="3399509"/>
            <a:ext cx="140677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Flèche vers le bas 24">
            <a:extLst>
              <a:ext uri="{FF2B5EF4-FFF2-40B4-BE49-F238E27FC236}">
                <a16:creationId xmlns:a16="http://schemas.microsoft.com/office/drawing/2014/main" id="{8DD83045-8EAD-BC43-9977-3AE10939AB43}"/>
              </a:ext>
            </a:extLst>
          </p:cNvPr>
          <p:cNvSpPr/>
          <p:nvPr/>
        </p:nvSpPr>
        <p:spPr>
          <a:xfrm>
            <a:off x="4808158" y="3521741"/>
            <a:ext cx="285750" cy="389792"/>
          </a:xfrm>
          <a:prstGeom prst="downArrow">
            <a:avLst/>
          </a:prstGeom>
          <a:solidFill>
            <a:schemeClr val="tx1"/>
          </a:solidFill>
          <a:ln>
            <a:solidFill>
              <a:srgbClr val="37609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A2E2D1D-0443-1841-820E-12EB9BB09661}"/>
              </a:ext>
            </a:extLst>
          </p:cNvPr>
          <p:cNvSpPr/>
          <p:nvPr/>
        </p:nvSpPr>
        <p:spPr>
          <a:xfrm>
            <a:off x="4028521" y="3637764"/>
            <a:ext cx="1828214" cy="3763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844083">
              <a:defRPr/>
            </a:pPr>
            <a:r>
              <a:rPr lang="fr-FR" sz="1846" dirty="0">
                <a:solidFill>
                  <a:srgbClr val="002060"/>
                </a:solidFill>
                <a:latin typeface="Segoe UI"/>
                <a:cs typeface="Segoe UI"/>
              </a:rPr>
              <a:t>Cerveau adulte</a:t>
            </a:r>
          </a:p>
        </p:txBody>
      </p:sp>
      <p:sp>
        <p:nvSpPr>
          <p:cNvPr id="33" name="Flèche vers le bas 32">
            <a:extLst>
              <a:ext uri="{FF2B5EF4-FFF2-40B4-BE49-F238E27FC236}">
                <a16:creationId xmlns:a16="http://schemas.microsoft.com/office/drawing/2014/main" id="{F13BC19F-8337-1E44-83FD-563581B6BEA6}"/>
              </a:ext>
            </a:extLst>
          </p:cNvPr>
          <p:cNvSpPr/>
          <p:nvPr/>
        </p:nvSpPr>
        <p:spPr>
          <a:xfrm>
            <a:off x="4819149" y="4138028"/>
            <a:ext cx="263769" cy="389792"/>
          </a:xfrm>
          <a:prstGeom prst="downArrow">
            <a:avLst/>
          </a:prstGeom>
          <a:solidFill>
            <a:schemeClr val="tx1"/>
          </a:solidFill>
          <a:ln>
            <a:solidFill>
              <a:srgbClr val="37609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E82AD8A2-CB2F-9048-9CA3-298A48C30ACC}"/>
              </a:ext>
            </a:extLst>
          </p:cNvPr>
          <p:cNvCxnSpPr/>
          <p:nvPr/>
        </p:nvCxnSpPr>
        <p:spPr>
          <a:xfrm rot="10800000" flipV="1">
            <a:off x="3484477" y="5419563"/>
            <a:ext cx="666863" cy="301869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ZoneTexte 26">
            <a:extLst>
              <a:ext uri="{FF2B5EF4-FFF2-40B4-BE49-F238E27FC236}">
                <a16:creationId xmlns:a16="http://schemas.microsoft.com/office/drawing/2014/main" id="{42594492-AA47-AF4F-9E28-F8A74C8D5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8166" y="5810536"/>
            <a:ext cx="13160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44083"/>
            <a:r>
              <a:rPr lang="fr-FR" dirty="0">
                <a:solidFill>
                  <a:srgbClr val="FA2861"/>
                </a:solidFill>
                <a:latin typeface="Segoe UI" pitchFamily="34" charset="0"/>
              </a:rPr>
              <a:t>Dépression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0A59920C-C172-9442-A3FB-E1C2CC6FD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2367" y="5540880"/>
            <a:ext cx="9602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44083"/>
            <a:r>
              <a:rPr lang="fr-FR" dirty="0">
                <a:solidFill>
                  <a:srgbClr val="FA2861"/>
                </a:solidFill>
                <a:latin typeface="Segoe UI" pitchFamily="34" charset="0"/>
              </a:rPr>
              <a:t>Anxiété</a:t>
            </a:r>
          </a:p>
        </p:txBody>
      </p:sp>
      <p:pic>
        <p:nvPicPr>
          <p:cNvPr id="47" name="Picture 2" descr="C:\Users\duchateau\AppData\Local\Microsoft\Windows\INetCache\IE\DQP4OPLE\mouse-47518_640[1].png">
            <a:extLst>
              <a:ext uri="{FF2B5EF4-FFF2-40B4-BE49-F238E27FC236}">
                <a16:creationId xmlns:a16="http://schemas.microsoft.com/office/drawing/2014/main" id="{C8E38EB0-4D5A-794A-8AB9-1091817EC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6736" y="5478954"/>
            <a:ext cx="897684" cy="958816"/>
          </a:xfrm>
          <a:prstGeom prst="rect">
            <a:avLst/>
          </a:prstGeom>
          <a:noFill/>
        </p:spPr>
      </p:pic>
      <p:grpSp>
        <p:nvGrpSpPr>
          <p:cNvPr id="48" name="Grouper 134">
            <a:extLst>
              <a:ext uri="{FF2B5EF4-FFF2-40B4-BE49-F238E27FC236}">
                <a16:creationId xmlns:a16="http://schemas.microsoft.com/office/drawing/2014/main" id="{40E5B160-4A39-FE4E-8383-38A2F1921611}"/>
              </a:ext>
            </a:extLst>
          </p:cNvPr>
          <p:cNvGrpSpPr/>
          <p:nvPr/>
        </p:nvGrpSpPr>
        <p:grpSpPr>
          <a:xfrm>
            <a:off x="707834" y="4796923"/>
            <a:ext cx="776794" cy="815816"/>
            <a:chOff x="545068" y="5044362"/>
            <a:chExt cx="765352" cy="741968"/>
          </a:xfrm>
        </p:grpSpPr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10FDC814-556D-C04E-9C8C-D0ECDD247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004" y="5051354"/>
              <a:ext cx="663479" cy="727984"/>
            </a:xfrm>
            <a:prstGeom prst="rect">
              <a:avLst/>
            </a:prstGeom>
          </p:spPr>
        </p:pic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1C9163A1-F53B-C34B-A355-EAD76FD485AF}"/>
                </a:ext>
              </a:extLst>
            </p:cNvPr>
            <p:cNvSpPr/>
            <p:nvPr/>
          </p:nvSpPr>
          <p:spPr>
            <a:xfrm>
              <a:off x="545068" y="5044362"/>
              <a:ext cx="765352" cy="741968"/>
            </a:xfrm>
            <a:prstGeom prst="ellips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grpSp>
        <p:nvGrpSpPr>
          <p:cNvPr id="51" name="Grouper 137">
            <a:extLst>
              <a:ext uri="{FF2B5EF4-FFF2-40B4-BE49-F238E27FC236}">
                <a16:creationId xmlns:a16="http://schemas.microsoft.com/office/drawing/2014/main" id="{595475A1-F2C5-A74D-A1AF-6C081526DD98}"/>
              </a:ext>
            </a:extLst>
          </p:cNvPr>
          <p:cNvGrpSpPr/>
          <p:nvPr/>
        </p:nvGrpSpPr>
        <p:grpSpPr>
          <a:xfrm>
            <a:off x="1347639" y="5531464"/>
            <a:ext cx="850723" cy="893459"/>
            <a:chOff x="1162007" y="5647905"/>
            <a:chExt cx="921617" cy="893459"/>
          </a:xfrm>
        </p:grpSpPr>
        <p:grpSp>
          <p:nvGrpSpPr>
            <p:cNvPr id="52" name="Grouper 138">
              <a:extLst>
                <a:ext uri="{FF2B5EF4-FFF2-40B4-BE49-F238E27FC236}">
                  <a16:creationId xmlns:a16="http://schemas.microsoft.com/office/drawing/2014/main" id="{0F92D92F-47EC-094E-AE53-19CF03562D8E}"/>
                </a:ext>
              </a:extLst>
            </p:cNvPr>
            <p:cNvGrpSpPr/>
            <p:nvPr/>
          </p:nvGrpSpPr>
          <p:grpSpPr>
            <a:xfrm>
              <a:off x="1267107" y="5685974"/>
              <a:ext cx="755926" cy="819616"/>
              <a:chOff x="8259502" y="3859946"/>
              <a:chExt cx="797954" cy="865190"/>
            </a:xfrm>
          </p:grpSpPr>
          <p:pic>
            <p:nvPicPr>
              <p:cNvPr id="54" name="Image 14" descr="human-aging-process-male.jpg">
                <a:extLst>
                  <a:ext uri="{FF2B5EF4-FFF2-40B4-BE49-F238E27FC236}">
                    <a16:creationId xmlns:a16="http://schemas.microsoft.com/office/drawing/2014/main" id="{E1F739B0-2857-3840-B021-5820240F0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044" r="25677"/>
              <a:stretch>
                <a:fillRect/>
              </a:stretch>
            </p:blipFill>
            <p:spPr bwMode="auto">
              <a:xfrm>
                <a:off x="8278539" y="3877195"/>
                <a:ext cx="392064" cy="7781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Image 12" descr="ageing.jpg">
                <a:extLst>
                  <a:ext uri="{FF2B5EF4-FFF2-40B4-BE49-F238E27FC236}">
                    <a16:creationId xmlns:a16="http://schemas.microsoft.com/office/drawing/2014/main" id="{B717625A-11F4-094F-ACB5-501060419B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702" r="31859" b="35281"/>
              <a:stretch>
                <a:fillRect/>
              </a:stretch>
            </p:blipFill>
            <p:spPr bwMode="auto">
              <a:xfrm>
                <a:off x="8700756" y="3859946"/>
                <a:ext cx="356641" cy="865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AB8DD0CA-A4A1-084F-8763-BAB9567E2424}"/>
                  </a:ext>
                </a:extLst>
              </p:cNvPr>
              <p:cNvSpPr/>
              <p:nvPr/>
            </p:nvSpPr>
            <p:spPr>
              <a:xfrm>
                <a:off x="8625351" y="3861041"/>
                <a:ext cx="45719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68B28D27-B13E-704D-894E-0C5520347575}"/>
                  </a:ext>
                </a:extLst>
              </p:cNvPr>
              <p:cNvSpPr/>
              <p:nvPr/>
            </p:nvSpPr>
            <p:spPr>
              <a:xfrm>
                <a:off x="8259502" y="3861041"/>
                <a:ext cx="45719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A6E4FD8D-C88B-7F4B-90AB-5CA65BE86EB5}"/>
                  </a:ext>
                </a:extLst>
              </p:cNvPr>
              <p:cNvSpPr/>
              <p:nvPr/>
            </p:nvSpPr>
            <p:spPr>
              <a:xfrm>
                <a:off x="9011737" y="4039380"/>
                <a:ext cx="45719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A2365FE4-F570-DF45-A5C9-9F02BAC24CAE}"/>
                </a:ext>
              </a:extLst>
            </p:cNvPr>
            <p:cNvSpPr/>
            <p:nvPr/>
          </p:nvSpPr>
          <p:spPr>
            <a:xfrm>
              <a:off x="1162007" y="5647905"/>
              <a:ext cx="921617" cy="893459"/>
            </a:xfrm>
            <a:prstGeom prst="ellips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grpSp>
        <p:nvGrpSpPr>
          <p:cNvPr id="59" name="Grouper 145">
            <a:extLst>
              <a:ext uri="{FF2B5EF4-FFF2-40B4-BE49-F238E27FC236}">
                <a16:creationId xmlns:a16="http://schemas.microsoft.com/office/drawing/2014/main" id="{18A9D741-A885-ED4C-825C-920253774379}"/>
              </a:ext>
            </a:extLst>
          </p:cNvPr>
          <p:cNvGrpSpPr/>
          <p:nvPr/>
        </p:nvGrpSpPr>
        <p:grpSpPr>
          <a:xfrm>
            <a:off x="8751318" y="4796923"/>
            <a:ext cx="492063" cy="649634"/>
            <a:chOff x="3286619" y="3447056"/>
            <a:chExt cx="813480" cy="991364"/>
          </a:xfrm>
        </p:grpSpPr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B99F299-763E-6649-A2FF-D281D836EC6E}"/>
                </a:ext>
              </a:extLst>
            </p:cNvPr>
            <p:cNvSpPr/>
            <p:nvPr/>
          </p:nvSpPr>
          <p:spPr>
            <a:xfrm>
              <a:off x="3908078" y="3947380"/>
              <a:ext cx="192021" cy="285853"/>
            </a:xfrm>
            <a:custGeom>
              <a:avLst/>
              <a:gdLst>
                <a:gd name="connsiteX0" fmla="*/ 6546 w 192021"/>
                <a:gd name="connsiteY0" fmla="*/ 242211 h 285853"/>
                <a:gd name="connsiteX1" fmla="*/ 124378 w 192021"/>
                <a:gd name="connsiteY1" fmla="*/ 242211 h 285853"/>
                <a:gd name="connsiteX2" fmla="*/ 111285 w 192021"/>
                <a:gd name="connsiteY2" fmla="*/ 163656 h 285853"/>
                <a:gd name="connsiteX3" fmla="*/ 72008 w 192021"/>
                <a:gd name="connsiteY3" fmla="*/ 91648 h 285853"/>
                <a:gd name="connsiteX4" fmla="*/ 85101 w 192021"/>
                <a:gd name="connsiteY4" fmla="*/ 52370 h 285853"/>
                <a:gd name="connsiteX5" fmla="*/ 183293 w 192021"/>
                <a:gd name="connsiteY5" fmla="*/ 0 h 285853"/>
                <a:gd name="connsiteX6" fmla="*/ 117831 w 192021"/>
                <a:gd name="connsiteY6" fmla="*/ 52370 h 285853"/>
                <a:gd name="connsiteX7" fmla="*/ 91647 w 192021"/>
                <a:gd name="connsiteY7" fmla="*/ 91648 h 285853"/>
                <a:gd name="connsiteX8" fmla="*/ 176747 w 192021"/>
                <a:gd name="connsiteY8" fmla="*/ 216026 h 285853"/>
                <a:gd name="connsiteX9" fmla="*/ 176747 w 192021"/>
                <a:gd name="connsiteY9" fmla="*/ 274942 h 285853"/>
                <a:gd name="connsiteX10" fmla="*/ 85101 w 192021"/>
                <a:gd name="connsiteY10" fmla="*/ 281489 h 285853"/>
                <a:gd name="connsiteX11" fmla="*/ 6546 w 192021"/>
                <a:gd name="connsiteY11" fmla="*/ 242211 h 28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2021" h="285853">
                  <a:moveTo>
                    <a:pt x="6546" y="242211"/>
                  </a:moveTo>
                  <a:cubicBezTo>
                    <a:pt x="13092" y="235665"/>
                    <a:pt x="106921" y="255304"/>
                    <a:pt x="124378" y="242211"/>
                  </a:cubicBezTo>
                  <a:cubicBezTo>
                    <a:pt x="141835" y="229118"/>
                    <a:pt x="120013" y="188750"/>
                    <a:pt x="111285" y="163656"/>
                  </a:cubicBezTo>
                  <a:cubicBezTo>
                    <a:pt x="102557" y="138562"/>
                    <a:pt x="76372" y="110196"/>
                    <a:pt x="72008" y="91648"/>
                  </a:cubicBezTo>
                  <a:cubicBezTo>
                    <a:pt x="67644" y="73100"/>
                    <a:pt x="66554" y="67645"/>
                    <a:pt x="85101" y="52370"/>
                  </a:cubicBezTo>
                  <a:cubicBezTo>
                    <a:pt x="103648" y="37095"/>
                    <a:pt x="177838" y="0"/>
                    <a:pt x="183293" y="0"/>
                  </a:cubicBezTo>
                  <a:cubicBezTo>
                    <a:pt x="188748" y="0"/>
                    <a:pt x="133105" y="37095"/>
                    <a:pt x="117831" y="52370"/>
                  </a:cubicBezTo>
                  <a:cubicBezTo>
                    <a:pt x="102557" y="67645"/>
                    <a:pt x="81828" y="64372"/>
                    <a:pt x="91647" y="91648"/>
                  </a:cubicBezTo>
                  <a:cubicBezTo>
                    <a:pt x="101466" y="118924"/>
                    <a:pt x="162564" y="185477"/>
                    <a:pt x="176747" y="216026"/>
                  </a:cubicBezTo>
                  <a:cubicBezTo>
                    <a:pt x="190930" y="246575"/>
                    <a:pt x="192021" y="264032"/>
                    <a:pt x="176747" y="274942"/>
                  </a:cubicBezTo>
                  <a:cubicBezTo>
                    <a:pt x="161473" y="285853"/>
                    <a:pt x="114559" y="282580"/>
                    <a:pt x="85101" y="281489"/>
                  </a:cubicBezTo>
                  <a:cubicBezTo>
                    <a:pt x="55643" y="280398"/>
                    <a:pt x="0" y="248757"/>
                    <a:pt x="6546" y="242211"/>
                  </a:cubicBezTo>
                  <a:close/>
                </a:path>
              </a:pathLst>
            </a:custGeom>
            <a:solidFill>
              <a:srgbClr val="A4A2A3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grpSp>
          <p:nvGrpSpPr>
            <p:cNvPr id="61" name="Grouper 147">
              <a:extLst>
                <a:ext uri="{FF2B5EF4-FFF2-40B4-BE49-F238E27FC236}">
                  <a16:creationId xmlns:a16="http://schemas.microsoft.com/office/drawing/2014/main" id="{BAC9C4C3-8EBE-D947-B49B-97718BCDADD6}"/>
                </a:ext>
              </a:extLst>
            </p:cNvPr>
            <p:cNvGrpSpPr/>
            <p:nvPr/>
          </p:nvGrpSpPr>
          <p:grpSpPr>
            <a:xfrm>
              <a:off x="3316022" y="3447324"/>
              <a:ext cx="268913" cy="257705"/>
              <a:chOff x="4178300" y="3254243"/>
              <a:chExt cx="477224" cy="457333"/>
            </a:xfrm>
          </p:grpSpPr>
          <p:sp>
            <p:nvSpPr>
              <p:cNvPr id="88" name="Ellipse 87">
                <a:extLst>
                  <a:ext uri="{FF2B5EF4-FFF2-40B4-BE49-F238E27FC236}">
                    <a16:creationId xmlns:a16="http://schemas.microsoft.com/office/drawing/2014/main" id="{B7AAFC0C-E531-834F-9F31-E3B9428A45EF}"/>
                  </a:ext>
                </a:extLst>
              </p:cNvPr>
              <p:cNvSpPr/>
              <p:nvPr/>
            </p:nvSpPr>
            <p:spPr>
              <a:xfrm>
                <a:off x="4178300" y="3254243"/>
                <a:ext cx="477224" cy="457333"/>
              </a:xfrm>
              <a:prstGeom prst="ellipse">
                <a:avLst/>
              </a:prstGeom>
              <a:solidFill>
                <a:srgbClr val="A4A2A3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Forme libre 88">
                <a:extLst>
                  <a:ext uri="{FF2B5EF4-FFF2-40B4-BE49-F238E27FC236}">
                    <a16:creationId xmlns:a16="http://schemas.microsoft.com/office/drawing/2014/main" id="{26E3864F-CE1E-E144-AA71-D010A5DACFB7}"/>
                  </a:ext>
                </a:extLst>
              </p:cNvPr>
              <p:cNvSpPr/>
              <p:nvPr/>
            </p:nvSpPr>
            <p:spPr>
              <a:xfrm>
                <a:off x="4202113" y="3278717"/>
                <a:ext cx="165099" cy="286808"/>
              </a:xfrm>
              <a:custGeom>
                <a:avLst/>
                <a:gdLst>
                  <a:gd name="connsiteX0" fmla="*/ 163512 w 165099"/>
                  <a:gd name="connsiteY0" fmla="*/ 4233 h 286808"/>
                  <a:gd name="connsiteX1" fmla="*/ 112712 w 165099"/>
                  <a:gd name="connsiteY1" fmla="*/ 23283 h 286808"/>
                  <a:gd name="connsiteX2" fmla="*/ 68262 w 165099"/>
                  <a:gd name="connsiteY2" fmla="*/ 51858 h 286808"/>
                  <a:gd name="connsiteX3" fmla="*/ 46037 w 165099"/>
                  <a:gd name="connsiteY3" fmla="*/ 74083 h 286808"/>
                  <a:gd name="connsiteX4" fmla="*/ 26987 w 165099"/>
                  <a:gd name="connsiteY4" fmla="*/ 102658 h 286808"/>
                  <a:gd name="connsiteX5" fmla="*/ 7937 w 165099"/>
                  <a:gd name="connsiteY5" fmla="*/ 140758 h 286808"/>
                  <a:gd name="connsiteX6" fmla="*/ 1587 w 165099"/>
                  <a:gd name="connsiteY6" fmla="*/ 172508 h 286808"/>
                  <a:gd name="connsiteX7" fmla="*/ 1587 w 165099"/>
                  <a:gd name="connsiteY7" fmla="*/ 204258 h 286808"/>
                  <a:gd name="connsiteX8" fmla="*/ 1587 w 165099"/>
                  <a:gd name="connsiteY8" fmla="*/ 236008 h 286808"/>
                  <a:gd name="connsiteX9" fmla="*/ 11112 w 165099"/>
                  <a:gd name="connsiteY9" fmla="*/ 267758 h 286808"/>
                  <a:gd name="connsiteX10" fmla="*/ 17462 w 165099"/>
                  <a:gd name="connsiteY10" fmla="*/ 280458 h 286808"/>
                  <a:gd name="connsiteX11" fmla="*/ 11112 w 165099"/>
                  <a:gd name="connsiteY11" fmla="*/ 229658 h 286808"/>
                  <a:gd name="connsiteX12" fmla="*/ 26987 w 165099"/>
                  <a:gd name="connsiteY12" fmla="*/ 150283 h 286808"/>
                  <a:gd name="connsiteX13" fmla="*/ 46037 w 165099"/>
                  <a:gd name="connsiteY13" fmla="*/ 118533 h 286808"/>
                  <a:gd name="connsiteX14" fmla="*/ 68262 w 165099"/>
                  <a:gd name="connsiteY14" fmla="*/ 77258 h 286808"/>
                  <a:gd name="connsiteX15" fmla="*/ 103187 w 165099"/>
                  <a:gd name="connsiteY15" fmla="*/ 48683 h 286808"/>
                  <a:gd name="connsiteX16" fmla="*/ 163512 w 165099"/>
                  <a:gd name="connsiteY16" fmla="*/ 4233 h 286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5099" h="286808">
                    <a:moveTo>
                      <a:pt x="163512" y="4233"/>
                    </a:moveTo>
                    <a:cubicBezTo>
                      <a:pt x="165099" y="0"/>
                      <a:pt x="128587" y="15346"/>
                      <a:pt x="112712" y="23283"/>
                    </a:cubicBezTo>
                    <a:cubicBezTo>
                      <a:pt x="96837" y="31220"/>
                      <a:pt x="79374" y="43391"/>
                      <a:pt x="68262" y="51858"/>
                    </a:cubicBezTo>
                    <a:cubicBezTo>
                      <a:pt x="57150" y="60325"/>
                      <a:pt x="52916" y="65616"/>
                      <a:pt x="46037" y="74083"/>
                    </a:cubicBezTo>
                    <a:cubicBezTo>
                      <a:pt x="39158" y="82550"/>
                      <a:pt x="33337" y="91546"/>
                      <a:pt x="26987" y="102658"/>
                    </a:cubicBezTo>
                    <a:cubicBezTo>
                      <a:pt x="20637" y="113770"/>
                      <a:pt x="12170" y="129116"/>
                      <a:pt x="7937" y="140758"/>
                    </a:cubicBezTo>
                    <a:cubicBezTo>
                      <a:pt x="3704" y="152400"/>
                      <a:pt x="2645" y="161925"/>
                      <a:pt x="1587" y="172508"/>
                    </a:cubicBezTo>
                    <a:cubicBezTo>
                      <a:pt x="529" y="183091"/>
                      <a:pt x="1587" y="204258"/>
                      <a:pt x="1587" y="204258"/>
                    </a:cubicBezTo>
                    <a:cubicBezTo>
                      <a:pt x="1587" y="214841"/>
                      <a:pt x="0" y="225425"/>
                      <a:pt x="1587" y="236008"/>
                    </a:cubicBezTo>
                    <a:cubicBezTo>
                      <a:pt x="3175" y="246591"/>
                      <a:pt x="8466" y="260350"/>
                      <a:pt x="11112" y="267758"/>
                    </a:cubicBezTo>
                    <a:cubicBezTo>
                      <a:pt x="13758" y="275166"/>
                      <a:pt x="17462" y="286808"/>
                      <a:pt x="17462" y="280458"/>
                    </a:cubicBezTo>
                    <a:cubicBezTo>
                      <a:pt x="17462" y="274108"/>
                      <a:pt x="9525" y="251354"/>
                      <a:pt x="11112" y="229658"/>
                    </a:cubicBezTo>
                    <a:cubicBezTo>
                      <a:pt x="12699" y="207962"/>
                      <a:pt x="21166" y="168804"/>
                      <a:pt x="26987" y="150283"/>
                    </a:cubicBezTo>
                    <a:cubicBezTo>
                      <a:pt x="32808" y="131762"/>
                      <a:pt x="39158" y="130704"/>
                      <a:pt x="46037" y="118533"/>
                    </a:cubicBezTo>
                    <a:cubicBezTo>
                      <a:pt x="52916" y="106362"/>
                      <a:pt x="58737" y="88900"/>
                      <a:pt x="68262" y="77258"/>
                    </a:cubicBezTo>
                    <a:cubicBezTo>
                      <a:pt x="77787" y="65616"/>
                      <a:pt x="93133" y="57150"/>
                      <a:pt x="103187" y="48683"/>
                    </a:cubicBezTo>
                    <a:cubicBezTo>
                      <a:pt x="113241" y="40216"/>
                      <a:pt x="161925" y="8466"/>
                      <a:pt x="163512" y="4233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solidFill>
                  <a:srgbClr val="E9E9E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2" name="Grouper 148">
              <a:extLst>
                <a:ext uri="{FF2B5EF4-FFF2-40B4-BE49-F238E27FC236}">
                  <a16:creationId xmlns:a16="http://schemas.microsoft.com/office/drawing/2014/main" id="{AFFA5454-41DD-BA4B-AFF8-86838FA2F4B3}"/>
                </a:ext>
              </a:extLst>
            </p:cNvPr>
            <p:cNvGrpSpPr/>
            <p:nvPr/>
          </p:nvGrpSpPr>
          <p:grpSpPr>
            <a:xfrm>
              <a:off x="3772448" y="3447056"/>
              <a:ext cx="250833" cy="251428"/>
              <a:chOff x="4178300" y="3254243"/>
              <a:chExt cx="477224" cy="457333"/>
            </a:xfrm>
          </p:grpSpPr>
          <p:sp>
            <p:nvSpPr>
              <p:cNvPr id="86" name="Ellipse 85">
                <a:extLst>
                  <a:ext uri="{FF2B5EF4-FFF2-40B4-BE49-F238E27FC236}">
                    <a16:creationId xmlns:a16="http://schemas.microsoft.com/office/drawing/2014/main" id="{9261F340-C46E-184C-9F04-F91CA6171993}"/>
                  </a:ext>
                </a:extLst>
              </p:cNvPr>
              <p:cNvSpPr/>
              <p:nvPr/>
            </p:nvSpPr>
            <p:spPr>
              <a:xfrm>
                <a:off x="4178300" y="3254243"/>
                <a:ext cx="477224" cy="457333"/>
              </a:xfrm>
              <a:prstGeom prst="ellipse">
                <a:avLst/>
              </a:prstGeom>
              <a:solidFill>
                <a:srgbClr val="A4A2A3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Forme libre 86">
                <a:extLst>
                  <a:ext uri="{FF2B5EF4-FFF2-40B4-BE49-F238E27FC236}">
                    <a16:creationId xmlns:a16="http://schemas.microsoft.com/office/drawing/2014/main" id="{6DB86BF5-2AC8-3947-9188-EA81B7ED7557}"/>
                  </a:ext>
                </a:extLst>
              </p:cNvPr>
              <p:cNvSpPr/>
              <p:nvPr/>
            </p:nvSpPr>
            <p:spPr>
              <a:xfrm>
                <a:off x="4202113" y="3278717"/>
                <a:ext cx="165099" cy="286808"/>
              </a:xfrm>
              <a:custGeom>
                <a:avLst/>
                <a:gdLst>
                  <a:gd name="connsiteX0" fmla="*/ 163512 w 165099"/>
                  <a:gd name="connsiteY0" fmla="*/ 4233 h 286808"/>
                  <a:gd name="connsiteX1" fmla="*/ 112712 w 165099"/>
                  <a:gd name="connsiteY1" fmla="*/ 23283 h 286808"/>
                  <a:gd name="connsiteX2" fmla="*/ 68262 w 165099"/>
                  <a:gd name="connsiteY2" fmla="*/ 51858 h 286808"/>
                  <a:gd name="connsiteX3" fmla="*/ 46037 w 165099"/>
                  <a:gd name="connsiteY3" fmla="*/ 74083 h 286808"/>
                  <a:gd name="connsiteX4" fmla="*/ 26987 w 165099"/>
                  <a:gd name="connsiteY4" fmla="*/ 102658 h 286808"/>
                  <a:gd name="connsiteX5" fmla="*/ 7937 w 165099"/>
                  <a:gd name="connsiteY5" fmla="*/ 140758 h 286808"/>
                  <a:gd name="connsiteX6" fmla="*/ 1587 w 165099"/>
                  <a:gd name="connsiteY6" fmla="*/ 172508 h 286808"/>
                  <a:gd name="connsiteX7" fmla="*/ 1587 w 165099"/>
                  <a:gd name="connsiteY7" fmla="*/ 204258 h 286808"/>
                  <a:gd name="connsiteX8" fmla="*/ 1587 w 165099"/>
                  <a:gd name="connsiteY8" fmla="*/ 236008 h 286808"/>
                  <a:gd name="connsiteX9" fmla="*/ 11112 w 165099"/>
                  <a:gd name="connsiteY9" fmla="*/ 267758 h 286808"/>
                  <a:gd name="connsiteX10" fmla="*/ 17462 w 165099"/>
                  <a:gd name="connsiteY10" fmla="*/ 280458 h 286808"/>
                  <a:gd name="connsiteX11" fmla="*/ 11112 w 165099"/>
                  <a:gd name="connsiteY11" fmla="*/ 229658 h 286808"/>
                  <a:gd name="connsiteX12" fmla="*/ 26987 w 165099"/>
                  <a:gd name="connsiteY12" fmla="*/ 150283 h 286808"/>
                  <a:gd name="connsiteX13" fmla="*/ 46037 w 165099"/>
                  <a:gd name="connsiteY13" fmla="*/ 118533 h 286808"/>
                  <a:gd name="connsiteX14" fmla="*/ 68262 w 165099"/>
                  <a:gd name="connsiteY14" fmla="*/ 77258 h 286808"/>
                  <a:gd name="connsiteX15" fmla="*/ 103187 w 165099"/>
                  <a:gd name="connsiteY15" fmla="*/ 48683 h 286808"/>
                  <a:gd name="connsiteX16" fmla="*/ 163512 w 165099"/>
                  <a:gd name="connsiteY16" fmla="*/ 4233 h 286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5099" h="286808">
                    <a:moveTo>
                      <a:pt x="163512" y="4233"/>
                    </a:moveTo>
                    <a:cubicBezTo>
                      <a:pt x="165099" y="0"/>
                      <a:pt x="128587" y="15346"/>
                      <a:pt x="112712" y="23283"/>
                    </a:cubicBezTo>
                    <a:cubicBezTo>
                      <a:pt x="96837" y="31220"/>
                      <a:pt x="79374" y="43391"/>
                      <a:pt x="68262" y="51858"/>
                    </a:cubicBezTo>
                    <a:cubicBezTo>
                      <a:pt x="57150" y="60325"/>
                      <a:pt x="52916" y="65616"/>
                      <a:pt x="46037" y="74083"/>
                    </a:cubicBezTo>
                    <a:cubicBezTo>
                      <a:pt x="39158" y="82550"/>
                      <a:pt x="33337" y="91546"/>
                      <a:pt x="26987" y="102658"/>
                    </a:cubicBezTo>
                    <a:cubicBezTo>
                      <a:pt x="20637" y="113770"/>
                      <a:pt x="12170" y="129116"/>
                      <a:pt x="7937" y="140758"/>
                    </a:cubicBezTo>
                    <a:cubicBezTo>
                      <a:pt x="3704" y="152400"/>
                      <a:pt x="2645" y="161925"/>
                      <a:pt x="1587" y="172508"/>
                    </a:cubicBezTo>
                    <a:cubicBezTo>
                      <a:pt x="529" y="183091"/>
                      <a:pt x="1587" y="204258"/>
                      <a:pt x="1587" y="204258"/>
                    </a:cubicBezTo>
                    <a:cubicBezTo>
                      <a:pt x="1587" y="214841"/>
                      <a:pt x="0" y="225425"/>
                      <a:pt x="1587" y="236008"/>
                    </a:cubicBezTo>
                    <a:cubicBezTo>
                      <a:pt x="3175" y="246591"/>
                      <a:pt x="8466" y="260350"/>
                      <a:pt x="11112" y="267758"/>
                    </a:cubicBezTo>
                    <a:cubicBezTo>
                      <a:pt x="13758" y="275166"/>
                      <a:pt x="17462" y="286808"/>
                      <a:pt x="17462" y="280458"/>
                    </a:cubicBezTo>
                    <a:cubicBezTo>
                      <a:pt x="17462" y="274108"/>
                      <a:pt x="9525" y="251354"/>
                      <a:pt x="11112" y="229658"/>
                    </a:cubicBezTo>
                    <a:cubicBezTo>
                      <a:pt x="12699" y="207962"/>
                      <a:pt x="21166" y="168804"/>
                      <a:pt x="26987" y="150283"/>
                    </a:cubicBezTo>
                    <a:cubicBezTo>
                      <a:pt x="32808" y="131762"/>
                      <a:pt x="39158" y="130704"/>
                      <a:pt x="46037" y="118533"/>
                    </a:cubicBezTo>
                    <a:cubicBezTo>
                      <a:pt x="52916" y="106362"/>
                      <a:pt x="58737" y="88900"/>
                      <a:pt x="68262" y="77258"/>
                    </a:cubicBezTo>
                    <a:cubicBezTo>
                      <a:pt x="77787" y="65616"/>
                      <a:pt x="93133" y="57150"/>
                      <a:pt x="103187" y="48683"/>
                    </a:cubicBezTo>
                    <a:cubicBezTo>
                      <a:pt x="113241" y="40216"/>
                      <a:pt x="161925" y="8466"/>
                      <a:pt x="163512" y="4233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solidFill>
                  <a:srgbClr val="E9E9E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3" name="Corde 62">
              <a:extLst>
                <a:ext uri="{FF2B5EF4-FFF2-40B4-BE49-F238E27FC236}">
                  <a16:creationId xmlns:a16="http://schemas.microsoft.com/office/drawing/2014/main" id="{45692024-7391-EF49-8CDC-F07700B72371}"/>
                </a:ext>
              </a:extLst>
            </p:cNvPr>
            <p:cNvSpPr/>
            <p:nvPr/>
          </p:nvSpPr>
          <p:spPr>
            <a:xfrm rot="15313421" flipH="1">
              <a:off x="3788143" y="4211968"/>
              <a:ext cx="112278" cy="340625"/>
            </a:xfrm>
            <a:prstGeom prst="chord">
              <a:avLst/>
            </a:prstGeom>
            <a:solidFill>
              <a:srgbClr val="A4A2A3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4" name="Corde 63">
              <a:extLst>
                <a:ext uri="{FF2B5EF4-FFF2-40B4-BE49-F238E27FC236}">
                  <a16:creationId xmlns:a16="http://schemas.microsoft.com/office/drawing/2014/main" id="{A4D33052-7EF4-2D45-A54A-878ED2E8E235}"/>
                </a:ext>
              </a:extLst>
            </p:cNvPr>
            <p:cNvSpPr/>
            <p:nvPr/>
          </p:nvSpPr>
          <p:spPr>
            <a:xfrm rot="6286579">
              <a:off x="3400793" y="4208793"/>
              <a:ext cx="112278" cy="340625"/>
            </a:xfrm>
            <a:prstGeom prst="chord">
              <a:avLst/>
            </a:prstGeom>
            <a:solidFill>
              <a:srgbClr val="A4A2A3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5C7FBCEE-C0BF-8941-B10E-02AA2586DF87}"/>
                </a:ext>
              </a:extLst>
            </p:cNvPr>
            <p:cNvSpPr/>
            <p:nvPr/>
          </p:nvSpPr>
          <p:spPr>
            <a:xfrm>
              <a:off x="3356523" y="3541909"/>
              <a:ext cx="619125" cy="879475"/>
            </a:xfrm>
            <a:prstGeom prst="ellipse">
              <a:avLst/>
            </a:prstGeom>
            <a:solidFill>
              <a:srgbClr val="A4A2A3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CACC6BA3-74AC-AD40-BDAC-1E75CAA27A1C}"/>
                </a:ext>
              </a:extLst>
            </p:cNvPr>
            <p:cNvSpPr/>
            <p:nvPr/>
          </p:nvSpPr>
          <p:spPr>
            <a:xfrm>
              <a:off x="3561310" y="4003872"/>
              <a:ext cx="209550" cy="346075"/>
            </a:xfrm>
            <a:prstGeom prst="ellipse">
              <a:avLst/>
            </a:prstGeom>
            <a:solidFill>
              <a:srgbClr val="F8D4D6"/>
            </a:solidFill>
            <a:ln w="1587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577BB75F-0140-BE44-92CF-2C7D6A373C5F}"/>
                </a:ext>
              </a:extLst>
            </p:cNvPr>
            <p:cNvSpPr/>
            <p:nvPr/>
          </p:nvSpPr>
          <p:spPr>
            <a:xfrm>
              <a:off x="3378748" y="3584712"/>
              <a:ext cx="213783" cy="465667"/>
            </a:xfrm>
            <a:custGeom>
              <a:avLst/>
              <a:gdLst>
                <a:gd name="connsiteX0" fmla="*/ 212725 w 213783"/>
                <a:gd name="connsiteY0" fmla="*/ 2646 h 465667"/>
                <a:gd name="connsiteX1" fmla="*/ 149225 w 213783"/>
                <a:gd name="connsiteY1" fmla="*/ 43921 h 465667"/>
                <a:gd name="connsiteX2" fmla="*/ 98425 w 213783"/>
                <a:gd name="connsiteY2" fmla="*/ 88371 h 465667"/>
                <a:gd name="connsiteX3" fmla="*/ 47625 w 213783"/>
                <a:gd name="connsiteY3" fmla="*/ 174096 h 465667"/>
                <a:gd name="connsiteX4" fmla="*/ 22225 w 213783"/>
                <a:gd name="connsiteY4" fmla="*/ 247121 h 465667"/>
                <a:gd name="connsiteX5" fmla="*/ 3175 w 213783"/>
                <a:gd name="connsiteY5" fmla="*/ 339196 h 465667"/>
                <a:gd name="connsiteX6" fmla="*/ 3175 w 213783"/>
                <a:gd name="connsiteY6" fmla="*/ 463021 h 465667"/>
                <a:gd name="connsiteX7" fmla="*/ 15875 w 213783"/>
                <a:gd name="connsiteY7" fmla="*/ 355071 h 465667"/>
                <a:gd name="connsiteX8" fmla="*/ 44450 w 213783"/>
                <a:gd name="connsiteY8" fmla="*/ 253471 h 465667"/>
                <a:gd name="connsiteX9" fmla="*/ 98425 w 213783"/>
                <a:gd name="connsiteY9" fmla="*/ 129646 h 465667"/>
                <a:gd name="connsiteX10" fmla="*/ 155575 w 213783"/>
                <a:gd name="connsiteY10" fmla="*/ 59796 h 465667"/>
                <a:gd name="connsiteX11" fmla="*/ 212725 w 213783"/>
                <a:gd name="connsiteY11" fmla="*/ 2646 h 46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3783" h="465667">
                  <a:moveTo>
                    <a:pt x="212725" y="2646"/>
                  </a:moveTo>
                  <a:cubicBezTo>
                    <a:pt x="211667" y="0"/>
                    <a:pt x="168275" y="29634"/>
                    <a:pt x="149225" y="43921"/>
                  </a:cubicBezTo>
                  <a:cubicBezTo>
                    <a:pt x="130175" y="58209"/>
                    <a:pt x="115358" y="66675"/>
                    <a:pt x="98425" y="88371"/>
                  </a:cubicBezTo>
                  <a:cubicBezTo>
                    <a:pt x="81492" y="110067"/>
                    <a:pt x="60325" y="147638"/>
                    <a:pt x="47625" y="174096"/>
                  </a:cubicBezTo>
                  <a:cubicBezTo>
                    <a:pt x="34925" y="200554"/>
                    <a:pt x="29633" y="219604"/>
                    <a:pt x="22225" y="247121"/>
                  </a:cubicBezTo>
                  <a:cubicBezTo>
                    <a:pt x="14817" y="274638"/>
                    <a:pt x="6350" y="303213"/>
                    <a:pt x="3175" y="339196"/>
                  </a:cubicBezTo>
                  <a:cubicBezTo>
                    <a:pt x="0" y="375179"/>
                    <a:pt x="1058" y="460375"/>
                    <a:pt x="3175" y="463021"/>
                  </a:cubicBezTo>
                  <a:cubicBezTo>
                    <a:pt x="5292" y="465667"/>
                    <a:pt x="8996" y="389996"/>
                    <a:pt x="15875" y="355071"/>
                  </a:cubicBezTo>
                  <a:cubicBezTo>
                    <a:pt x="22754" y="320146"/>
                    <a:pt x="30692" y="291042"/>
                    <a:pt x="44450" y="253471"/>
                  </a:cubicBezTo>
                  <a:cubicBezTo>
                    <a:pt x="58208" y="215900"/>
                    <a:pt x="79904" y="161925"/>
                    <a:pt x="98425" y="129646"/>
                  </a:cubicBezTo>
                  <a:cubicBezTo>
                    <a:pt x="116946" y="97367"/>
                    <a:pt x="137583" y="79904"/>
                    <a:pt x="155575" y="59796"/>
                  </a:cubicBezTo>
                  <a:cubicBezTo>
                    <a:pt x="173567" y="39688"/>
                    <a:pt x="213783" y="5292"/>
                    <a:pt x="212725" y="2646"/>
                  </a:cubicBezTo>
                  <a:close/>
                </a:path>
              </a:pathLst>
            </a:custGeom>
            <a:solidFill>
              <a:srgbClr val="CBCBCA"/>
            </a:solidFill>
            <a:ln w="6350" cap="flat" cmpd="sng" algn="ctr">
              <a:solidFill>
                <a:srgbClr val="E9E9E9">
                  <a:alpha val="46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E0EBB3F0-1C8E-A448-B599-2B9ECA174373}"/>
                </a:ext>
              </a:extLst>
            </p:cNvPr>
            <p:cNvSpPr/>
            <p:nvPr/>
          </p:nvSpPr>
          <p:spPr>
            <a:xfrm rot="10800000">
              <a:off x="3734348" y="3933962"/>
              <a:ext cx="213783" cy="465667"/>
            </a:xfrm>
            <a:custGeom>
              <a:avLst/>
              <a:gdLst>
                <a:gd name="connsiteX0" fmla="*/ 212725 w 213783"/>
                <a:gd name="connsiteY0" fmla="*/ 2646 h 465667"/>
                <a:gd name="connsiteX1" fmla="*/ 149225 w 213783"/>
                <a:gd name="connsiteY1" fmla="*/ 43921 h 465667"/>
                <a:gd name="connsiteX2" fmla="*/ 98425 w 213783"/>
                <a:gd name="connsiteY2" fmla="*/ 88371 h 465667"/>
                <a:gd name="connsiteX3" fmla="*/ 47625 w 213783"/>
                <a:gd name="connsiteY3" fmla="*/ 174096 h 465667"/>
                <a:gd name="connsiteX4" fmla="*/ 22225 w 213783"/>
                <a:gd name="connsiteY4" fmla="*/ 247121 h 465667"/>
                <a:gd name="connsiteX5" fmla="*/ 3175 w 213783"/>
                <a:gd name="connsiteY5" fmla="*/ 339196 h 465667"/>
                <a:gd name="connsiteX6" fmla="*/ 3175 w 213783"/>
                <a:gd name="connsiteY6" fmla="*/ 463021 h 465667"/>
                <a:gd name="connsiteX7" fmla="*/ 15875 w 213783"/>
                <a:gd name="connsiteY7" fmla="*/ 355071 h 465667"/>
                <a:gd name="connsiteX8" fmla="*/ 44450 w 213783"/>
                <a:gd name="connsiteY8" fmla="*/ 253471 h 465667"/>
                <a:gd name="connsiteX9" fmla="*/ 98425 w 213783"/>
                <a:gd name="connsiteY9" fmla="*/ 129646 h 465667"/>
                <a:gd name="connsiteX10" fmla="*/ 155575 w 213783"/>
                <a:gd name="connsiteY10" fmla="*/ 59796 h 465667"/>
                <a:gd name="connsiteX11" fmla="*/ 212725 w 213783"/>
                <a:gd name="connsiteY11" fmla="*/ 2646 h 46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3783" h="465667">
                  <a:moveTo>
                    <a:pt x="212725" y="2646"/>
                  </a:moveTo>
                  <a:cubicBezTo>
                    <a:pt x="211667" y="0"/>
                    <a:pt x="168275" y="29634"/>
                    <a:pt x="149225" y="43921"/>
                  </a:cubicBezTo>
                  <a:cubicBezTo>
                    <a:pt x="130175" y="58209"/>
                    <a:pt x="115358" y="66675"/>
                    <a:pt x="98425" y="88371"/>
                  </a:cubicBezTo>
                  <a:cubicBezTo>
                    <a:pt x="81492" y="110067"/>
                    <a:pt x="60325" y="147638"/>
                    <a:pt x="47625" y="174096"/>
                  </a:cubicBezTo>
                  <a:cubicBezTo>
                    <a:pt x="34925" y="200554"/>
                    <a:pt x="29633" y="219604"/>
                    <a:pt x="22225" y="247121"/>
                  </a:cubicBezTo>
                  <a:cubicBezTo>
                    <a:pt x="14817" y="274638"/>
                    <a:pt x="6350" y="303213"/>
                    <a:pt x="3175" y="339196"/>
                  </a:cubicBezTo>
                  <a:cubicBezTo>
                    <a:pt x="0" y="375179"/>
                    <a:pt x="1058" y="460375"/>
                    <a:pt x="3175" y="463021"/>
                  </a:cubicBezTo>
                  <a:cubicBezTo>
                    <a:pt x="5292" y="465667"/>
                    <a:pt x="8996" y="389996"/>
                    <a:pt x="15875" y="355071"/>
                  </a:cubicBezTo>
                  <a:cubicBezTo>
                    <a:pt x="22754" y="320146"/>
                    <a:pt x="30692" y="291042"/>
                    <a:pt x="44450" y="253471"/>
                  </a:cubicBezTo>
                  <a:cubicBezTo>
                    <a:pt x="58208" y="215900"/>
                    <a:pt x="79904" y="161925"/>
                    <a:pt x="98425" y="129646"/>
                  </a:cubicBezTo>
                  <a:cubicBezTo>
                    <a:pt x="116946" y="97367"/>
                    <a:pt x="137583" y="79904"/>
                    <a:pt x="155575" y="59796"/>
                  </a:cubicBezTo>
                  <a:cubicBezTo>
                    <a:pt x="173567" y="39688"/>
                    <a:pt x="213783" y="5292"/>
                    <a:pt x="212725" y="2646"/>
                  </a:cubicBezTo>
                  <a:close/>
                </a:path>
              </a:pathLst>
            </a:custGeom>
            <a:solidFill>
              <a:srgbClr val="82817F"/>
            </a:solidFill>
            <a:ln w="6350" cap="flat" cmpd="sng" algn="ctr">
              <a:solidFill>
                <a:srgbClr val="82817F">
                  <a:alpha val="46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7B648C55-9398-B247-8B16-1C9D6C41F209}"/>
                </a:ext>
              </a:extLst>
            </p:cNvPr>
            <p:cNvSpPr/>
            <p:nvPr/>
          </p:nvSpPr>
          <p:spPr>
            <a:xfrm>
              <a:off x="3609464" y="4157800"/>
              <a:ext cx="137583" cy="170391"/>
            </a:xfrm>
            <a:custGeom>
              <a:avLst/>
              <a:gdLst>
                <a:gd name="connsiteX0" fmla="*/ 130175 w 137583"/>
                <a:gd name="connsiteY0" fmla="*/ 1058 h 170391"/>
                <a:gd name="connsiteX1" fmla="*/ 136525 w 137583"/>
                <a:gd name="connsiteY1" fmla="*/ 58208 h 170391"/>
                <a:gd name="connsiteX2" fmla="*/ 136525 w 137583"/>
                <a:gd name="connsiteY2" fmla="*/ 77258 h 170391"/>
                <a:gd name="connsiteX3" fmla="*/ 130175 w 137583"/>
                <a:gd name="connsiteY3" fmla="*/ 96308 h 170391"/>
                <a:gd name="connsiteX4" fmla="*/ 123825 w 137583"/>
                <a:gd name="connsiteY4" fmla="*/ 112183 h 170391"/>
                <a:gd name="connsiteX5" fmla="*/ 117475 w 137583"/>
                <a:gd name="connsiteY5" fmla="*/ 124883 h 170391"/>
                <a:gd name="connsiteX6" fmla="*/ 107950 w 137583"/>
                <a:gd name="connsiteY6" fmla="*/ 140758 h 170391"/>
                <a:gd name="connsiteX7" fmla="*/ 92075 w 137583"/>
                <a:gd name="connsiteY7" fmla="*/ 153458 h 170391"/>
                <a:gd name="connsiteX8" fmla="*/ 92075 w 137583"/>
                <a:gd name="connsiteY8" fmla="*/ 153458 h 170391"/>
                <a:gd name="connsiteX9" fmla="*/ 79375 w 137583"/>
                <a:gd name="connsiteY9" fmla="*/ 162983 h 170391"/>
                <a:gd name="connsiteX10" fmla="*/ 60325 w 137583"/>
                <a:gd name="connsiteY10" fmla="*/ 169333 h 170391"/>
                <a:gd name="connsiteX11" fmla="*/ 41275 w 137583"/>
                <a:gd name="connsiteY11" fmla="*/ 169333 h 170391"/>
                <a:gd name="connsiteX12" fmla="*/ 25400 w 137583"/>
                <a:gd name="connsiteY12" fmla="*/ 166158 h 170391"/>
                <a:gd name="connsiteX13" fmla="*/ 15875 w 137583"/>
                <a:gd name="connsiteY13" fmla="*/ 159808 h 170391"/>
                <a:gd name="connsiteX14" fmla="*/ 9525 w 137583"/>
                <a:gd name="connsiteY14" fmla="*/ 150283 h 170391"/>
                <a:gd name="connsiteX15" fmla="*/ 0 w 137583"/>
                <a:gd name="connsiteY15" fmla="*/ 140758 h 170391"/>
                <a:gd name="connsiteX16" fmla="*/ 9525 w 137583"/>
                <a:gd name="connsiteY16" fmla="*/ 150283 h 170391"/>
                <a:gd name="connsiteX17" fmla="*/ 28575 w 137583"/>
                <a:gd name="connsiteY17" fmla="*/ 159808 h 170391"/>
                <a:gd name="connsiteX18" fmla="*/ 41275 w 137583"/>
                <a:gd name="connsiteY18" fmla="*/ 162983 h 170391"/>
                <a:gd name="connsiteX19" fmla="*/ 57150 w 137583"/>
                <a:gd name="connsiteY19" fmla="*/ 162983 h 170391"/>
                <a:gd name="connsiteX20" fmla="*/ 73025 w 137583"/>
                <a:gd name="connsiteY20" fmla="*/ 150283 h 170391"/>
                <a:gd name="connsiteX21" fmla="*/ 92075 w 137583"/>
                <a:gd name="connsiteY21" fmla="*/ 131233 h 170391"/>
                <a:gd name="connsiteX22" fmla="*/ 101600 w 137583"/>
                <a:gd name="connsiteY22" fmla="*/ 118533 h 170391"/>
                <a:gd name="connsiteX23" fmla="*/ 111125 w 137583"/>
                <a:gd name="connsiteY23" fmla="*/ 96308 h 170391"/>
                <a:gd name="connsiteX24" fmla="*/ 123825 w 137583"/>
                <a:gd name="connsiteY24" fmla="*/ 64558 h 170391"/>
                <a:gd name="connsiteX25" fmla="*/ 130175 w 137583"/>
                <a:gd name="connsiteY25" fmla="*/ 1058 h 170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7583" h="170391">
                  <a:moveTo>
                    <a:pt x="130175" y="1058"/>
                  </a:moveTo>
                  <a:cubicBezTo>
                    <a:pt x="132292" y="0"/>
                    <a:pt x="135467" y="45508"/>
                    <a:pt x="136525" y="58208"/>
                  </a:cubicBezTo>
                  <a:cubicBezTo>
                    <a:pt x="137583" y="70908"/>
                    <a:pt x="137583" y="70908"/>
                    <a:pt x="136525" y="77258"/>
                  </a:cubicBezTo>
                  <a:cubicBezTo>
                    <a:pt x="135467" y="83608"/>
                    <a:pt x="132292" y="90487"/>
                    <a:pt x="130175" y="96308"/>
                  </a:cubicBezTo>
                  <a:cubicBezTo>
                    <a:pt x="128058" y="102129"/>
                    <a:pt x="125942" y="107421"/>
                    <a:pt x="123825" y="112183"/>
                  </a:cubicBezTo>
                  <a:cubicBezTo>
                    <a:pt x="121708" y="116945"/>
                    <a:pt x="120121" y="120121"/>
                    <a:pt x="117475" y="124883"/>
                  </a:cubicBezTo>
                  <a:cubicBezTo>
                    <a:pt x="114829" y="129645"/>
                    <a:pt x="112183" y="135996"/>
                    <a:pt x="107950" y="140758"/>
                  </a:cubicBezTo>
                  <a:cubicBezTo>
                    <a:pt x="103717" y="145520"/>
                    <a:pt x="92075" y="153458"/>
                    <a:pt x="92075" y="153458"/>
                  </a:cubicBezTo>
                  <a:lnTo>
                    <a:pt x="92075" y="153458"/>
                  </a:lnTo>
                  <a:cubicBezTo>
                    <a:pt x="89958" y="155046"/>
                    <a:pt x="84667" y="160337"/>
                    <a:pt x="79375" y="162983"/>
                  </a:cubicBezTo>
                  <a:cubicBezTo>
                    <a:pt x="74083" y="165629"/>
                    <a:pt x="66675" y="168275"/>
                    <a:pt x="60325" y="169333"/>
                  </a:cubicBezTo>
                  <a:cubicBezTo>
                    <a:pt x="53975" y="170391"/>
                    <a:pt x="47096" y="169862"/>
                    <a:pt x="41275" y="169333"/>
                  </a:cubicBezTo>
                  <a:cubicBezTo>
                    <a:pt x="35454" y="168804"/>
                    <a:pt x="29633" y="167745"/>
                    <a:pt x="25400" y="166158"/>
                  </a:cubicBezTo>
                  <a:cubicBezTo>
                    <a:pt x="21167" y="164571"/>
                    <a:pt x="18521" y="162454"/>
                    <a:pt x="15875" y="159808"/>
                  </a:cubicBezTo>
                  <a:cubicBezTo>
                    <a:pt x="13229" y="157162"/>
                    <a:pt x="12171" y="153458"/>
                    <a:pt x="9525" y="150283"/>
                  </a:cubicBezTo>
                  <a:cubicBezTo>
                    <a:pt x="6879" y="147108"/>
                    <a:pt x="0" y="140758"/>
                    <a:pt x="0" y="140758"/>
                  </a:cubicBezTo>
                  <a:cubicBezTo>
                    <a:pt x="0" y="140758"/>
                    <a:pt x="4763" y="147108"/>
                    <a:pt x="9525" y="150283"/>
                  </a:cubicBezTo>
                  <a:cubicBezTo>
                    <a:pt x="14287" y="153458"/>
                    <a:pt x="23283" y="157691"/>
                    <a:pt x="28575" y="159808"/>
                  </a:cubicBezTo>
                  <a:cubicBezTo>
                    <a:pt x="33867" y="161925"/>
                    <a:pt x="36513" y="162454"/>
                    <a:pt x="41275" y="162983"/>
                  </a:cubicBezTo>
                  <a:cubicBezTo>
                    <a:pt x="46038" y="163512"/>
                    <a:pt x="51858" y="165100"/>
                    <a:pt x="57150" y="162983"/>
                  </a:cubicBezTo>
                  <a:cubicBezTo>
                    <a:pt x="62442" y="160866"/>
                    <a:pt x="67204" y="155575"/>
                    <a:pt x="73025" y="150283"/>
                  </a:cubicBezTo>
                  <a:cubicBezTo>
                    <a:pt x="78846" y="144991"/>
                    <a:pt x="87313" y="136525"/>
                    <a:pt x="92075" y="131233"/>
                  </a:cubicBezTo>
                  <a:cubicBezTo>
                    <a:pt x="96838" y="125941"/>
                    <a:pt x="98425" y="124354"/>
                    <a:pt x="101600" y="118533"/>
                  </a:cubicBezTo>
                  <a:cubicBezTo>
                    <a:pt x="104775" y="112712"/>
                    <a:pt x="107421" y="105304"/>
                    <a:pt x="111125" y="96308"/>
                  </a:cubicBezTo>
                  <a:cubicBezTo>
                    <a:pt x="114829" y="87312"/>
                    <a:pt x="121179" y="74612"/>
                    <a:pt x="123825" y="64558"/>
                  </a:cubicBezTo>
                  <a:cubicBezTo>
                    <a:pt x="126471" y="54504"/>
                    <a:pt x="128058" y="2116"/>
                    <a:pt x="130175" y="1058"/>
                  </a:cubicBezTo>
                  <a:close/>
                </a:path>
              </a:pathLst>
            </a:custGeom>
            <a:solidFill>
              <a:srgbClr val="ECBDC3"/>
            </a:solidFill>
            <a:ln>
              <a:solidFill>
                <a:srgbClr val="ECBDC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DAD37168-E439-3F4A-A8D6-763472960B4F}"/>
                </a:ext>
              </a:extLst>
            </p:cNvPr>
            <p:cNvSpPr/>
            <p:nvPr/>
          </p:nvSpPr>
          <p:spPr>
            <a:xfrm>
              <a:off x="3508923" y="3701658"/>
              <a:ext cx="45719" cy="889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D84BD820-DA98-9844-94FB-76A1522EC976}"/>
                </a:ext>
              </a:extLst>
            </p:cNvPr>
            <p:cNvSpPr/>
            <p:nvPr/>
          </p:nvSpPr>
          <p:spPr>
            <a:xfrm>
              <a:off x="3801023" y="3701658"/>
              <a:ext cx="45719" cy="889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grpSp>
          <p:nvGrpSpPr>
            <p:cNvPr id="72" name="Grouper 158">
              <a:extLst>
                <a:ext uri="{FF2B5EF4-FFF2-40B4-BE49-F238E27FC236}">
                  <a16:creationId xmlns:a16="http://schemas.microsoft.com/office/drawing/2014/main" id="{318737DD-52BB-AC40-89C7-5F751DAC104F}"/>
                </a:ext>
              </a:extLst>
            </p:cNvPr>
            <p:cNvGrpSpPr/>
            <p:nvPr/>
          </p:nvGrpSpPr>
          <p:grpSpPr>
            <a:xfrm rot="193724">
              <a:off x="3617834" y="3855986"/>
              <a:ext cx="94111" cy="94620"/>
              <a:chOff x="4839038" y="5440189"/>
              <a:chExt cx="128034" cy="128726"/>
            </a:xfrm>
          </p:grpSpPr>
          <p:sp>
            <p:nvSpPr>
              <p:cNvPr id="84" name="Corde 83">
                <a:extLst>
                  <a:ext uri="{FF2B5EF4-FFF2-40B4-BE49-F238E27FC236}">
                    <a16:creationId xmlns:a16="http://schemas.microsoft.com/office/drawing/2014/main" id="{DAE25D76-17B8-8241-A221-69BE52C3152F}"/>
                  </a:ext>
                </a:extLst>
              </p:cNvPr>
              <p:cNvSpPr/>
              <p:nvPr/>
            </p:nvSpPr>
            <p:spPr>
              <a:xfrm rot="20258032" flipV="1">
                <a:off x="4839038" y="5443329"/>
                <a:ext cx="81457" cy="125586"/>
              </a:xfrm>
              <a:prstGeom prst="chord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Corde 84">
                <a:extLst>
                  <a:ext uri="{FF2B5EF4-FFF2-40B4-BE49-F238E27FC236}">
                    <a16:creationId xmlns:a16="http://schemas.microsoft.com/office/drawing/2014/main" id="{FC3571EF-9C3B-864C-82C9-94E4418D3E7D}"/>
                  </a:ext>
                </a:extLst>
              </p:cNvPr>
              <p:cNvSpPr/>
              <p:nvPr/>
            </p:nvSpPr>
            <p:spPr>
              <a:xfrm rot="11781109">
                <a:off x="4885615" y="5440189"/>
                <a:ext cx="81457" cy="125586"/>
              </a:xfrm>
              <a:prstGeom prst="chord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3" name="Corde 72">
              <a:extLst>
                <a:ext uri="{FF2B5EF4-FFF2-40B4-BE49-F238E27FC236}">
                  <a16:creationId xmlns:a16="http://schemas.microsoft.com/office/drawing/2014/main" id="{17C9E2F0-0E55-5149-ABED-69588B48F518}"/>
                </a:ext>
              </a:extLst>
            </p:cNvPr>
            <p:cNvSpPr/>
            <p:nvPr/>
          </p:nvSpPr>
          <p:spPr>
            <a:xfrm rot="17759564">
              <a:off x="3573376" y="3816332"/>
              <a:ext cx="83390" cy="93798"/>
            </a:xfrm>
            <a:prstGeom prst="chord">
              <a:avLst/>
            </a:prstGeom>
            <a:solidFill>
              <a:srgbClr val="A4A2A3"/>
            </a:solidFill>
            <a:ln w="952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74" name="Corde 73">
              <a:extLst>
                <a:ext uri="{FF2B5EF4-FFF2-40B4-BE49-F238E27FC236}">
                  <a16:creationId xmlns:a16="http://schemas.microsoft.com/office/drawing/2014/main" id="{D2C4E9ED-27B8-2745-86DD-3E969D50FDBD}"/>
                </a:ext>
              </a:extLst>
            </p:cNvPr>
            <p:cNvSpPr/>
            <p:nvPr/>
          </p:nvSpPr>
          <p:spPr>
            <a:xfrm rot="3840436" flipH="1">
              <a:off x="3668626" y="3816332"/>
              <a:ext cx="83390" cy="93798"/>
            </a:xfrm>
            <a:prstGeom prst="chord">
              <a:avLst/>
            </a:prstGeom>
            <a:solidFill>
              <a:srgbClr val="A4A2A3"/>
            </a:solidFill>
            <a:ln w="952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C81CF339-AF15-F549-8032-C48732C42E92}"/>
                </a:ext>
              </a:extLst>
            </p:cNvPr>
            <p:cNvCxnSpPr/>
            <p:nvPr/>
          </p:nvCxnSpPr>
          <p:spPr>
            <a:xfrm rot="10800000" flipH="1" flipV="1">
              <a:off x="3575053" y="3842676"/>
              <a:ext cx="93600" cy="6201"/>
            </a:xfrm>
            <a:prstGeom prst="line">
              <a:avLst/>
            </a:prstGeom>
            <a:ln w="15875" cap="flat" cmpd="sng" algn="ctr">
              <a:solidFill>
                <a:srgbClr val="A4A2A3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>
              <a:extLst>
                <a:ext uri="{FF2B5EF4-FFF2-40B4-BE49-F238E27FC236}">
                  <a16:creationId xmlns:a16="http://schemas.microsoft.com/office/drawing/2014/main" id="{D1DE6EB0-E349-7945-A255-9E15B81D2681}"/>
                </a:ext>
              </a:extLst>
            </p:cNvPr>
            <p:cNvCxnSpPr/>
            <p:nvPr/>
          </p:nvCxnSpPr>
          <p:spPr>
            <a:xfrm rot="10800000" flipH="1">
              <a:off x="3668165" y="3842676"/>
              <a:ext cx="95739" cy="6201"/>
            </a:xfrm>
            <a:prstGeom prst="line">
              <a:avLst/>
            </a:prstGeom>
            <a:ln w="15875" cap="flat" cmpd="sng" algn="ctr">
              <a:solidFill>
                <a:srgbClr val="A4A2A3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Ellipse 76">
              <a:extLst>
                <a:ext uri="{FF2B5EF4-FFF2-40B4-BE49-F238E27FC236}">
                  <a16:creationId xmlns:a16="http://schemas.microsoft.com/office/drawing/2014/main" id="{80146F99-22AA-F44E-80D3-7300395B5D6D}"/>
                </a:ext>
              </a:extLst>
            </p:cNvPr>
            <p:cNvSpPr/>
            <p:nvPr/>
          </p:nvSpPr>
          <p:spPr>
            <a:xfrm>
              <a:off x="3635910" y="3821339"/>
              <a:ext cx="57600" cy="32400"/>
            </a:xfrm>
            <a:prstGeom prst="ellipse">
              <a:avLst/>
            </a:prstGeom>
            <a:solidFill>
              <a:srgbClr val="F8D4D6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grpSp>
          <p:nvGrpSpPr>
            <p:cNvPr id="78" name="Grouper 164">
              <a:extLst>
                <a:ext uri="{FF2B5EF4-FFF2-40B4-BE49-F238E27FC236}">
                  <a16:creationId xmlns:a16="http://schemas.microsoft.com/office/drawing/2014/main" id="{09504903-E08E-D54C-A2AB-CD91B6E15A8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34661" y="3534312"/>
              <a:ext cx="112412" cy="100800"/>
              <a:chOff x="4252594" y="5064147"/>
              <a:chExt cx="614681" cy="551182"/>
            </a:xfrm>
          </p:grpSpPr>
          <p:sp>
            <p:nvSpPr>
              <p:cNvPr id="82" name="Ellipse 81">
                <a:extLst>
                  <a:ext uri="{FF2B5EF4-FFF2-40B4-BE49-F238E27FC236}">
                    <a16:creationId xmlns:a16="http://schemas.microsoft.com/office/drawing/2014/main" id="{0509FDE4-ACA5-3A4D-9692-440683EADB03}"/>
                  </a:ext>
                </a:extLst>
              </p:cNvPr>
              <p:cNvSpPr/>
              <p:nvPr/>
            </p:nvSpPr>
            <p:spPr>
              <a:xfrm>
                <a:off x="4252594" y="5064147"/>
                <a:ext cx="614681" cy="551182"/>
              </a:xfrm>
              <a:prstGeom prst="ellipse">
                <a:avLst/>
              </a:prstGeom>
              <a:solidFill>
                <a:srgbClr val="F8D4D6"/>
              </a:solidFill>
              <a:ln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Forme libre 82">
                <a:extLst>
                  <a:ext uri="{FF2B5EF4-FFF2-40B4-BE49-F238E27FC236}">
                    <a16:creationId xmlns:a16="http://schemas.microsoft.com/office/drawing/2014/main" id="{96435143-25C1-2D43-9894-F0FCC72A638A}"/>
                  </a:ext>
                </a:extLst>
              </p:cNvPr>
              <p:cNvSpPr/>
              <p:nvPr/>
            </p:nvSpPr>
            <p:spPr>
              <a:xfrm rot="1626919">
                <a:off x="4501344" y="5174269"/>
                <a:ext cx="270994" cy="427696"/>
              </a:xfrm>
              <a:custGeom>
                <a:avLst/>
                <a:gdLst>
                  <a:gd name="connsiteX0" fmla="*/ 188383 w 261408"/>
                  <a:gd name="connsiteY0" fmla="*/ 9525 h 376767"/>
                  <a:gd name="connsiteX1" fmla="*/ 229658 w 261408"/>
                  <a:gd name="connsiteY1" fmla="*/ 57150 h 376767"/>
                  <a:gd name="connsiteX2" fmla="*/ 242358 w 261408"/>
                  <a:gd name="connsiteY2" fmla="*/ 85725 h 376767"/>
                  <a:gd name="connsiteX3" fmla="*/ 251883 w 261408"/>
                  <a:gd name="connsiteY3" fmla="*/ 107950 h 376767"/>
                  <a:gd name="connsiteX4" fmla="*/ 258233 w 261408"/>
                  <a:gd name="connsiteY4" fmla="*/ 146050 h 376767"/>
                  <a:gd name="connsiteX5" fmla="*/ 261408 w 261408"/>
                  <a:gd name="connsiteY5" fmla="*/ 180975 h 376767"/>
                  <a:gd name="connsiteX6" fmla="*/ 258233 w 261408"/>
                  <a:gd name="connsiteY6" fmla="*/ 209550 h 376767"/>
                  <a:gd name="connsiteX7" fmla="*/ 248708 w 261408"/>
                  <a:gd name="connsiteY7" fmla="*/ 247650 h 376767"/>
                  <a:gd name="connsiteX8" fmla="*/ 239183 w 261408"/>
                  <a:gd name="connsiteY8" fmla="*/ 269875 h 376767"/>
                  <a:gd name="connsiteX9" fmla="*/ 216958 w 261408"/>
                  <a:gd name="connsiteY9" fmla="*/ 307975 h 376767"/>
                  <a:gd name="connsiteX10" fmla="*/ 182033 w 261408"/>
                  <a:gd name="connsiteY10" fmla="*/ 333375 h 376767"/>
                  <a:gd name="connsiteX11" fmla="*/ 137583 w 261408"/>
                  <a:gd name="connsiteY11" fmla="*/ 355600 h 376767"/>
                  <a:gd name="connsiteX12" fmla="*/ 74083 w 261408"/>
                  <a:gd name="connsiteY12" fmla="*/ 374650 h 376767"/>
                  <a:gd name="connsiteX13" fmla="*/ 4233 w 261408"/>
                  <a:gd name="connsiteY13" fmla="*/ 368300 h 376767"/>
                  <a:gd name="connsiteX14" fmla="*/ 99483 w 261408"/>
                  <a:gd name="connsiteY14" fmla="*/ 358775 h 376767"/>
                  <a:gd name="connsiteX15" fmla="*/ 169333 w 261408"/>
                  <a:gd name="connsiteY15" fmla="*/ 314325 h 376767"/>
                  <a:gd name="connsiteX16" fmla="*/ 197908 w 261408"/>
                  <a:gd name="connsiteY16" fmla="*/ 273050 h 376767"/>
                  <a:gd name="connsiteX17" fmla="*/ 216958 w 261408"/>
                  <a:gd name="connsiteY17" fmla="*/ 231775 h 376767"/>
                  <a:gd name="connsiteX18" fmla="*/ 223308 w 261408"/>
                  <a:gd name="connsiteY18" fmla="*/ 161925 h 376767"/>
                  <a:gd name="connsiteX19" fmla="*/ 216958 w 261408"/>
                  <a:gd name="connsiteY19" fmla="*/ 114300 h 376767"/>
                  <a:gd name="connsiteX20" fmla="*/ 188383 w 261408"/>
                  <a:gd name="connsiteY20" fmla="*/ 9525 h 376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1408" h="376767">
                    <a:moveTo>
                      <a:pt x="188383" y="9525"/>
                    </a:moveTo>
                    <a:cubicBezTo>
                      <a:pt x="190500" y="0"/>
                      <a:pt x="220662" y="44450"/>
                      <a:pt x="229658" y="57150"/>
                    </a:cubicBezTo>
                    <a:cubicBezTo>
                      <a:pt x="238654" y="69850"/>
                      <a:pt x="238654" y="77258"/>
                      <a:pt x="242358" y="85725"/>
                    </a:cubicBezTo>
                    <a:cubicBezTo>
                      <a:pt x="246062" y="94192"/>
                      <a:pt x="249237" y="97896"/>
                      <a:pt x="251883" y="107950"/>
                    </a:cubicBezTo>
                    <a:cubicBezTo>
                      <a:pt x="254529" y="118004"/>
                      <a:pt x="256646" y="133879"/>
                      <a:pt x="258233" y="146050"/>
                    </a:cubicBezTo>
                    <a:cubicBezTo>
                      <a:pt x="259820" y="158221"/>
                      <a:pt x="261408" y="170392"/>
                      <a:pt x="261408" y="180975"/>
                    </a:cubicBezTo>
                    <a:cubicBezTo>
                      <a:pt x="261408" y="191558"/>
                      <a:pt x="260350" y="198438"/>
                      <a:pt x="258233" y="209550"/>
                    </a:cubicBezTo>
                    <a:cubicBezTo>
                      <a:pt x="256116" y="220662"/>
                      <a:pt x="251883" y="237596"/>
                      <a:pt x="248708" y="247650"/>
                    </a:cubicBezTo>
                    <a:cubicBezTo>
                      <a:pt x="245533" y="257704"/>
                      <a:pt x="244475" y="259821"/>
                      <a:pt x="239183" y="269875"/>
                    </a:cubicBezTo>
                    <a:cubicBezTo>
                      <a:pt x="233891" y="279929"/>
                      <a:pt x="226483" y="297392"/>
                      <a:pt x="216958" y="307975"/>
                    </a:cubicBezTo>
                    <a:cubicBezTo>
                      <a:pt x="207433" y="318558"/>
                      <a:pt x="195262" y="325438"/>
                      <a:pt x="182033" y="333375"/>
                    </a:cubicBezTo>
                    <a:cubicBezTo>
                      <a:pt x="168804" y="341312"/>
                      <a:pt x="155575" y="348721"/>
                      <a:pt x="137583" y="355600"/>
                    </a:cubicBezTo>
                    <a:cubicBezTo>
                      <a:pt x="119591" y="362479"/>
                      <a:pt x="96308" y="372533"/>
                      <a:pt x="74083" y="374650"/>
                    </a:cubicBezTo>
                    <a:cubicBezTo>
                      <a:pt x="51858" y="376767"/>
                      <a:pt x="0" y="370946"/>
                      <a:pt x="4233" y="368300"/>
                    </a:cubicBezTo>
                    <a:cubicBezTo>
                      <a:pt x="8466" y="365654"/>
                      <a:pt x="71966" y="367771"/>
                      <a:pt x="99483" y="358775"/>
                    </a:cubicBezTo>
                    <a:cubicBezTo>
                      <a:pt x="127000" y="349779"/>
                      <a:pt x="152929" y="328613"/>
                      <a:pt x="169333" y="314325"/>
                    </a:cubicBezTo>
                    <a:cubicBezTo>
                      <a:pt x="185737" y="300037"/>
                      <a:pt x="189971" y="286808"/>
                      <a:pt x="197908" y="273050"/>
                    </a:cubicBezTo>
                    <a:cubicBezTo>
                      <a:pt x="205846" y="259292"/>
                      <a:pt x="212725" y="250296"/>
                      <a:pt x="216958" y="231775"/>
                    </a:cubicBezTo>
                    <a:cubicBezTo>
                      <a:pt x="221191" y="213254"/>
                      <a:pt x="223308" y="181504"/>
                      <a:pt x="223308" y="161925"/>
                    </a:cubicBezTo>
                    <a:cubicBezTo>
                      <a:pt x="223308" y="142346"/>
                      <a:pt x="220133" y="132292"/>
                      <a:pt x="216958" y="114300"/>
                    </a:cubicBezTo>
                    <a:cubicBezTo>
                      <a:pt x="213783" y="96308"/>
                      <a:pt x="186266" y="19050"/>
                      <a:pt x="188383" y="9525"/>
                    </a:cubicBezTo>
                    <a:close/>
                  </a:path>
                </a:pathLst>
              </a:custGeom>
              <a:solidFill>
                <a:srgbClr val="ECBDC3"/>
              </a:solidFill>
              <a:ln>
                <a:solidFill>
                  <a:srgbClr val="ECBDC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9" name="Grouper 165">
              <a:extLst>
                <a:ext uri="{FF2B5EF4-FFF2-40B4-BE49-F238E27FC236}">
                  <a16:creationId xmlns:a16="http://schemas.microsoft.com/office/drawing/2014/main" id="{AAB60E28-D933-D348-A922-FC431802004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84569" y="3534312"/>
              <a:ext cx="112412" cy="100800"/>
              <a:chOff x="4252594" y="5064147"/>
              <a:chExt cx="614681" cy="551182"/>
            </a:xfrm>
          </p:grpSpPr>
          <p:sp>
            <p:nvSpPr>
              <p:cNvPr id="80" name="Ellipse 79">
                <a:extLst>
                  <a:ext uri="{FF2B5EF4-FFF2-40B4-BE49-F238E27FC236}">
                    <a16:creationId xmlns:a16="http://schemas.microsoft.com/office/drawing/2014/main" id="{82FEE695-C144-F746-8932-736276130B93}"/>
                  </a:ext>
                </a:extLst>
              </p:cNvPr>
              <p:cNvSpPr/>
              <p:nvPr/>
            </p:nvSpPr>
            <p:spPr>
              <a:xfrm>
                <a:off x="4252594" y="5064147"/>
                <a:ext cx="614681" cy="551182"/>
              </a:xfrm>
              <a:prstGeom prst="ellipse">
                <a:avLst/>
              </a:prstGeom>
              <a:solidFill>
                <a:srgbClr val="F8D4D6"/>
              </a:solidFill>
              <a:ln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Forme libre 80">
                <a:extLst>
                  <a:ext uri="{FF2B5EF4-FFF2-40B4-BE49-F238E27FC236}">
                    <a16:creationId xmlns:a16="http://schemas.microsoft.com/office/drawing/2014/main" id="{4399FBA7-ED5F-F44F-BAF2-F08FB076C22A}"/>
                  </a:ext>
                </a:extLst>
              </p:cNvPr>
              <p:cNvSpPr/>
              <p:nvPr/>
            </p:nvSpPr>
            <p:spPr>
              <a:xfrm rot="1626919">
                <a:off x="4501344" y="5174269"/>
                <a:ext cx="270994" cy="427696"/>
              </a:xfrm>
              <a:custGeom>
                <a:avLst/>
                <a:gdLst>
                  <a:gd name="connsiteX0" fmla="*/ 188383 w 261408"/>
                  <a:gd name="connsiteY0" fmla="*/ 9525 h 376767"/>
                  <a:gd name="connsiteX1" fmla="*/ 229658 w 261408"/>
                  <a:gd name="connsiteY1" fmla="*/ 57150 h 376767"/>
                  <a:gd name="connsiteX2" fmla="*/ 242358 w 261408"/>
                  <a:gd name="connsiteY2" fmla="*/ 85725 h 376767"/>
                  <a:gd name="connsiteX3" fmla="*/ 251883 w 261408"/>
                  <a:gd name="connsiteY3" fmla="*/ 107950 h 376767"/>
                  <a:gd name="connsiteX4" fmla="*/ 258233 w 261408"/>
                  <a:gd name="connsiteY4" fmla="*/ 146050 h 376767"/>
                  <a:gd name="connsiteX5" fmla="*/ 261408 w 261408"/>
                  <a:gd name="connsiteY5" fmla="*/ 180975 h 376767"/>
                  <a:gd name="connsiteX6" fmla="*/ 258233 w 261408"/>
                  <a:gd name="connsiteY6" fmla="*/ 209550 h 376767"/>
                  <a:gd name="connsiteX7" fmla="*/ 248708 w 261408"/>
                  <a:gd name="connsiteY7" fmla="*/ 247650 h 376767"/>
                  <a:gd name="connsiteX8" fmla="*/ 239183 w 261408"/>
                  <a:gd name="connsiteY8" fmla="*/ 269875 h 376767"/>
                  <a:gd name="connsiteX9" fmla="*/ 216958 w 261408"/>
                  <a:gd name="connsiteY9" fmla="*/ 307975 h 376767"/>
                  <a:gd name="connsiteX10" fmla="*/ 182033 w 261408"/>
                  <a:gd name="connsiteY10" fmla="*/ 333375 h 376767"/>
                  <a:gd name="connsiteX11" fmla="*/ 137583 w 261408"/>
                  <a:gd name="connsiteY11" fmla="*/ 355600 h 376767"/>
                  <a:gd name="connsiteX12" fmla="*/ 74083 w 261408"/>
                  <a:gd name="connsiteY12" fmla="*/ 374650 h 376767"/>
                  <a:gd name="connsiteX13" fmla="*/ 4233 w 261408"/>
                  <a:gd name="connsiteY13" fmla="*/ 368300 h 376767"/>
                  <a:gd name="connsiteX14" fmla="*/ 99483 w 261408"/>
                  <a:gd name="connsiteY14" fmla="*/ 358775 h 376767"/>
                  <a:gd name="connsiteX15" fmla="*/ 169333 w 261408"/>
                  <a:gd name="connsiteY15" fmla="*/ 314325 h 376767"/>
                  <a:gd name="connsiteX16" fmla="*/ 197908 w 261408"/>
                  <a:gd name="connsiteY16" fmla="*/ 273050 h 376767"/>
                  <a:gd name="connsiteX17" fmla="*/ 216958 w 261408"/>
                  <a:gd name="connsiteY17" fmla="*/ 231775 h 376767"/>
                  <a:gd name="connsiteX18" fmla="*/ 223308 w 261408"/>
                  <a:gd name="connsiteY18" fmla="*/ 161925 h 376767"/>
                  <a:gd name="connsiteX19" fmla="*/ 216958 w 261408"/>
                  <a:gd name="connsiteY19" fmla="*/ 114300 h 376767"/>
                  <a:gd name="connsiteX20" fmla="*/ 188383 w 261408"/>
                  <a:gd name="connsiteY20" fmla="*/ 9525 h 376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1408" h="376767">
                    <a:moveTo>
                      <a:pt x="188383" y="9525"/>
                    </a:moveTo>
                    <a:cubicBezTo>
                      <a:pt x="190500" y="0"/>
                      <a:pt x="220662" y="44450"/>
                      <a:pt x="229658" y="57150"/>
                    </a:cubicBezTo>
                    <a:cubicBezTo>
                      <a:pt x="238654" y="69850"/>
                      <a:pt x="238654" y="77258"/>
                      <a:pt x="242358" y="85725"/>
                    </a:cubicBezTo>
                    <a:cubicBezTo>
                      <a:pt x="246062" y="94192"/>
                      <a:pt x="249237" y="97896"/>
                      <a:pt x="251883" y="107950"/>
                    </a:cubicBezTo>
                    <a:cubicBezTo>
                      <a:pt x="254529" y="118004"/>
                      <a:pt x="256646" y="133879"/>
                      <a:pt x="258233" y="146050"/>
                    </a:cubicBezTo>
                    <a:cubicBezTo>
                      <a:pt x="259820" y="158221"/>
                      <a:pt x="261408" y="170392"/>
                      <a:pt x="261408" y="180975"/>
                    </a:cubicBezTo>
                    <a:cubicBezTo>
                      <a:pt x="261408" y="191558"/>
                      <a:pt x="260350" y="198438"/>
                      <a:pt x="258233" y="209550"/>
                    </a:cubicBezTo>
                    <a:cubicBezTo>
                      <a:pt x="256116" y="220662"/>
                      <a:pt x="251883" y="237596"/>
                      <a:pt x="248708" y="247650"/>
                    </a:cubicBezTo>
                    <a:cubicBezTo>
                      <a:pt x="245533" y="257704"/>
                      <a:pt x="244475" y="259821"/>
                      <a:pt x="239183" y="269875"/>
                    </a:cubicBezTo>
                    <a:cubicBezTo>
                      <a:pt x="233891" y="279929"/>
                      <a:pt x="226483" y="297392"/>
                      <a:pt x="216958" y="307975"/>
                    </a:cubicBezTo>
                    <a:cubicBezTo>
                      <a:pt x="207433" y="318558"/>
                      <a:pt x="195262" y="325438"/>
                      <a:pt x="182033" y="333375"/>
                    </a:cubicBezTo>
                    <a:cubicBezTo>
                      <a:pt x="168804" y="341312"/>
                      <a:pt x="155575" y="348721"/>
                      <a:pt x="137583" y="355600"/>
                    </a:cubicBezTo>
                    <a:cubicBezTo>
                      <a:pt x="119591" y="362479"/>
                      <a:pt x="96308" y="372533"/>
                      <a:pt x="74083" y="374650"/>
                    </a:cubicBezTo>
                    <a:cubicBezTo>
                      <a:pt x="51858" y="376767"/>
                      <a:pt x="0" y="370946"/>
                      <a:pt x="4233" y="368300"/>
                    </a:cubicBezTo>
                    <a:cubicBezTo>
                      <a:pt x="8466" y="365654"/>
                      <a:pt x="71966" y="367771"/>
                      <a:pt x="99483" y="358775"/>
                    </a:cubicBezTo>
                    <a:cubicBezTo>
                      <a:pt x="127000" y="349779"/>
                      <a:pt x="152929" y="328613"/>
                      <a:pt x="169333" y="314325"/>
                    </a:cubicBezTo>
                    <a:cubicBezTo>
                      <a:pt x="185737" y="300037"/>
                      <a:pt x="189971" y="286808"/>
                      <a:pt x="197908" y="273050"/>
                    </a:cubicBezTo>
                    <a:cubicBezTo>
                      <a:pt x="205846" y="259292"/>
                      <a:pt x="212725" y="250296"/>
                      <a:pt x="216958" y="231775"/>
                    </a:cubicBezTo>
                    <a:cubicBezTo>
                      <a:pt x="221191" y="213254"/>
                      <a:pt x="223308" y="181504"/>
                      <a:pt x="223308" y="161925"/>
                    </a:cubicBezTo>
                    <a:cubicBezTo>
                      <a:pt x="223308" y="142346"/>
                      <a:pt x="220133" y="132292"/>
                      <a:pt x="216958" y="114300"/>
                    </a:cubicBezTo>
                    <a:cubicBezTo>
                      <a:pt x="213783" y="96308"/>
                      <a:pt x="186266" y="19050"/>
                      <a:pt x="188383" y="9525"/>
                    </a:cubicBezTo>
                    <a:close/>
                  </a:path>
                </a:pathLst>
              </a:custGeom>
              <a:solidFill>
                <a:srgbClr val="ECBDC3"/>
              </a:solidFill>
              <a:ln>
                <a:solidFill>
                  <a:srgbClr val="ECBDC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90" name="Ellipse 89">
            <a:extLst>
              <a:ext uri="{FF2B5EF4-FFF2-40B4-BE49-F238E27FC236}">
                <a16:creationId xmlns:a16="http://schemas.microsoft.com/office/drawing/2014/main" id="{2F6BAD59-21C8-A346-AF8E-03563B079C27}"/>
              </a:ext>
            </a:extLst>
          </p:cNvPr>
          <p:cNvSpPr/>
          <p:nvPr/>
        </p:nvSpPr>
        <p:spPr>
          <a:xfrm>
            <a:off x="8595602" y="4629764"/>
            <a:ext cx="812024" cy="9273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B3B6ECFE-F66B-1A42-8FCB-29324EF224F3}"/>
              </a:ext>
            </a:extLst>
          </p:cNvPr>
          <p:cNvSpPr/>
          <p:nvPr/>
        </p:nvSpPr>
        <p:spPr>
          <a:xfrm>
            <a:off x="7982789" y="5427338"/>
            <a:ext cx="951455" cy="10328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2" name="Forme libre 91">
            <a:extLst>
              <a:ext uri="{FF2B5EF4-FFF2-40B4-BE49-F238E27FC236}">
                <a16:creationId xmlns:a16="http://schemas.microsoft.com/office/drawing/2014/main" id="{D4D481E8-329E-1047-82AD-628F4155D24D}"/>
              </a:ext>
            </a:extLst>
          </p:cNvPr>
          <p:cNvSpPr/>
          <p:nvPr/>
        </p:nvSpPr>
        <p:spPr>
          <a:xfrm rot="20466872">
            <a:off x="4322864" y="4587504"/>
            <a:ext cx="1592051" cy="1330419"/>
          </a:xfrm>
          <a:custGeom>
            <a:avLst/>
            <a:gdLst>
              <a:gd name="connsiteX0" fmla="*/ 40288 w 1744092"/>
              <a:gd name="connsiteY0" fmla="*/ 886559 h 1345413"/>
              <a:gd name="connsiteX1" fmla="*/ 8757 w 1744092"/>
              <a:gd name="connsiteY1" fmla="*/ 618545 h 1345413"/>
              <a:gd name="connsiteX2" fmla="*/ 182177 w 1744092"/>
              <a:gd name="connsiteY2" fmla="*/ 255938 h 1345413"/>
              <a:gd name="connsiteX3" fmla="*/ 623612 w 1744092"/>
              <a:gd name="connsiteY3" fmla="*/ 35221 h 1345413"/>
              <a:gd name="connsiteX4" fmla="*/ 1096577 w 1744092"/>
              <a:gd name="connsiteY4" fmla="*/ 19455 h 1345413"/>
              <a:gd name="connsiteX5" fmla="*/ 1427653 w 1744092"/>
              <a:gd name="connsiteY5" fmla="*/ 224407 h 1345413"/>
              <a:gd name="connsiteX6" fmla="*/ 1664136 w 1744092"/>
              <a:gd name="connsiteY6" fmla="*/ 445124 h 1345413"/>
              <a:gd name="connsiteX7" fmla="*/ 1742964 w 1744092"/>
              <a:gd name="connsiteY7" fmla="*/ 760435 h 1345413"/>
              <a:gd name="connsiteX8" fmla="*/ 1616840 w 1744092"/>
              <a:gd name="connsiteY8" fmla="*/ 902324 h 1345413"/>
              <a:gd name="connsiteX9" fmla="*/ 1506481 w 1744092"/>
              <a:gd name="connsiteY9" fmla="*/ 886559 h 1345413"/>
              <a:gd name="connsiteX10" fmla="*/ 1601074 w 1744092"/>
              <a:gd name="connsiteY10" fmla="*/ 1012683 h 1345413"/>
              <a:gd name="connsiteX11" fmla="*/ 1443419 w 1744092"/>
              <a:gd name="connsiteY11" fmla="*/ 1249166 h 1345413"/>
              <a:gd name="connsiteX12" fmla="*/ 1269998 w 1744092"/>
              <a:gd name="connsiteY12" fmla="*/ 1343759 h 1345413"/>
              <a:gd name="connsiteX13" fmla="*/ 1096577 w 1744092"/>
              <a:gd name="connsiteY13" fmla="*/ 1296462 h 1345413"/>
              <a:gd name="connsiteX14" fmla="*/ 986219 w 1744092"/>
              <a:gd name="connsiteY14" fmla="*/ 1138807 h 1345413"/>
              <a:gd name="connsiteX15" fmla="*/ 970453 w 1744092"/>
              <a:gd name="connsiteY15" fmla="*/ 1107276 h 1345413"/>
              <a:gd name="connsiteX16" fmla="*/ 765502 w 1744092"/>
              <a:gd name="connsiteY16" fmla="*/ 1154573 h 1345413"/>
              <a:gd name="connsiteX17" fmla="*/ 481722 w 1744092"/>
              <a:gd name="connsiteY17" fmla="*/ 1154573 h 1345413"/>
              <a:gd name="connsiteX18" fmla="*/ 355598 w 1744092"/>
              <a:gd name="connsiteY18" fmla="*/ 1091510 h 1345413"/>
              <a:gd name="connsiteX19" fmla="*/ 308302 w 1744092"/>
              <a:gd name="connsiteY19" fmla="*/ 1028448 h 1345413"/>
              <a:gd name="connsiteX20" fmla="*/ 166412 w 1744092"/>
              <a:gd name="connsiteY20" fmla="*/ 1012683 h 1345413"/>
              <a:gd name="connsiteX21" fmla="*/ 40288 w 1744092"/>
              <a:gd name="connsiteY21" fmla="*/ 886559 h 134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44092" h="1345413">
                <a:moveTo>
                  <a:pt x="40288" y="886559"/>
                </a:moveTo>
                <a:cubicBezTo>
                  <a:pt x="14012" y="820869"/>
                  <a:pt x="-14891" y="723649"/>
                  <a:pt x="8757" y="618545"/>
                </a:cubicBezTo>
                <a:cubicBezTo>
                  <a:pt x="32405" y="513441"/>
                  <a:pt x="79701" y="353159"/>
                  <a:pt x="182177" y="255938"/>
                </a:cubicBezTo>
                <a:cubicBezTo>
                  <a:pt x="284653" y="158717"/>
                  <a:pt x="471212" y="74635"/>
                  <a:pt x="623612" y="35221"/>
                </a:cubicBezTo>
                <a:cubicBezTo>
                  <a:pt x="776012" y="-4193"/>
                  <a:pt x="962570" y="-12076"/>
                  <a:pt x="1096577" y="19455"/>
                </a:cubicBezTo>
                <a:cubicBezTo>
                  <a:pt x="1230584" y="50986"/>
                  <a:pt x="1333060" y="153462"/>
                  <a:pt x="1427653" y="224407"/>
                </a:cubicBezTo>
                <a:cubicBezTo>
                  <a:pt x="1522246" y="295352"/>
                  <a:pt x="1611584" y="355786"/>
                  <a:pt x="1664136" y="445124"/>
                </a:cubicBezTo>
                <a:cubicBezTo>
                  <a:pt x="1716688" y="534462"/>
                  <a:pt x="1750847" y="684235"/>
                  <a:pt x="1742964" y="760435"/>
                </a:cubicBezTo>
                <a:cubicBezTo>
                  <a:pt x="1735081" y="836635"/>
                  <a:pt x="1656254" y="881303"/>
                  <a:pt x="1616840" y="902324"/>
                </a:cubicBezTo>
                <a:cubicBezTo>
                  <a:pt x="1577426" y="923345"/>
                  <a:pt x="1509109" y="868166"/>
                  <a:pt x="1506481" y="886559"/>
                </a:cubicBezTo>
                <a:cubicBezTo>
                  <a:pt x="1503853" y="904952"/>
                  <a:pt x="1611584" y="952249"/>
                  <a:pt x="1601074" y="1012683"/>
                </a:cubicBezTo>
                <a:cubicBezTo>
                  <a:pt x="1590564" y="1073117"/>
                  <a:pt x="1498598" y="1193987"/>
                  <a:pt x="1443419" y="1249166"/>
                </a:cubicBezTo>
                <a:cubicBezTo>
                  <a:pt x="1388240" y="1304345"/>
                  <a:pt x="1327805" y="1335876"/>
                  <a:pt x="1269998" y="1343759"/>
                </a:cubicBezTo>
                <a:cubicBezTo>
                  <a:pt x="1212191" y="1351642"/>
                  <a:pt x="1143873" y="1330621"/>
                  <a:pt x="1096577" y="1296462"/>
                </a:cubicBezTo>
                <a:cubicBezTo>
                  <a:pt x="1049281" y="1262303"/>
                  <a:pt x="1007240" y="1170338"/>
                  <a:pt x="986219" y="1138807"/>
                </a:cubicBezTo>
                <a:cubicBezTo>
                  <a:pt x="965198" y="1107276"/>
                  <a:pt x="1007239" y="1104648"/>
                  <a:pt x="970453" y="1107276"/>
                </a:cubicBezTo>
                <a:cubicBezTo>
                  <a:pt x="933667" y="1109904"/>
                  <a:pt x="846957" y="1146690"/>
                  <a:pt x="765502" y="1154573"/>
                </a:cubicBezTo>
                <a:cubicBezTo>
                  <a:pt x="684047" y="1162456"/>
                  <a:pt x="550039" y="1165084"/>
                  <a:pt x="481722" y="1154573"/>
                </a:cubicBezTo>
                <a:cubicBezTo>
                  <a:pt x="413405" y="1144063"/>
                  <a:pt x="384501" y="1112531"/>
                  <a:pt x="355598" y="1091510"/>
                </a:cubicBezTo>
                <a:cubicBezTo>
                  <a:pt x="326695" y="1070489"/>
                  <a:pt x="339833" y="1041586"/>
                  <a:pt x="308302" y="1028448"/>
                </a:cubicBezTo>
                <a:cubicBezTo>
                  <a:pt x="276771" y="1015310"/>
                  <a:pt x="213709" y="1036331"/>
                  <a:pt x="166412" y="1012683"/>
                </a:cubicBezTo>
                <a:cubicBezTo>
                  <a:pt x="119115" y="989035"/>
                  <a:pt x="66564" y="952249"/>
                  <a:pt x="40288" y="886559"/>
                </a:cubicBezTo>
                <a:close/>
              </a:path>
            </a:pathLst>
          </a:custGeom>
          <a:solidFill>
            <a:srgbClr val="ADC4FF">
              <a:alpha val="4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fr-FR" sz="1662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93" name="Forme libre 92">
            <a:extLst>
              <a:ext uri="{FF2B5EF4-FFF2-40B4-BE49-F238E27FC236}">
                <a16:creationId xmlns:a16="http://schemas.microsoft.com/office/drawing/2014/main" id="{0A997616-3D62-854B-99B5-AFDE1CBF27DF}"/>
              </a:ext>
            </a:extLst>
          </p:cNvPr>
          <p:cNvSpPr/>
          <p:nvPr/>
        </p:nvSpPr>
        <p:spPr>
          <a:xfrm>
            <a:off x="4941125" y="48080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Forme libre 93">
            <a:extLst>
              <a:ext uri="{FF2B5EF4-FFF2-40B4-BE49-F238E27FC236}">
                <a16:creationId xmlns:a16="http://schemas.microsoft.com/office/drawing/2014/main" id="{08FF6006-D9FF-3A45-8FF5-09C77FE1832A}"/>
              </a:ext>
            </a:extLst>
          </p:cNvPr>
          <p:cNvSpPr/>
          <p:nvPr/>
        </p:nvSpPr>
        <p:spPr>
          <a:xfrm>
            <a:off x="5093525" y="49604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Forme libre 94">
            <a:extLst>
              <a:ext uri="{FF2B5EF4-FFF2-40B4-BE49-F238E27FC236}">
                <a16:creationId xmlns:a16="http://schemas.microsoft.com/office/drawing/2014/main" id="{D9E8021C-B997-B641-8DCE-1A16FCA2630E}"/>
              </a:ext>
            </a:extLst>
          </p:cNvPr>
          <p:cNvSpPr/>
          <p:nvPr/>
        </p:nvSpPr>
        <p:spPr>
          <a:xfrm>
            <a:off x="5245925" y="51128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Forme libre 95">
            <a:extLst>
              <a:ext uri="{FF2B5EF4-FFF2-40B4-BE49-F238E27FC236}">
                <a16:creationId xmlns:a16="http://schemas.microsoft.com/office/drawing/2014/main" id="{66C54AE2-1019-3249-8D93-8333DB24DFCB}"/>
              </a:ext>
            </a:extLst>
          </p:cNvPr>
          <p:cNvSpPr/>
          <p:nvPr/>
        </p:nvSpPr>
        <p:spPr>
          <a:xfrm>
            <a:off x="5398325" y="52652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Forme libre 96">
            <a:extLst>
              <a:ext uri="{FF2B5EF4-FFF2-40B4-BE49-F238E27FC236}">
                <a16:creationId xmlns:a16="http://schemas.microsoft.com/office/drawing/2014/main" id="{5A0FB2AA-E4A0-944B-8D33-A9E8E5FA0665}"/>
              </a:ext>
            </a:extLst>
          </p:cNvPr>
          <p:cNvSpPr/>
          <p:nvPr/>
        </p:nvSpPr>
        <p:spPr>
          <a:xfrm>
            <a:off x="4808984" y="49604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Forme libre 97">
            <a:extLst>
              <a:ext uri="{FF2B5EF4-FFF2-40B4-BE49-F238E27FC236}">
                <a16:creationId xmlns:a16="http://schemas.microsoft.com/office/drawing/2014/main" id="{8658D1CB-F4F0-E544-91A8-02D9C1C5C9F7}"/>
              </a:ext>
            </a:extLst>
          </p:cNvPr>
          <p:cNvSpPr/>
          <p:nvPr/>
        </p:nvSpPr>
        <p:spPr>
          <a:xfrm>
            <a:off x="4676843" y="51128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Forme libre 98">
            <a:extLst>
              <a:ext uri="{FF2B5EF4-FFF2-40B4-BE49-F238E27FC236}">
                <a16:creationId xmlns:a16="http://schemas.microsoft.com/office/drawing/2014/main" id="{D6D73674-7114-B044-B84A-2C5B0F0F1E7F}"/>
              </a:ext>
            </a:extLst>
          </p:cNvPr>
          <p:cNvSpPr/>
          <p:nvPr/>
        </p:nvSpPr>
        <p:spPr>
          <a:xfrm>
            <a:off x="4788258" y="52652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Forme libre 99">
            <a:extLst>
              <a:ext uri="{FF2B5EF4-FFF2-40B4-BE49-F238E27FC236}">
                <a16:creationId xmlns:a16="http://schemas.microsoft.com/office/drawing/2014/main" id="{1147D0C9-014A-5948-9C80-2190461DE7BC}"/>
              </a:ext>
            </a:extLst>
          </p:cNvPr>
          <p:cNvSpPr/>
          <p:nvPr/>
        </p:nvSpPr>
        <p:spPr>
          <a:xfrm>
            <a:off x="4899673" y="54176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Forme libre 100">
            <a:extLst>
              <a:ext uri="{FF2B5EF4-FFF2-40B4-BE49-F238E27FC236}">
                <a16:creationId xmlns:a16="http://schemas.microsoft.com/office/drawing/2014/main" id="{CA2228EA-038B-7F4A-86A6-9F2E5D663F99}"/>
              </a:ext>
            </a:extLst>
          </p:cNvPr>
          <p:cNvSpPr/>
          <p:nvPr/>
        </p:nvSpPr>
        <p:spPr>
          <a:xfrm>
            <a:off x="4592960" y="5375894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Forme libre 101">
            <a:extLst>
              <a:ext uri="{FF2B5EF4-FFF2-40B4-BE49-F238E27FC236}">
                <a16:creationId xmlns:a16="http://schemas.microsoft.com/office/drawing/2014/main" id="{829AA445-94FF-CA4E-8827-8D6DBFC48596}"/>
              </a:ext>
            </a:extLst>
          </p:cNvPr>
          <p:cNvSpPr/>
          <p:nvPr/>
        </p:nvSpPr>
        <p:spPr>
          <a:xfrm>
            <a:off x="4428218" y="4943846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Forme libre 102">
            <a:extLst>
              <a:ext uri="{FF2B5EF4-FFF2-40B4-BE49-F238E27FC236}">
                <a16:creationId xmlns:a16="http://schemas.microsoft.com/office/drawing/2014/main" id="{C577AD79-3603-5941-A1CB-3A5F0CD01F95}"/>
              </a:ext>
            </a:extLst>
          </p:cNvPr>
          <p:cNvSpPr/>
          <p:nvPr/>
        </p:nvSpPr>
        <p:spPr>
          <a:xfrm>
            <a:off x="4644242" y="4810469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Forme libre 103">
            <a:extLst>
              <a:ext uri="{FF2B5EF4-FFF2-40B4-BE49-F238E27FC236}">
                <a16:creationId xmlns:a16="http://schemas.microsoft.com/office/drawing/2014/main" id="{4955C7C8-04CA-EE4A-8758-BADDA9CDC289}"/>
              </a:ext>
            </a:extLst>
          </p:cNvPr>
          <p:cNvSpPr/>
          <p:nvPr/>
        </p:nvSpPr>
        <p:spPr>
          <a:xfrm>
            <a:off x="5220306" y="4810469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Forme libre 107">
            <a:extLst>
              <a:ext uri="{FF2B5EF4-FFF2-40B4-BE49-F238E27FC236}">
                <a16:creationId xmlns:a16="http://schemas.microsoft.com/office/drawing/2014/main" id="{4423012B-6AC1-B74C-8950-E8532213775B}"/>
              </a:ext>
            </a:extLst>
          </p:cNvPr>
          <p:cNvSpPr/>
          <p:nvPr/>
        </p:nvSpPr>
        <p:spPr>
          <a:xfrm>
            <a:off x="4953000" y="4663776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Forme libre 108">
            <a:extLst>
              <a:ext uri="{FF2B5EF4-FFF2-40B4-BE49-F238E27FC236}">
                <a16:creationId xmlns:a16="http://schemas.microsoft.com/office/drawing/2014/main" id="{67493B11-3C1C-0C41-9F39-130EA16D1CED}"/>
              </a:ext>
            </a:extLst>
          </p:cNvPr>
          <p:cNvSpPr/>
          <p:nvPr/>
        </p:nvSpPr>
        <p:spPr>
          <a:xfrm>
            <a:off x="5508338" y="4951808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Forme libre 109">
            <a:extLst>
              <a:ext uri="{FF2B5EF4-FFF2-40B4-BE49-F238E27FC236}">
                <a16:creationId xmlns:a16="http://schemas.microsoft.com/office/drawing/2014/main" id="{65E0E8D3-5A6D-8943-9F77-40F131528C33}"/>
              </a:ext>
            </a:extLst>
          </p:cNvPr>
          <p:cNvSpPr/>
          <p:nvPr/>
        </p:nvSpPr>
        <p:spPr>
          <a:xfrm>
            <a:off x="5457056" y="5527872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Forme libre 110">
            <a:extLst>
              <a:ext uri="{FF2B5EF4-FFF2-40B4-BE49-F238E27FC236}">
                <a16:creationId xmlns:a16="http://schemas.microsoft.com/office/drawing/2014/main" id="{3DDC51A6-94B9-544F-A9FC-E107C5B111AA}"/>
              </a:ext>
            </a:extLst>
          </p:cNvPr>
          <p:cNvSpPr/>
          <p:nvPr/>
        </p:nvSpPr>
        <p:spPr>
          <a:xfrm>
            <a:off x="4428218" y="5301209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Titre 1">
            <a:extLst>
              <a:ext uri="{FF2B5EF4-FFF2-40B4-BE49-F238E27FC236}">
                <a16:creationId xmlns:a16="http://schemas.microsoft.com/office/drawing/2014/main" id="{6D2F1811-C37A-5E45-A615-B050ACB531A5}"/>
              </a:ext>
            </a:extLst>
          </p:cNvPr>
          <p:cNvSpPr txBox="1">
            <a:spLocks/>
          </p:cNvSpPr>
          <p:nvPr/>
        </p:nvSpPr>
        <p:spPr>
          <a:xfrm>
            <a:off x="0" y="5648"/>
            <a:ext cx="9906000" cy="853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803587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"/>
                <a:cs typeface="Arial"/>
              </a:rPr>
              <a:t>Une certaine spécificité</a:t>
            </a:r>
          </a:p>
        </p:txBody>
      </p:sp>
    </p:spTree>
    <p:extLst>
      <p:ext uri="{BB962C8B-B14F-4D97-AF65-F5344CB8AC3E}">
        <p14:creationId xmlns:p14="http://schemas.microsoft.com/office/powerpoint/2010/main" val="36425332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oneTexte 59"/>
          <p:cNvSpPr txBox="1">
            <a:spLocks noChangeArrowheads="1"/>
          </p:cNvSpPr>
          <p:nvPr/>
        </p:nvSpPr>
        <p:spPr bwMode="auto">
          <a:xfrm>
            <a:off x="4578037" y="2511657"/>
            <a:ext cx="574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200">
                <a:latin typeface="Calibri" charset="0"/>
              </a:rPr>
              <a:t>cortex</a:t>
            </a:r>
          </a:p>
        </p:txBody>
      </p:sp>
      <p:sp>
        <p:nvSpPr>
          <p:cNvPr id="41" name="ZoneTexte 102"/>
          <p:cNvSpPr txBox="1">
            <a:spLocks noChangeArrowheads="1"/>
          </p:cNvSpPr>
          <p:nvPr/>
        </p:nvSpPr>
        <p:spPr bwMode="auto">
          <a:xfrm>
            <a:off x="3407734" y="4691332"/>
            <a:ext cx="17208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000" dirty="0">
                <a:latin typeface="Calibri" charset="0"/>
              </a:rPr>
              <a:t>Coupe d’hémisphère cérébral</a:t>
            </a:r>
          </a:p>
        </p:txBody>
      </p:sp>
      <p:grpSp>
        <p:nvGrpSpPr>
          <p:cNvPr id="3" name="Grouper 114"/>
          <p:cNvGrpSpPr>
            <a:grpSpLocks/>
          </p:cNvGrpSpPr>
          <p:nvPr/>
        </p:nvGrpSpPr>
        <p:grpSpPr bwMode="auto">
          <a:xfrm rot="-835233">
            <a:off x="3276711" y="2556524"/>
            <a:ext cx="2183993" cy="4081469"/>
            <a:chOff x="6590709" y="2255654"/>
            <a:chExt cx="1599286" cy="2985459"/>
          </a:xfrm>
        </p:grpSpPr>
        <p:grpSp>
          <p:nvGrpSpPr>
            <p:cNvPr id="4" name="Grouper 103"/>
            <p:cNvGrpSpPr>
              <a:grpSpLocks/>
            </p:cNvGrpSpPr>
            <p:nvPr/>
          </p:nvGrpSpPr>
          <p:grpSpPr bwMode="auto">
            <a:xfrm rot="836608">
              <a:off x="7091489" y="2255654"/>
              <a:ext cx="1098506" cy="1517681"/>
              <a:chOff x="7048338" y="2282001"/>
              <a:chExt cx="1098506" cy="1517681"/>
            </a:xfrm>
          </p:grpSpPr>
          <p:sp>
            <p:nvSpPr>
              <p:cNvPr id="57" name="Forme libre 56"/>
              <p:cNvSpPr/>
              <p:nvPr/>
            </p:nvSpPr>
            <p:spPr>
              <a:xfrm>
                <a:off x="7048338" y="2282001"/>
                <a:ext cx="1050890" cy="1278486"/>
              </a:xfrm>
              <a:custGeom>
                <a:avLst/>
                <a:gdLst>
                  <a:gd name="connsiteX0" fmla="*/ 1046162 w 1048279"/>
                  <a:gd name="connsiteY0" fmla="*/ 296333 h 1277408"/>
                  <a:gd name="connsiteX1" fmla="*/ 1046162 w 1048279"/>
                  <a:gd name="connsiteY1" fmla="*/ 239183 h 1277408"/>
                  <a:gd name="connsiteX2" fmla="*/ 1033462 w 1048279"/>
                  <a:gd name="connsiteY2" fmla="*/ 213783 h 1277408"/>
                  <a:gd name="connsiteX3" fmla="*/ 1014412 w 1048279"/>
                  <a:gd name="connsiteY3" fmla="*/ 166158 h 1277408"/>
                  <a:gd name="connsiteX4" fmla="*/ 992187 w 1048279"/>
                  <a:gd name="connsiteY4" fmla="*/ 121708 h 1277408"/>
                  <a:gd name="connsiteX5" fmla="*/ 957262 w 1048279"/>
                  <a:gd name="connsiteY5" fmla="*/ 99483 h 1277408"/>
                  <a:gd name="connsiteX6" fmla="*/ 922337 w 1048279"/>
                  <a:gd name="connsiteY6" fmla="*/ 48683 h 1277408"/>
                  <a:gd name="connsiteX7" fmla="*/ 871537 w 1048279"/>
                  <a:gd name="connsiteY7" fmla="*/ 13758 h 1277408"/>
                  <a:gd name="connsiteX8" fmla="*/ 827087 w 1048279"/>
                  <a:gd name="connsiteY8" fmla="*/ 4233 h 1277408"/>
                  <a:gd name="connsiteX9" fmla="*/ 735012 w 1048279"/>
                  <a:gd name="connsiteY9" fmla="*/ 1058 h 1277408"/>
                  <a:gd name="connsiteX10" fmla="*/ 690562 w 1048279"/>
                  <a:gd name="connsiteY10" fmla="*/ 10583 h 1277408"/>
                  <a:gd name="connsiteX11" fmla="*/ 585787 w 1048279"/>
                  <a:gd name="connsiteY11" fmla="*/ 39158 h 1277408"/>
                  <a:gd name="connsiteX12" fmla="*/ 490537 w 1048279"/>
                  <a:gd name="connsiteY12" fmla="*/ 93133 h 1277408"/>
                  <a:gd name="connsiteX13" fmla="*/ 404812 w 1048279"/>
                  <a:gd name="connsiteY13" fmla="*/ 156633 h 1277408"/>
                  <a:gd name="connsiteX14" fmla="*/ 322262 w 1048279"/>
                  <a:gd name="connsiteY14" fmla="*/ 245533 h 1277408"/>
                  <a:gd name="connsiteX15" fmla="*/ 268287 w 1048279"/>
                  <a:gd name="connsiteY15" fmla="*/ 302683 h 1277408"/>
                  <a:gd name="connsiteX16" fmla="*/ 195262 w 1048279"/>
                  <a:gd name="connsiteY16" fmla="*/ 404283 h 1277408"/>
                  <a:gd name="connsiteX17" fmla="*/ 150812 w 1048279"/>
                  <a:gd name="connsiteY17" fmla="*/ 480483 h 1277408"/>
                  <a:gd name="connsiteX18" fmla="*/ 115887 w 1048279"/>
                  <a:gd name="connsiteY18" fmla="*/ 553508 h 1277408"/>
                  <a:gd name="connsiteX19" fmla="*/ 65087 w 1048279"/>
                  <a:gd name="connsiteY19" fmla="*/ 667808 h 1277408"/>
                  <a:gd name="connsiteX20" fmla="*/ 14287 w 1048279"/>
                  <a:gd name="connsiteY20" fmla="*/ 823383 h 1277408"/>
                  <a:gd name="connsiteX21" fmla="*/ 1587 w 1048279"/>
                  <a:gd name="connsiteY21" fmla="*/ 928158 h 1277408"/>
                  <a:gd name="connsiteX22" fmla="*/ 4762 w 1048279"/>
                  <a:gd name="connsiteY22" fmla="*/ 1115483 h 1277408"/>
                  <a:gd name="connsiteX23" fmla="*/ 26987 w 1048279"/>
                  <a:gd name="connsiteY23" fmla="*/ 1277408 h 127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48279" h="1277408">
                    <a:moveTo>
                      <a:pt x="1046162" y="296333"/>
                    </a:moveTo>
                    <a:cubicBezTo>
                      <a:pt x="1047220" y="274637"/>
                      <a:pt x="1048279" y="252941"/>
                      <a:pt x="1046162" y="239183"/>
                    </a:cubicBezTo>
                    <a:cubicBezTo>
                      <a:pt x="1044045" y="225425"/>
                      <a:pt x="1038754" y="225954"/>
                      <a:pt x="1033462" y="213783"/>
                    </a:cubicBezTo>
                    <a:cubicBezTo>
                      <a:pt x="1028170" y="201612"/>
                      <a:pt x="1021291" y="181504"/>
                      <a:pt x="1014412" y="166158"/>
                    </a:cubicBezTo>
                    <a:cubicBezTo>
                      <a:pt x="1007533" y="150812"/>
                      <a:pt x="1001712" y="132821"/>
                      <a:pt x="992187" y="121708"/>
                    </a:cubicBezTo>
                    <a:cubicBezTo>
                      <a:pt x="982662" y="110596"/>
                      <a:pt x="968904" y="111654"/>
                      <a:pt x="957262" y="99483"/>
                    </a:cubicBezTo>
                    <a:cubicBezTo>
                      <a:pt x="945620" y="87312"/>
                      <a:pt x="936624" y="62970"/>
                      <a:pt x="922337" y="48683"/>
                    </a:cubicBezTo>
                    <a:cubicBezTo>
                      <a:pt x="908050" y="34396"/>
                      <a:pt x="887412" y="21166"/>
                      <a:pt x="871537" y="13758"/>
                    </a:cubicBezTo>
                    <a:cubicBezTo>
                      <a:pt x="855662" y="6350"/>
                      <a:pt x="849841" y="6350"/>
                      <a:pt x="827087" y="4233"/>
                    </a:cubicBezTo>
                    <a:cubicBezTo>
                      <a:pt x="804333" y="2116"/>
                      <a:pt x="757766" y="0"/>
                      <a:pt x="735012" y="1058"/>
                    </a:cubicBezTo>
                    <a:cubicBezTo>
                      <a:pt x="712258" y="2116"/>
                      <a:pt x="715433" y="4233"/>
                      <a:pt x="690562" y="10583"/>
                    </a:cubicBezTo>
                    <a:cubicBezTo>
                      <a:pt x="665691" y="16933"/>
                      <a:pt x="619124" y="25400"/>
                      <a:pt x="585787" y="39158"/>
                    </a:cubicBezTo>
                    <a:cubicBezTo>
                      <a:pt x="552450" y="52916"/>
                      <a:pt x="520700" y="73554"/>
                      <a:pt x="490537" y="93133"/>
                    </a:cubicBezTo>
                    <a:cubicBezTo>
                      <a:pt x="460375" y="112712"/>
                      <a:pt x="432858" y="131233"/>
                      <a:pt x="404812" y="156633"/>
                    </a:cubicBezTo>
                    <a:cubicBezTo>
                      <a:pt x="376766" y="182033"/>
                      <a:pt x="345016" y="221191"/>
                      <a:pt x="322262" y="245533"/>
                    </a:cubicBezTo>
                    <a:cubicBezTo>
                      <a:pt x="299508" y="269875"/>
                      <a:pt x="289454" y="276225"/>
                      <a:pt x="268287" y="302683"/>
                    </a:cubicBezTo>
                    <a:cubicBezTo>
                      <a:pt x="247120" y="329141"/>
                      <a:pt x="214841" y="374650"/>
                      <a:pt x="195262" y="404283"/>
                    </a:cubicBezTo>
                    <a:cubicBezTo>
                      <a:pt x="175683" y="433916"/>
                      <a:pt x="164041" y="455612"/>
                      <a:pt x="150812" y="480483"/>
                    </a:cubicBezTo>
                    <a:cubicBezTo>
                      <a:pt x="137583" y="505354"/>
                      <a:pt x="130175" y="522287"/>
                      <a:pt x="115887" y="553508"/>
                    </a:cubicBezTo>
                    <a:cubicBezTo>
                      <a:pt x="101600" y="584729"/>
                      <a:pt x="82020" y="622829"/>
                      <a:pt x="65087" y="667808"/>
                    </a:cubicBezTo>
                    <a:cubicBezTo>
                      <a:pt x="48154" y="712787"/>
                      <a:pt x="24870" y="779991"/>
                      <a:pt x="14287" y="823383"/>
                    </a:cubicBezTo>
                    <a:cubicBezTo>
                      <a:pt x="3704" y="866775"/>
                      <a:pt x="3174" y="879475"/>
                      <a:pt x="1587" y="928158"/>
                    </a:cubicBezTo>
                    <a:cubicBezTo>
                      <a:pt x="0" y="976841"/>
                      <a:pt x="529" y="1057275"/>
                      <a:pt x="4762" y="1115483"/>
                    </a:cubicBezTo>
                    <a:cubicBezTo>
                      <a:pt x="8995" y="1173691"/>
                      <a:pt x="15345" y="1232958"/>
                      <a:pt x="26987" y="1277408"/>
                    </a:cubicBezTo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26262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fr-FR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8" name="Forme libre 57"/>
              <p:cNvSpPr/>
              <p:nvPr/>
            </p:nvSpPr>
            <p:spPr>
              <a:xfrm>
                <a:off x="7069567" y="3562796"/>
                <a:ext cx="1074139" cy="236886"/>
              </a:xfrm>
              <a:custGeom>
                <a:avLst/>
                <a:gdLst>
                  <a:gd name="connsiteX0" fmla="*/ 0 w 1311804"/>
                  <a:gd name="connsiteY0" fmla="*/ 0 h 550333"/>
                  <a:gd name="connsiteX1" fmla="*/ 50800 w 1311804"/>
                  <a:gd name="connsiteY1" fmla="*/ 142875 h 550333"/>
                  <a:gd name="connsiteX2" fmla="*/ 117475 w 1311804"/>
                  <a:gd name="connsiteY2" fmla="*/ 228600 h 550333"/>
                  <a:gd name="connsiteX3" fmla="*/ 219075 w 1311804"/>
                  <a:gd name="connsiteY3" fmla="*/ 339725 h 550333"/>
                  <a:gd name="connsiteX4" fmla="*/ 355600 w 1311804"/>
                  <a:gd name="connsiteY4" fmla="*/ 434975 h 550333"/>
                  <a:gd name="connsiteX5" fmla="*/ 501650 w 1311804"/>
                  <a:gd name="connsiteY5" fmla="*/ 504825 h 550333"/>
                  <a:gd name="connsiteX6" fmla="*/ 723900 w 1311804"/>
                  <a:gd name="connsiteY6" fmla="*/ 546100 h 550333"/>
                  <a:gd name="connsiteX7" fmla="*/ 879475 w 1311804"/>
                  <a:gd name="connsiteY7" fmla="*/ 530225 h 550333"/>
                  <a:gd name="connsiteX8" fmla="*/ 1082675 w 1311804"/>
                  <a:gd name="connsiteY8" fmla="*/ 523875 h 550333"/>
                  <a:gd name="connsiteX9" fmla="*/ 1279525 w 1311804"/>
                  <a:gd name="connsiteY9" fmla="*/ 485775 h 550333"/>
                  <a:gd name="connsiteX10" fmla="*/ 1276350 w 1311804"/>
                  <a:gd name="connsiteY10" fmla="*/ 488950 h 55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11804" h="550333">
                    <a:moveTo>
                      <a:pt x="0" y="0"/>
                    </a:moveTo>
                    <a:cubicBezTo>
                      <a:pt x="15610" y="52387"/>
                      <a:pt x="31221" y="104775"/>
                      <a:pt x="50800" y="142875"/>
                    </a:cubicBezTo>
                    <a:cubicBezTo>
                      <a:pt x="70379" y="180975"/>
                      <a:pt x="89429" y="195792"/>
                      <a:pt x="117475" y="228600"/>
                    </a:cubicBezTo>
                    <a:cubicBezTo>
                      <a:pt x="145521" y="261408"/>
                      <a:pt x="179388" y="305329"/>
                      <a:pt x="219075" y="339725"/>
                    </a:cubicBezTo>
                    <a:cubicBezTo>
                      <a:pt x="258762" y="374121"/>
                      <a:pt x="308504" y="407458"/>
                      <a:pt x="355600" y="434975"/>
                    </a:cubicBezTo>
                    <a:cubicBezTo>
                      <a:pt x="402696" y="462492"/>
                      <a:pt x="440267" y="486304"/>
                      <a:pt x="501650" y="504825"/>
                    </a:cubicBezTo>
                    <a:cubicBezTo>
                      <a:pt x="563033" y="523346"/>
                      <a:pt x="660929" y="541867"/>
                      <a:pt x="723900" y="546100"/>
                    </a:cubicBezTo>
                    <a:cubicBezTo>
                      <a:pt x="786871" y="550333"/>
                      <a:pt x="819679" y="533929"/>
                      <a:pt x="879475" y="530225"/>
                    </a:cubicBezTo>
                    <a:cubicBezTo>
                      <a:pt x="939271" y="526521"/>
                      <a:pt x="1016000" y="531283"/>
                      <a:pt x="1082675" y="523875"/>
                    </a:cubicBezTo>
                    <a:cubicBezTo>
                      <a:pt x="1149350" y="516467"/>
                      <a:pt x="1247246" y="491596"/>
                      <a:pt x="1279525" y="485775"/>
                    </a:cubicBezTo>
                    <a:cubicBezTo>
                      <a:pt x="1311804" y="479954"/>
                      <a:pt x="1294077" y="484452"/>
                      <a:pt x="1276350" y="488950"/>
                    </a:cubicBezTo>
                  </a:path>
                </a:pathLst>
              </a:custGeom>
              <a:solidFill>
                <a:srgbClr val="E6B9B8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fr-FR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" name="Forme libre 58"/>
              <p:cNvSpPr/>
              <p:nvPr/>
            </p:nvSpPr>
            <p:spPr>
              <a:xfrm>
                <a:off x="7179673" y="2385318"/>
                <a:ext cx="940453" cy="939413"/>
              </a:xfrm>
              <a:custGeom>
                <a:avLst/>
                <a:gdLst>
                  <a:gd name="connsiteX0" fmla="*/ 937683 w 937683"/>
                  <a:gd name="connsiteY0" fmla="*/ 401108 h 938741"/>
                  <a:gd name="connsiteX1" fmla="*/ 810683 w 937683"/>
                  <a:gd name="connsiteY1" fmla="*/ 248708 h 938741"/>
                  <a:gd name="connsiteX2" fmla="*/ 766233 w 937683"/>
                  <a:gd name="connsiteY2" fmla="*/ 115358 h 938741"/>
                  <a:gd name="connsiteX3" fmla="*/ 651933 w 937683"/>
                  <a:gd name="connsiteY3" fmla="*/ 1058 h 938741"/>
                  <a:gd name="connsiteX4" fmla="*/ 366183 w 937683"/>
                  <a:gd name="connsiteY4" fmla="*/ 121708 h 938741"/>
                  <a:gd name="connsiteX5" fmla="*/ 156633 w 937683"/>
                  <a:gd name="connsiteY5" fmla="*/ 420158 h 938741"/>
                  <a:gd name="connsiteX6" fmla="*/ 61383 w 937683"/>
                  <a:gd name="connsiteY6" fmla="*/ 648758 h 938741"/>
                  <a:gd name="connsiteX7" fmla="*/ 29633 w 937683"/>
                  <a:gd name="connsiteY7" fmla="*/ 915458 h 938741"/>
                  <a:gd name="connsiteX8" fmla="*/ 239183 w 937683"/>
                  <a:gd name="connsiteY8" fmla="*/ 788458 h 938741"/>
                  <a:gd name="connsiteX9" fmla="*/ 359833 w 937683"/>
                  <a:gd name="connsiteY9" fmla="*/ 744008 h 938741"/>
                  <a:gd name="connsiteX10" fmla="*/ 493183 w 937683"/>
                  <a:gd name="connsiteY10" fmla="*/ 864658 h 938741"/>
                  <a:gd name="connsiteX11" fmla="*/ 594783 w 937683"/>
                  <a:gd name="connsiteY11" fmla="*/ 699558 h 938741"/>
                  <a:gd name="connsiteX12" fmla="*/ 893233 w 937683"/>
                  <a:gd name="connsiteY12" fmla="*/ 826558 h 938741"/>
                  <a:gd name="connsiteX13" fmla="*/ 893233 w 937683"/>
                  <a:gd name="connsiteY13" fmla="*/ 826558 h 938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37683" h="938741">
                    <a:moveTo>
                      <a:pt x="937683" y="401108"/>
                    </a:moveTo>
                    <a:cubicBezTo>
                      <a:pt x="888470" y="348720"/>
                      <a:pt x="839258" y="296333"/>
                      <a:pt x="810683" y="248708"/>
                    </a:cubicBezTo>
                    <a:cubicBezTo>
                      <a:pt x="782108" y="201083"/>
                      <a:pt x="792691" y="156633"/>
                      <a:pt x="766233" y="115358"/>
                    </a:cubicBezTo>
                    <a:cubicBezTo>
                      <a:pt x="739775" y="74083"/>
                      <a:pt x="718608" y="0"/>
                      <a:pt x="651933" y="1058"/>
                    </a:cubicBezTo>
                    <a:cubicBezTo>
                      <a:pt x="585258" y="2116"/>
                      <a:pt x="448733" y="51858"/>
                      <a:pt x="366183" y="121708"/>
                    </a:cubicBezTo>
                    <a:cubicBezTo>
                      <a:pt x="283633" y="191558"/>
                      <a:pt x="207433" y="332316"/>
                      <a:pt x="156633" y="420158"/>
                    </a:cubicBezTo>
                    <a:cubicBezTo>
                      <a:pt x="105833" y="508000"/>
                      <a:pt x="82550" y="566208"/>
                      <a:pt x="61383" y="648758"/>
                    </a:cubicBezTo>
                    <a:cubicBezTo>
                      <a:pt x="40216" y="731308"/>
                      <a:pt x="0" y="892175"/>
                      <a:pt x="29633" y="915458"/>
                    </a:cubicBezTo>
                    <a:cubicBezTo>
                      <a:pt x="59266" y="938741"/>
                      <a:pt x="184150" y="817033"/>
                      <a:pt x="239183" y="788458"/>
                    </a:cubicBezTo>
                    <a:cubicBezTo>
                      <a:pt x="294216" y="759883"/>
                      <a:pt x="317500" y="731308"/>
                      <a:pt x="359833" y="744008"/>
                    </a:cubicBezTo>
                    <a:cubicBezTo>
                      <a:pt x="402166" y="756708"/>
                      <a:pt x="454025" y="872066"/>
                      <a:pt x="493183" y="864658"/>
                    </a:cubicBezTo>
                    <a:cubicBezTo>
                      <a:pt x="532341" y="857250"/>
                      <a:pt x="528108" y="705908"/>
                      <a:pt x="594783" y="699558"/>
                    </a:cubicBezTo>
                    <a:cubicBezTo>
                      <a:pt x="661458" y="693208"/>
                      <a:pt x="893233" y="826558"/>
                      <a:pt x="893233" y="826558"/>
                    </a:cubicBezTo>
                    <a:lnTo>
                      <a:pt x="893233" y="826558"/>
                    </a:lnTo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fr-FR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0" name="Forme libre 59"/>
              <p:cNvSpPr/>
              <p:nvPr/>
            </p:nvSpPr>
            <p:spPr>
              <a:xfrm>
                <a:off x="7290090" y="2450319"/>
                <a:ext cx="856754" cy="715302"/>
              </a:xfrm>
              <a:custGeom>
                <a:avLst/>
                <a:gdLst>
                  <a:gd name="connsiteX0" fmla="*/ 796925 w 856192"/>
                  <a:gd name="connsiteY0" fmla="*/ 374650 h 715433"/>
                  <a:gd name="connsiteX1" fmla="*/ 695325 w 856192"/>
                  <a:gd name="connsiteY1" fmla="*/ 298450 h 715433"/>
                  <a:gd name="connsiteX2" fmla="*/ 606425 w 856192"/>
                  <a:gd name="connsiteY2" fmla="*/ 114300 h 715433"/>
                  <a:gd name="connsiteX3" fmla="*/ 542925 w 856192"/>
                  <a:gd name="connsiteY3" fmla="*/ 12700 h 715433"/>
                  <a:gd name="connsiteX4" fmla="*/ 422275 w 856192"/>
                  <a:gd name="connsiteY4" fmla="*/ 38100 h 715433"/>
                  <a:gd name="connsiteX5" fmla="*/ 333375 w 856192"/>
                  <a:gd name="connsiteY5" fmla="*/ 101600 h 715433"/>
                  <a:gd name="connsiteX6" fmla="*/ 231775 w 856192"/>
                  <a:gd name="connsiteY6" fmla="*/ 215900 h 715433"/>
                  <a:gd name="connsiteX7" fmla="*/ 123825 w 856192"/>
                  <a:gd name="connsiteY7" fmla="*/ 381000 h 715433"/>
                  <a:gd name="connsiteX8" fmla="*/ 15875 w 856192"/>
                  <a:gd name="connsiteY8" fmla="*/ 660400 h 715433"/>
                  <a:gd name="connsiteX9" fmla="*/ 28575 w 856192"/>
                  <a:gd name="connsiteY9" fmla="*/ 679450 h 715433"/>
                  <a:gd name="connsiteX10" fmla="*/ 187325 w 856192"/>
                  <a:gd name="connsiteY10" fmla="*/ 584200 h 715433"/>
                  <a:gd name="connsiteX11" fmla="*/ 301625 w 856192"/>
                  <a:gd name="connsiteY11" fmla="*/ 609600 h 715433"/>
                  <a:gd name="connsiteX12" fmla="*/ 371475 w 856192"/>
                  <a:gd name="connsiteY12" fmla="*/ 698500 h 715433"/>
                  <a:gd name="connsiteX13" fmla="*/ 447675 w 856192"/>
                  <a:gd name="connsiteY13" fmla="*/ 546100 h 715433"/>
                  <a:gd name="connsiteX14" fmla="*/ 796925 w 856192"/>
                  <a:gd name="connsiteY14" fmla="*/ 692150 h 715433"/>
                  <a:gd name="connsiteX15" fmla="*/ 803275 w 856192"/>
                  <a:gd name="connsiteY15" fmla="*/ 685800 h 715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56192" h="715433">
                    <a:moveTo>
                      <a:pt x="796925" y="374650"/>
                    </a:moveTo>
                    <a:cubicBezTo>
                      <a:pt x="762000" y="358246"/>
                      <a:pt x="727075" y="341842"/>
                      <a:pt x="695325" y="298450"/>
                    </a:cubicBezTo>
                    <a:cubicBezTo>
                      <a:pt x="663575" y="255058"/>
                      <a:pt x="631825" y="161925"/>
                      <a:pt x="606425" y="114300"/>
                    </a:cubicBezTo>
                    <a:cubicBezTo>
                      <a:pt x="581025" y="66675"/>
                      <a:pt x="573617" y="25400"/>
                      <a:pt x="542925" y="12700"/>
                    </a:cubicBezTo>
                    <a:cubicBezTo>
                      <a:pt x="512233" y="0"/>
                      <a:pt x="457200" y="23283"/>
                      <a:pt x="422275" y="38100"/>
                    </a:cubicBezTo>
                    <a:cubicBezTo>
                      <a:pt x="387350" y="52917"/>
                      <a:pt x="365125" y="71967"/>
                      <a:pt x="333375" y="101600"/>
                    </a:cubicBezTo>
                    <a:cubicBezTo>
                      <a:pt x="301625" y="131233"/>
                      <a:pt x="266700" y="169333"/>
                      <a:pt x="231775" y="215900"/>
                    </a:cubicBezTo>
                    <a:cubicBezTo>
                      <a:pt x="196850" y="262467"/>
                      <a:pt x="159808" y="306917"/>
                      <a:pt x="123825" y="381000"/>
                    </a:cubicBezTo>
                    <a:cubicBezTo>
                      <a:pt x="87842" y="455083"/>
                      <a:pt x="31750" y="610658"/>
                      <a:pt x="15875" y="660400"/>
                    </a:cubicBezTo>
                    <a:cubicBezTo>
                      <a:pt x="0" y="710142"/>
                      <a:pt x="0" y="692150"/>
                      <a:pt x="28575" y="679450"/>
                    </a:cubicBezTo>
                    <a:cubicBezTo>
                      <a:pt x="57150" y="666750"/>
                      <a:pt x="141817" y="595842"/>
                      <a:pt x="187325" y="584200"/>
                    </a:cubicBezTo>
                    <a:cubicBezTo>
                      <a:pt x="232833" y="572558"/>
                      <a:pt x="270933" y="590550"/>
                      <a:pt x="301625" y="609600"/>
                    </a:cubicBezTo>
                    <a:cubicBezTo>
                      <a:pt x="332317" y="628650"/>
                      <a:pt x="347133" y="709083"/>
                      <a:pt x="371475" y="698500"/>
                    </a:cubicBezTo>
                    <a:cubicBezTo>
                      <a:pt x="395817" y="687917"/>
                      <a:pt x="376767" y="547158"/>
                      <a:pt x="447675" y="546100"/>
                    </a:cubicBezTo>
                    <a:cubicBezTo>
                      <a:pt x="518583" y="545042"/>
                      <a:pt x="737658" y="668867"/>
                      <a:pt x="796925" y="692150"/>
                    </a:cubicBezTo>
                    <a:cubicBezTo>
                      <a:pt x="856192" y="715433"/>
                      <a:pt x="802217" y="685800"/>
                      <a:pt x="803275" y="685800"/>
                    </a:cubicBezTo>
                  </a:path>
                </a:pathLst>
              </a:custGeom>
              <a:solidFill>
                <a:schemeClr val="bg1"/>
              </a:solidFill>
              <a:ln>
                <a:solidFill>
                  <a:srgbClr val="26262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fr-FR">
                  <a:ea typeface="ＭＳ Ｐゴシック" charset="-128"/>
                  <a:cs typeface="ＭＳ Ｐゴシック" charset="-128"/>
                </a:endParaRPr>
              </a:p>
            </p:txBody>
          </p:sp>
        </p:grpSp>
        <p:cxnSp>
          <p:nvCxnSpPr>
            <p:cNvPr id="46" name="Connecteur droit 45"/>
            <p:cNvCxnSpPr/>
            <p:nvPr/>
          </p:nvCxnSpPr>
          <p:spPr>
            <a:xfrm rot="6235233">
              <a:off x="7294447" y="3143824"/>
              <a:ext cx="1712776" cy="3488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/>
            <p:cNvCxnSpPr>
              <a:stCxn id="60" idx="7"/>
              <a:endCxn id="57" idx="16"/>
            </p:cNvCxnSpPr>
            <p:nvPr/>
          </p:nvCxnSpPr>
          <p:spPr>
            <a:xfrm flipH="1" flipV="1">
              <a:off x="7383598" y="2594511"/>
              <a:ext cx="130199" cy="173020"/>
            </a:xfrm>
            <a:prstGeom prst="straightConnector1">
              <a:avLst/>
            </a:prstGeom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/>
            <p:cNvCxnSpPr/>
            <p:nvPr/>
          </p:nvCxnSpPr>
          <p:spPr>
            <a:xfrm flipH="1" flipV="1">
              <a:off x="7574441" y="2438383"/>
              <a:ext cx="130199" cy="173020"/>
            </a:xfrm>
            <a:prstGeom prst="straightConnector1">
              <a:avLst/>
            </a:prstGeom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avec flèche 48"/>
            <p:cNvCxnSpPr/>
            <p:nvPr/>
          </p:nvCxnSpPr>
          <p:spPr>
            <a:xfrm rot="835233" flipH="1" flipV="1">
              <a:off x="7736247" y="2332702"/>
              <a:ext cx="76724" cy="162569"/>
            </a:xfrm>
            <a:prstGeom prst="straightConnector1">
              <a:avLst/>
            </a:prstGeom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avec flèche 49"/>
            <p:cNvCxnSpPr>
              <a:endCxn id="57" idx="19"/>
            </p:cNvCxnSpPr>
            <p:nvPr/>
          </p:nvCxnSpPr>
          <p:spPr>
            <a:xfrm rot="11635233">
              <a:off x="7182574" y="2838141"/>
              <a:ext cx="212736" cy="70834"/>
            </a:xfrm>
            <a:prstGeom prst="straightConnector1">
              <a:avLst/>
            </a:prstGeom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avec flèche 53"/>
            <p:cNvCxnSpPr/>
            <p:nvPr/>
          </p:nvCxnSpPr>
          <p:spPr>
            <a:xfrm flipH="1" flipV="1">
              <a:off x="6985376" y="4768964"/>
              <a:ext cx="130199" cy="173020"/>
            </a:xfrm>
            <a:prstGeom prst="straightConnector1">
              <a:avLst/>
            </a:prstGeom>
            <a:ln w="2540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avec flèche 54"/>
            <p:cNvCxnSpPr/>
            <p:nvPr/>
          </p:nvCxnSpPr>
          <p:spPr>
            <a:xfrm rot="835233" flipH="1" flipV="1">
              <a:off x="7240409" y="4665018"/>
              <a:ext cx="76724" cy="162569"/>
            </a:xfrm>
            <a:prstGeom prst="straightConnector1">
              <a:avLst/>
            </a:prstGeom>
            <a:ln w="25400" cap="flat" cmpd="sng" algn="ctr">
              <a:solidFill>
                <a:schemeClr val="bg1">
                  <a:lumMod val="95000"/>
                </a:schemeClr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avec flèche 55"/>
            <p:cNvCxnSpPr/>
            <p:nvPr/>
          </p:nvCxnSpPr>
          <p:spPr>
            <a:xfrm rot="11635233">
              <a:off x="6590709" y="5170279"/>
              <a:ext cx="211573" cy="70834"/>
            </a:xfrm>
            <a:prstGeom prst="straightConnector1">
              <a:avLst/>
            </a:prstGeom>
            <a:ln w="2540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Connecteur droit avec flèche 30"/>
          <p:cNvCxnSpPr>
            <a:stCxn id="59" idx="3"/>
          </p:cNvCxnSpPr>
          <p:nvPr/>
        </p:nvCxnSpPr>
        <p:spPr>
          <a:xfrm flipV="1">
            <a:off x="4781784" y="2031503"/>
            <a:ext cx="120486" cy="615048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3067402" y="1107379"/>
            <a:ext cx="220034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1) Multiplication des cellules « souches » nerveuses</a:t>
            </a: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251" y="1611913"/>
            <a:ext cx="3152553" cy="3850091"/>
          </a:xfrm>
          <a:prstGeom prst="rect">
            <a:avLst/>
          </a:prstGeom>
          <a:solidFill>
            <a:srgbClr val="F6F2EF"/>
          </a:solidFill>
          <a:ln>
            <a:noFill/>
          </a:ln>
        </p:spPr>
      </p:pic>
      <p:grpSp>
        <p:nvGrpSpPr>
          <p:cNvPr id="5" name="Grouper 41"/>
          <p:cNvGrpSpPr/>
          <p:nvPr/>
        </p:nvGrpSpPr>
        <p:grpSpPr>
          <a:xfrm>
            <a:off x="7417418" y="1973061"/>
            <a:ext cx="171300" cy="233459"/>
            <a:chOff x="5295900" y="1778000"/>
            <a:chExt cx="745488" cy="1016000"/>
          </a:xfrm>
        </p:grpSpPr>
        <p:sp>
          <p:nvSpPr>
            <p:cNvPr id="43" name="Forme libre 42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Forme libre 43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Forme libre 60"/>
            <p:cNvSpPr/>
            <p:nvPr/>
          </p:nvSpPr>
          <p:spPr>
            <a:xfrm>
              <a:off x="5499101" y="2195477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2" name="Rectangle 61"/>
          <p:cNvSpPr/>
          <p:nvPr/>
        </p:nvSpPr>
        <p:spPr>
          <a:xfrm>
            <a:off x="7893519" y="2493760"/>
            <a:ext cx="850900" cy="377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/>
          <p:cNvSpPr/>
          <p:nvPr/>
        </p:nvSpPr>
        <p:spPr>
          <a:xfrm>
            <a:off x="7205261" y="3458960"/>
            <a:ext cx="1589959" cy="377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63"/>
          <p:cNvSpPr/>
          <p:nvPr/>
        </p:nvSpPr>
        <p:spPr>
          <a:xfrm>
            <a:off x="7647873" y="3612336"/>
            <a:ext cx="1177761" cy="580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5" name="Rectangle 64"/>
          <p:cNvSpPr/>
          <p:nvPr/>
        </p:nvSpPr>
        <p:spPr>
          <a:xfrm>
            <a:off x="7308497" y="4899423"/>
            <a:ext cx="1490002" cy="5338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er 65"/>
          <p:cNvGrpSpPr/>
          <p:nvPr/>
        </p:nvGrpSpPr>
        <p:grpSpPr>
          <a:xfrm rot="3751757">
            <a:off x="7830832" y="2634790"/>
            <a:ext cx="171300" cy="233459"/>
            <a:chOff x="5295900" y="1778000"/>
            <a:chExt cx="745488" cy="1016000"/>
          </a:xfrm>
        </p:grpSpPr>
        <p:sp>
          <p:nvSpPr>
            <p:cNvPr id="67" name="Forme libre 66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Forme libre 67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Forme libre 68"/>
            <p:cNvSpPr/>
            <p:nvPr/>
          </p:nvSpPr>
          <p:spPr>
            <a:xfrm>
              <a:off x="5450786" y="2201124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" name="Grouper 69"/>
          <p:cNvGrpSpPr/>
          <p:nvPr/>
        </p:nvGrpSpPr>
        <p:grpSpPr>
          <a:xfrm rot="4740800">
            <a:off x="7883148" y="3037400"/>
            <a:ext cx="171300" cy="233459"/>
            <a:chOff x="5295900" y="1778000"/>
            <a:chExt cx="745488" cy="1016000"/>
          </a:xfrm>
        </p:grpSpPr>
        <p:sp>
          <p:nvSpPr>
            <p:cNvPr id="71" name="Forme libre 70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Forme libre 71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Forme libre 72"/>
            <p:cNvSpPr/>
            <p:nvPr/>
          </p:nvSpPr>
          <p:spPr>
            <a:xfrm>
              <a:off x="5479141" y="2211016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" name="Grouper 73"/>
          <p:cNvGrpSpPr/>
          <p:nvPr/>
        </p:nvGrpSpPr>
        <p:grpSpPr>
          <a:xfrm rot="5400000">
            <a:off x="7722745" y="3176327"/>
            <a:ext cx="171300" cy="233459"/>
            <a:chOff x="5295900" y="1778000"/>
            <a:chExt cx="745488" cy="1016000"/>
          </a:xfrm>
        </p:grpSpPr>
        <p:sp>
          <p:nvSpPr>
            <p:cNvPr id="75" name="Forme libre 74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Forme libre 75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Forme libre 76"/>
            <p:cNvSpPr/>
            <p:nvPr/>
          </p:nvSpPr>
          <p:spPr>
            <a:xfrm rot="21251640">
              <a:off x="5457649" y="2233296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" name="Grouper 77"/>
          <p:cNvGrpSpPr/>
          <p:nvPr/>
        </p:nvGrpSpPr>
        <p:grpSpPr>
          <a:xfrm rot="6219775">
            <a:off x="7539597" y="3256117"/>
            <a:ext cx="171300" cy="233459"/>
            <a:chOff x="5295900" y="1778000"/>
            <a:chExt cx="745488" cy="1016000"/>
          </a:xfrm>
        </p:grpSpPr>
        <p:sp>
          <p:nvSpPr>
            <p:cNvPr id="79" name="Forme libre 78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Forme libre 79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Forme libre 80"/>
            <p:cNvSpPr/>
            <p:nvPr/>
          </p:nvSpPr>
          <p:spPr>
            <a:xfrm>
              <a:off x="5431362" y="2181743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" name="Grouper 81"/>
          <p:cNvGrpSpPr/>
          <p:nvPr/>
        </p:nvGrpSpPr>
        <p:grpSpPr>
          <a:xfrm rot="7832237">
            <a:off x="7256364" y="3408696"/>
            <a:ext cx="171300" cy="233459"/>
            <a:chOff x="5295900" y="1778000"/>
            <a:chExt cx="745488" cy="1016000"/>
          </a:xfrm>
        </p:grpSpPr>
        <p:sp>
          <p:nvSpPr>
            <p:cNvPr id="83" name="Forme libre 82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4" name="Forme libre 83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" name="Forme libre 84"/>
            <p:cNvSpPr/>
            <p:nvPr/>
          </p:nvSpPr>
          <p:spPr>
            <a:xfrm>
              <a:off x="5461383" y="2213433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" name="Grouper 85"/>
          <p:cNvGrpSpPr/>
          <p:nvPr/>
        </p:nvGrpSpPr>
        <p:grpSpPr>
          <a:xfrm rot="11698318">
            <a:off x="6405758" y="3393631"/>
            <a:ext cx="171300" cy="233459"/>
            <a:chOff x="5295900" y="1778000"/>
            <a:chExt cx="745488" cy="1016000"/>
          </a:xfrm>
        </p:grpSpPr>
        <p:sp>
          <p:nvSpPr>
            <p:cNvPr id="87" name="Forme libre 86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Forme libre 87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" name="Forme libre 88"/>
            <p:cNvSpPr/>
            <p:nvPr/>
          </p:nvSpPr>
          <p:spPr>
            <a:xfrm>
              <a:off x="5463432" y="2189503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" name="Grouper 89"/>
          <p:cNvGrpSpPr/>
          <p:nvPr/>
        </p:nvGrpSpPr>
        <p:grpSpPr>
          <a:xfrm rot="14342241">
            <a:off x="6192271" y="2978267"/>
            <a:ext cx="171300" cy="233459"/>
            <a:chOff x="5295900" y="1778000"/>
            <a:chExt cx="745488" cy="1016000"/>
          </a:xfrm>
        </p:grpSpPr>
        <p:sp>
          <p:nvSpPr>
            <p:cNvPr id="91" name="Forme libre 90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" name="Forme libre 91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3" name="Forme libre 92"/>
            <p:cNvSpPr/>
            <p:nvPr/>
          </p:nvSpPr>
          <p:spPr>
            <a:xfrm>
              <a:off x="5503860" y="2208070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" name="Grouper 93"/>
          <p:cNvGrpSpPr/>
          <p:nvPr/>
        </p:nvGrpSpPr>
        <p:grpSpPr>
          <a:xfrm rot="14342241">
            <a:off x="5987882" y="2726678"/>
            <a:ext cx="171300" cy="233459"/>
            <a:chOff x="5295900" y="1778000"/>
            <a:chExt cx="745488" cy="1016000"/>
          </a:xfrm>
        </p:grpSpPr>
        <p:sp>
          <p:nvSpPr>
            <p:cNvPr id="95" name="Forme libre 94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" name="Forme libre 95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" name="Forme libre 96"/>
            <p:cNvSpPr/>
            <p:nvPr/>
          </p:nvSpPr>
          <p:spPr>
            <a:xfrm>
              <a:off x="5447554" y="2194117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5" name="Grouper 97"/>
          <p:cNvGrpSpPr/>
          <p:nvPr/>
        </p:nvGrpSpPr>
        <p:grpSpPr>
          <a:xfrm rot="14342241">
            <a:off x="5801689" y="2434148"/>
            <a:ext cx="171300" cy="233459"/>
            <a:chOff x="5295900" y="1778000"/>
            <a:chExt cx="745488" cy="1016000"/>
          </a:xfrm>
        </p:grpSpPr>
        <p:sp>
          <p:nvSpPr>
            <p:cNvPr id="99" name="Forme libre 98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Forme libre 99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Forme libre 100"/>
            <p:cNvSpPr/>
            <p:nvPr/>
          </p:nvSpPr>
          <p:spPr>
            <a:xfrm>
              <a:off x="5447554" y="2194117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" name="Grouper 101"/>
          <p:cNvGrpSpPr/>
          <p:nvPr/>
        </p:nvGrpSpPr>
        <p:grpSpPr>
          <a:xfrm rot="14342241">
            <a:off x="5957468" y="2631570"/>
            <a:ext cx="172939" cy="236190"/>
            <a:chOff x="5288768" y="1778000"/>
            <a:chExt cx="752620" cy="1027882"/>
          </a:xfrm>
        </p:grpSpPr>
        <p:sp>
          <p:nvSpPr>
            <p:cNvPr id="103" name="Forme libre 102"/>
            <p:cNvSpPr/>
            <p:nvPr/>
          </p:nvSpPr>
          <p:spPr>
            <a:xfrm>
              <a:off x="5288768" y="2292516"/>
              <a:ext cx="686711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Forme libre 103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" name="Forme libre 104"/>
            <p:cNvSpPr/>
            <p:nvPr/>
          </p:nvSpPr>
          <p:spPr>
            <a:xfrm rot="20977657">
              <a:off x="5501556" y="2243209"/>
              <a:ext cx="457202" cy="292101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" name="Grouper 105"/>
          <p:cNvGrpSpPr/>
          <p:nvPr/>
        </p:nvGrpSpPr>
        <p:grpSpPr>
          <a:xfrm rot="14342241">
            <a:off x="5961569" y="2276723"/>
            <a:ext cx="171300" cy="233459"/>
            <a:chOff x="5295900" y="1778000"/>
            <a:chExt cx="745488" cy="1016000"/>
          </a:xfrm>
        </p:grpSpPr>
        <p:sp>
          <p:nvSpPr>
            <p:cNvPr id="107" name="Forme libre 106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" name="Forme libre 107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" name="Forme libre 108"/>
            <p:cNvSpPr/>
            <p:nvPr/>
          </p:nvSpPr>
          <p:spPr>
            <a:xfrm>
              <a:off x="5440190" y="2206391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8" name="Grouper 109"/>
          <p:cNvGrpSpPr/>
          <p:nvPr/>
        </p:nvGrpSpPr>
        <p:grpSpPr>
          <a:xfrm rot="17069695">
            <a:off x="6371331" y="1633900"/>
            <a:ext cx="171300" cy="233459"/>
            <a:chOff x="5295900" y="1778000"/>
            <a:chExt cx="745488" cy="1016000"/>
          </a:xfrm>
        </p:grpSpPr>
        <p:sp>
          <p:nvSpPr>
            <p:cNvPr id="111" name="Forme libre 110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Forme libre 111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" name="Grouper 112"/>
          <p:cNvGrpSpPr/>
          <p:nvPr/>
        </p:nvGrpSpPr>
        <p:grpSpPr>
          <a:xfrm rot="19104160">
            <a:off x="6844783" y="1414160"/>
            <a:ext cx="171300" cy="233459"/>
            <a:chOff x="5295900" y="1778000"/>
            <a:chExt cx="745488" cy="1016000"/>
          </a:xfrm>
        </p:grpSpPr>
        <p:sp>
          <p:nvSpPr>
            <p:cNvPr id="114" name="Forme libre 113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Forme libre 114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6" name="Forme libre 115"/>
            <p:cNvSpPr/>
            <p:nvPr/>
          </p:nvSpPr>
          <p:spPr>
            <a:xfrm>
              <a:off x="5504960" y="2206769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" name="Grouper 116"/>
          <p:cNvGrpSpPr/>
          <p:nvPr/>
        </p:nvGrpSpPr>
        <p:grpSpPr>
          <a:xfrm rot="17034429">
            <a:off x="6581044" y="1501691"/>
            <a:ext cx="171300" cy="233459"/>
            <a:chOff x="5295900" y="1778000"/>
            <a:chExt cx="745488" cy="1016000"/>
          </a:xfrm>
        </p:grpSpPr>
        <p:sp>
          <p:nvSpPr>
            <p:cNvPr id="118" name="Forme libre 117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9" name="Forme libre 118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0" name="Forme libre 119"/>
            <p:cNvSpPr/>
            <p:nvPr/>
          </p:nvSpPr>
          <p:spPr>
            <a:xfrm>
              <a:off x="5520080" y="2192921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1" name="Grouper 120"/>
          <p:cNvGrpSpPr/>
          <p:nvPr/>
        </p:nvGrpSpPr>
        <p:grpSpPr>
          <a:xfrm>
            <a:off x="7086407" y="1814391"/>
            <a:ext cx="171300" cy="233459"/>
            <a:chOff x="5295900" y="1778000"/>
            <a:chExt cx="745488" cy="1016000"/>
          </a:xfrm>
        </p:grpSpPr>
        <p:sp>
          <p:nvSpPr>
            <p:cNvPr id="122" name="Forme libre 121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3" name="Forme libre 122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4" name="Forme libre 123"/>
            <p:cNvSpPr/>
            <p:nvPr/>
          </p:nvSpPr>
          <p:spPr>
            <a:xfrm>
              <a:off x="5499101" y="2195477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5" name="Rectangle 124"/>
          <p:cNvSpPr/>
          <p:nvPr/>
        </p:nvSpPr>
        <p:spPr>
          <a:xfrm rot="7524064">
            <a:off x="7548779" y="2017818"/>
            <a:ext cx="850900" cy="377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6" name="Rectangle 125"/>
          <p:cNvSpPr/>
          <p:nvPr/>
        </p:nvSpPr>
        <p:spPr>
          <a:xfrm>
            <a:off x="7266805" y="1715968"/>
            <a:ext cx="1521128" cy="259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3" name="Rectangle 232"/>
          <p:cNvSpPr/>
          <p:nvPr/>
        </p:nvSpPr>
        <p:spPr>
          <a:xfrm>
            <a:off x="5684112" y="3684742"/>
            <a:ext cx="850900" cy="377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4" name="Rectangle 233"/>
          <p:cNvSpPr/>
          <p:nvPr/>
        </p:nvSpPr>
        <p:spPr>
          <a:xfrm>
            <a:off x="6057156" y="3693890"/>
            <a:ext cx="850900" cy="13548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5" name="Rectangle 234"/>
          <p:cNvSpPr/>
          <p:nvPr/>
        </p:nvSpPr>
        <p:spPr>
          <a:xfrm rot="1615930">
            <a:off x="6644038" y="3129154"/>
            <a:ext cx="199981" cy="684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6" name="Rectangle 235"/>
          <p:cNvSpPr/>
          <p:nvPr/>
        </p:nvSpPr>
        <p:spPr>
          <a:xfrm rot="19546487">
            <a:off x="7492838" y="3930541"/>
            <a:ext cx="442452" cy="1131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7" name="Rectangle 236"/>
          <p:cNvSpPr/>
          <p:nvPr/>
        </p:nvSpPr>
        <p:spPr>
          <a:xfrm>
            <a:off x="7639410" y="4169489"/>
            <a:ext cx="442452" cy="1131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8" name="Rectangle 237"/>
          <p:cNvSpPr/>
          <p:nvPr/>
        </p:nvSpPr>
        <p:spPr>
          <a:xfrm rot="19546487">
            <a:off x="6019694" y="4472566"/>
            <a:ext cx="442452" cy="1131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9" name="Rectangle 238"/>
          <p:cNvSpPr/>
          <p:nvPr/>
        </p:nvSpPr>
        <p:spPr>
          <a:xfrm rot="4578054">
            <a:off x="6714896" y="4817696"/>
            <a:ext cx="442452" cy="1131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1" name="Forme libre 240"/>
          <p:cNvSpPr/>
          <p:nvPr/>
        </p:nvSpPr>
        <p:spPr>
          <a:xfrm>
            <a:off x="7351524" y="4121247"/>
            <a:ext cx="323134" cy="249878"/>
          </a:xfrm>
          <a:custGeom>
            <a:avLst/>
            <a:gdLst>
              <a:gd name="connsiteX0" fmla="*/ 0 w 323134"/>
              <a:gd name="connsiteY0" fmla="*/ 0 h 249878"/>
              <a:gd name="connsiteX1" fmla="*/ 48126 w 323134"/>
              <a:gd name="connsiteY1" fmla="*/ 41251 h 249878"/>
              <a:gd name="connsiteX2" fmla="*/ 89377 w 323134"/>
              <a:gd name="connsiteY2" fmla="*/ 89377 h 249878"/>
              <a:gd name="connsiteX3" fmla="*/ 137504 w 323134"/>
              <a:gd name="connsiteY3" fmla="*/ 137504 h 249878"/>
              <a:gd name="connsiteX4" fmla="*/ 199380 w 323134"/>
              <a:gd name="connsiteY4" fmla="*/ 192505 h 249878"/>
              <a:gd name="connsiteX5" fmla="*/ 240632 w 323134"/>
              <a:gd name="connsiteY5" fmla="*/ 247507 h 249878"/>
              <a:gd name="connsiteX6" fmla="*/ 323134 w 323134"/>
              <a:gd name="connsiteY6" fmla="*/ 240631 h 249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134" h="249878">
                <a:moveTo>
                  <a:pt x="0" y="0"/>
                </a:moveTo>
                <a:cubicBezTo>
                  <a:pt x="16615" y="13177"/>
                  <a:pt x="33230" y="26355"/>
                  <a:pt x="48126" y="41251"/>
                </a:cubicBezTo>
                <a:cubicBezTo>
                  <a:pt x="63022" y="56147"/>
                  <a:pt x="74481" y="73335"/>
                  <a:pt x="89377" y="89377"/>
                </a:cubicBezTo>
                <a:cubicBezTo>
                  <a:pt x="104273" y="105419"/>
                  <a:pt x="119170" y="120316"/>
                  <a:pt x="137504" y="137504"/>
                </a:cubicBezTo>
                <a:cubicBezTo>
                  <a:pt x="155838" y="154692"/>
                  <a:pt x="182192" y="174171"/>
                  <a:pt x="199380" y="192505"/>
                </a:cubicBezTo>
                <a:cubicBezTo>
                  <a:pt x="216568" y="210839"/>
                  <a:pt x="220006" y="239486"/>
                  <a:pt x="240632" y="247507"/>
                </a:cubicBezTo>
                <a:cubicBezTo>
                  <a:pt x="261258" y="255528"/>
                  <a:pt x="323134" y="240631"/>
                  <a:pt x="323134" y="240631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Éclair 116"/>
          <p:cNvSpPr/>
          <p:nvPr/>
        </p:nvSpPr>
        <p:spPr>
          <a:xfrm rot="16200000">
            <a:off x="3282926" y="1748452"/>
            <a:ext cx="496765" cy="1082920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39" name="Imag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3475" y="2507097"/>
            <a:ext cx="439988" cy="562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" name="Image 3" descr="brains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846" y="1299"/>
            <a:ext cx="835739" cy="86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2" name="Grouper 16"/>
          <p:cNvGrpSpPr/>
          <p:nvPr/>
        </p:nvGrpSpPr>
        <p:grpSpPr>
          <a:xfrm>
            <a:off x="2035701" y="124437"/>
            <a:ext cx="454852" cy="714423"/>
            <a:chOff x="737376" y="1631631"/>
            <a:chExt cx="522173" cy="757073"/>
          </a:xfrm>
          <a:solidFill>
            <a:srgbClr val="F0B5B0"/>
          </a:solidFill>
        </p:grpSpPr>
        <p:grpSp>
          <p:nvGrpSpPr>
            <p:cNvPr id="143" name="Grouper 18"/>
            <p:cNvGrpSpPr/>
            <p:nvPr/>
          </p:nvGrpSpPr>
          <p:grpSpPr>
            <a:xfrm>
              <a:off x="737376" y="1631631"/>
              <a:ext cx="522173" cy="757073"/>
              <a:chOff x="737376" y="1631631"/>
              <a:chExt cx="720768" cy="1045007"/>
            </a:xfrm>
            <a:grpFill/>
          </p:grpSpPr>
          <p:sp>
            <p:nvSpPr>
              <p:cNvPr id="145" name="Forme libre 144"/>
              <p:cNvSpPr/>
              <p:nvPr/>
            </p:nvSpPr>
            <p:spPr>
              <a:xfrm>
                <a:off x="737376" y="1631631"/>
                <a:ext cx="720768" cy="1045007"/>
              </a:xfrm>
              <a:custGeom>
                <a:avLst/>
                <a:gdLst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320690 w 1032458"/>
                  <a:gd name="connsiteY25" fmla="*/ 1164564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73346 w 1032458"/>
                  <a:gd name="connsiteY55" fmla="*/ 410509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320690 w 1032458"/>
                  <a:gd name="connsiteY25" fmla="*/ 1164564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94363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94363 w 1032458"/>
                  <a:gd name="connsiteY27" fmla="*/ 1034555 h 1489730"/>
                  <a:gd name="connsiteX28" fmla="*/ 416031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79405 w 1033791"/>
                  <a:gd name="connsiteY3" fmla="*/ 384508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82013 w 1033791"/>
                  <a:gd name="connsiteY55" fmla="*/ 393174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82013 w 1033791"/>
                  <a:gd name="connsiteY55" fmla="*/ 393174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376007 w 1033791"/>
                  <a:gd name="connsiteY40" fmla="*/ 743514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47947 w 1033791"/>
                  <a:gd name="connsiteY31" fmla="*/ 872955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376007 w 1033791"/>
                  <a:gd name="connsiteY40" fmla="*/ 743514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25813 h 1499396"/>
                  <a:gd name="connsiteX1" fmla="*/ 849395 w 1033791"/>
                  <a:gd name="connsiteY1" fmla="*/ 147156 h 1499396"/>
                  <a:gd name="connsiteX2" fmla="*/ 927401 w 1033791"/>
                  <a:gd name="connsiteY2" fmla="*/ 290166 h 1499396"/>
                  <a:gd name="connsiteX3" fmla="*/ 957854 w 1033791"/>
                  <a:gd name="connsiteY3" fmla="*/ 397253 h 1499396"/>
                  <a:gd name="connsiteX4" fmla="*/ 991267 w 1033791"/>
                  <a:gd name="connsiteY4" fmla="*/ 558852 h 1499396"/>
                  <a:gd name="connsiteX5" fmla="*/ 1031409 w 1033791"/>
                  <a:gd name="connsiteY5" fmla="*/ 736532 h 1499396"/>
                  <a:gd name="connsiteX6" fmla="*/ 1027075 w 1033791"/>
                  <a:gd name="connsiteY6" fmla="*/ 875209 h 1499396"/>
                  <a:gd name="connsiteX7" fmla="*/ 1009740 w 1033791"/>
                  <a:gd name="connsiteY7" fmla="*/ 1130894 h 1499396"/>
                  <a:gd name="connsiteX8" fmla="*/ 884065 w 1033791"/>
                  <a:gd name="connsiteY8" fmla="*/ 1338909 h 1499396"/>
                  <a:gd name="connsiteX9" fmla="*/ 667382 w 1033791"/>
                  <a:gd name="connsiteY9" fmla="*/ 1464585 h 1499396"/>
                  <a:gd name="connsiteX10" fmla="*/ 541706 w 1033791"/>
                  <a:gd name="connsiteY10" fmla="*/ 1499254 h 1499396"/>
                  <a:gd name="connsiteX11" fmla="*/ 368360 w 1033791"/>
                  <a:gd name="connsiteY11" fmla="*/ 1455918 h 1499396"/>
                  <a:gd name="connsiteX12" fmla="*/ 242685 w 1033791"/>
                  <a:gd name="connsiteY12" fmla="*/ 1390913 h 1499396"/>
                  <a:gd name="connsiteX13" fmla="*/ 143011 w 1033791"/>
                  <a:gd name="connsiteY13" fmla="*/ 1273904 h 1499396"/>
                  <a:gd name="connsiteX14" fmla="*/ 43337 w 1033791"/>
                  <a:gd name="connsiteY14" fmla="*/ 1195899 h 1499396"/>
                  <a:gd name="connsiteX15" fmla="*/ 8668 w 1033791"/>
                  <a:gd name="connsiteY15" fmla="*/ 1122227 h 1499396"/>
                  <a:gd name="connsiteX16" fmla="*/ 30336 w 1033791"/>
                  <a:gd name="connsiteY16" fmla="*/ 1091891 h 1499396"/>
                  <a:gd name="connsiteX17" fmla="*/ 17335 w 1033791"/>
                  <a:gd name="connsiteY17" fmla="*/ 1074556 h 1499396"/>
                  <a:gd name="connsiteX18" fmla="*/ 34669 w 1033791"/>
                  <a:gd name="connsiteY18" fmla="*/ 1065889 h 1499396"/>
                  <a:gd name="connsiteX19" fmla="*/ 0 w 1033791"/>
                  <a:gd name="connsiteY19" fmla="*/ 1018219 h 1499396"/>
                  <a:gd name="connsiteX20" fmla="*/ 34669 w 1033791"/>
                  <a:gd name="connsiteY20" fmla="*/ 1009552 h 1499396"/>
                  <a:gd name="connsiteX21" fmla="*/ 82340 w 1033791"/>
                  <a:gd name="connsiteY21" fmla="*/ 1026886 h 1499396"/>
                  <a:gd name="connsiteX22" fmla="*/ 60671 w 1033791"/>
                  <a:gd name="connsiteY22" fmla="*/ 979216 h 1499396"/>
                  <a:gd name="connsiteX23" fmla="*/ 104008 w 1033791"/>
                  <a:gd name="connsiteY23" fmla="*/ 987883 h 1499396"/>
                  <a:gd name="connsiteX24" fmla="*/ 177680 w 1033791"/>
                  <a:gd name="connsiteY24" fmla="*/ 1113559 h 1499396"/>
                  <a:gd name="connsiteX25" fmla="*/ 299021 w 1033791"/>
                  <a:gd name="connsiteY25" fmla="*/ 1169897 h 1499396"/>
                  <a:gd name="connsiteX26" fmla="*/ 368360 w 1033791"/>
                  <a:gd name="connsiteY26" fmla="*/ 1113559 h 1499396"/>
                  <a:gd name="connsiteX27" fmla="*/ 394363 w 1033791"/>
                  <a:gd name="connsiteY27" fmla="*/ 1044221 h 1499396"/>
                  <a:gd name="connsiteX28" fmla="*/ 416031 w 1033791"/>
                  <a:gd name="connsiteY28" fmla="*/ 935880 h 1499396"/>
                  <a:gd name="connsiteX29" fmla="*/ 450700 w 1033791"/>
                  <a:gd name="connsiteY29" fmla="*/ 862208 h 1499396"/>
                  <a:gd name="connsiteX30" fmla="*/ 372694 w 1033791"/>
                  <a:gd name="connsiteY30" fmla="*/ 888210 h 1499396"/>
                  <a:gd name="connsiteX31" fmla="*/ 347947 w 1033791"/>
                  <a:gd name="connsiteY31" fmla="*/ 882621 h 1499396"/>
                  <a:gd name="connsiteX32" fmla="*/ 268686 w 1033791"/>
                  <a:gd name="connsiteY32" fmla="*/ 901210 h 1499396"/>
                  <a:gd name="connsiteX33" fmla="*/ 255686 w 1033791"/>
                  <a:gd name="connsiteY33" fmla="*/ 892543 h 1499396"/>
                  <a:gd name="connsiteX34" fmla="*/ 268686 w 1033791"/>
                  <a:gd name="connsiteY34" fmla="*/ 875209 h 1499396"/>
                  <a:gd name="connsiteX35" fmla="*/ 203682 w 1033791"/>
                  <a:gd name="connsiteY35" fmla="*/ 883876 h 1499396"/>
                  <a:gd name="connsiteX36" fmla="*/ 190681 w 1033791"/>
                  <a:gd name="connsiteY36" fmla="*/ 857874 h 1499396"/>
                  <a:gd name="connsiteX37" fmla="*/ 212349 w 1033791"/>
                  <a:gd name="connsiteY37" fmla="*/ 814538 h 1499396"/>
                  <a:gd name="connsiteX38" fmla="*/ 212349 w 1033791"/>
                  <a:gd name="connsiteY38" fmla="*/ 792869 h 1499396"/>
                  <a:gd name="connsiteX39" fmla="*/ 260019 w 1033791"/>
                  <a:gd name="connsiteY39" fmla="*/ 771770 h 1499396"/>
                  <a:gd name="connsiteX40" fmla="*/ 376007 w 1033791"/>
                  <a:gd name="connsiteY40" fmla="*/ 753180 h 1499396"/>
                  <a:gd name="connsiteX41" fmla="*/ 494036 w 1033791"/>
                  <a:gd name="connsiteY41" fmla="*/ 732198 h 1499396"/>
                  <a:gd name="connsiteX42" fmla="*/ 515704 w 1033791"/>
                  <a:gd name="connsiteY42" fmla="*/ 688862 h 1499396"/>
                  <a:gd name="connsiteX43" fmla="*/ 507037 w 1033791"/>
                  <a:gd name="connsiteY43" fmla="*/ 645525 h 1499396"/>
                  <a:gd name="connsiteX44" fmla="*/ 468034 w 1033791"/>
                  <a:gd name="connsiteY44" fmla="*/ 645525 h 1499396"/>
                  <a:gd name="connsiteX45" fmla="*/ 342358 w 1033791"/>
                  <a:gd name="connsiteY45" fmla="*/ 684528 h 1499396"/>
                  <a:gd name="connsiteX46" fmla="*/ 251352 w 1033791"/>
                  <a:gd name="connsiteY46" fmla="*/ 688862 h 1499396"/>
                  <a:gd name="connsiteX47" fmla="*/ 238351 w 1033791"/>
                  <a:gd name="connsiteY47" fmla="*/ 658526 h 1499396"/>
                  <a:gd name="connsiteX48" fmla="*/ 260019 w 1033791"/>
                  <a:gd name="connsiteY48" fmla="*/ 645525 h 1499396"/>
                  <a:gd name="connsiteX49" fmla="*/ 212349 w 1033791"/>
                  <a:gd name="connsiteY49" fmla="*/ 645525 h 1499396"/>
                  <a:gd name="connsiteX50" fmla="*/ 156012 w 1033791"/>
                  <a:gd name="connsiteY50" fmla="*/ 610856 h 1499396"/>
                  <a:gd name="connsiteX51" fmla="*/ 156012 w 1033791"/>
                  <a:gd name="connsiteY51" fmla="*/ 589188 h 1499396"/>
                  <a:gd name="connsiteX52" fmla="*/ 121342 w 1033791"/>
                  <a:gd name="connsiteY52" fmla="*/ 571853 h 1499396"/>
                  <a:gd name="connsiteX53" fmla="*/ 108341 w 1033791"/>
                  <a:gd name="connsiteY53" fmla="*/ 550185 h 1499396"/>
                  <a:gd name="connsiteX54" fmla="*/ 104008 w 1033791"/>
                  <a:gd name="connsiteY54" fmla="*/ 476513 h 1499396"/>
                  <a:gd name="connsiteX55" fmla="*/ 175855 w 1033791"/>
                  <a:gd name="connsiteY55" fmla="*/ 390525 h 1499396"/>
                  <a:gd name="connsiteX56" fmla="*/ 213604 w 1033791"/>
                  <a:gd name="connsiteY56" fmla="*/ 247515 h 1499396"/>
                  <a:gd name="connsiteX57" fmla="*/ 281687 w 1033791"/>
                  <a:gd name="connsiteY57" fmla="*/ 112486 h 1499396"/>
                  <a:gd name="connsiteX58" fmla="*/ 411697 w 1033791"/>
                  <a:gd name="connsiteY58" fmla="*/ 38814 h 1499396"/>
                  <a:gd name="connsiteX59" fmla="*/ 535135 w 1033791"/>
                  <a:gd name="connsiteY59" fmla="*/ 859 h 1499396"/>
                  <a:gd name="connsiteX60" fmla="*/ 702051 w 1033791"/>
                  <a:gd name="connsiteY60" fmla="*/ 25813 h 1499396"/>
                  <a:gd name="connsiteX0" fmla="*/ 719980 w 1033791"/>
                  <a:gd name="connsiteY0" fmla="*/ 36909 h 1498539"/>
                  <a:gd name="connsiteX1" fmla="*/ 849395 w 1033791"/>
                  <a:gd name="connsiteY1" fmla="*/ 146299 h 1498539"/>
                  <a:gd name="connsiteX2" fmla="*/ 927401 w 1033791"/>
                  <a:gd name="connsiteY2" fmla="*/ 289309 h 1498539"/>
                  <a:gd name="connsiteX3" fmla="*/ 957854 w 1033791"/>
                  <a:gd name="connsiteY3" fmla="*/ 396396 h 1498539"/>
                  <a:gd name="connsiteX4" fmla="*/ 991267 w 1033791"/>
                  <a:gd name="connsiteY4" fmla="*/ 557995 h 1498539"/>
                  <a:gd name="connsiteX5" fmla="*/ 1031409 w 1033791"/>
                  <a:gd name="connsiteY5" fmla="*/ 735675 h 1498539"/>
                  <a:gd name="connsiteX6" fmla="*/ 1027075 w 1033791"/>
                  <a:gd name="connsiteY6" fmla="*/ 874352 h 1498539"/>
                  <a:gd name="connsiteX7" fmla="*/ 1009740 w 1033791"/>
                  <a:gd name="connsiteY7" fmla="*/ 1130037 h 1498539"/>
                  <a:gd name="connsiteX8" fmla="*/ 884065 w 1033791"/>
                  <a:gd name="connsiteY8" fmla="*/ 1338052 h 1498539"/>
                  <a:gd name="connsiteX9" fmla="*/ 667382 w 1033791"/>
                  <a:gd name="connsiteY9" fmla="*/ 1463728 h 1498539"/>
                  <a:gd name="connsiteX10" fmla="*/ 541706 w 1033791"/>
                  <a:gd name="connsiteY10" fmla="*/ 1498397 h 1498539"/>
                  <a:gd name="connsiteX11" fmla="*/ 368360 w 1033791"/>
                  <a:gd name="connsiteY11" fmla="*/ 1455061 h 1498539"/>
                  <a:gd name="connsiteX12" fmla="*/ 242685 w 1033791"/>
                  <a:gd name="connsiteY12" fmla="*/ 1390056 h 1498539"/>
                  <a:gd name="connsiteX13" fmla="*/ 143011 w 1033791"/>
                  <a:gd name="connsiteY13" fmla="*/ 1273047 h 1498539"/>
                  <a:gd name="connsiteX14" fmla="*/ 43337 w 1033791"/>
                  <a:gd name="connsiteY14" fmla="*/ 1195042 h 1498539"/>
                  <a:gd name="connsiteX15" fmla="*/ 8668 w 1033791"/>
                  <a:gd name="connsiteY15" fmla="*/ 1121370 h 1498539"/>
                  <a:gd name="connsiteX16" fmla="*/ 30336 w 1033791"/>
                  <a:gd name="connsiteY16" fmla="*/ 1091034 h 1498539"/>
                  <a:gd name="connsiteX17" fmla="*/ 17335 w 1033791"/>
                  <a:gd name="connsiteY17" fmla="*/ 1073699 h 1498539"/>
                  <a:gd name="connsiteX18" fmla="*/ 34669 w 1033791"/>
                  <a:gd name="connsiteY18" fmla="*/ 1065032 h 1498539"/>
                  <a:gd name="connsiteX19" fmla="*/ 0 w 1033791"/>
                  <a:gd name="connsiteY19" fmla="*/ 1017362 h 1498539"/>
                  <a:gd name="connsiteX20" fmla="*/ 34669 w 1033791"/>
                  <a:gd name="connsiteY20" fmla="*/ 1008695 h 1498539"/>
                  <a:gd name="connsiteX21" fmla="*/ 82340 w 1033791"/>
                  <a:gd name="connsiteY21" fmla="*/ 1026029 h 1498539"/>
                  <a:gd name="connsiteX22" fmla="*/ 60671 w 1033791"/>
                  <a:gd name="connsiteY22" fmla="*/ 978359 h 1498539"/>
                  <a:gd name="connsiteX23" fmla="*/ 104008 w 1033791"/>
                  <a:gd name="connsiteY23" fmla="*/ 987026 h 1498539"/>
                  <a:gd name="connsiteX24" fmla="*/ 177680 w 1033791"/>
                  <a:gd name="connsiteY24" fmla="*/ 1112702 h 1498539"/>
                  <a:gd name="connsiteX25" fmla="*/ 299021 w 1033791"/>
                  <a:gd name="connsiteY25" fmla="*/ 1169040 h 1498539"/>
                  <a:gd name="connsiteX26" fmla="*/ 368360 w 1033791"/>
                  <a:gd name="connsiteY26" fmla="*/ 1112702 h 1498539"/>
                  <a:gd name="connsiteX27" fmla="*/ 394363 w 1033791"/>
                  <a:gd name="connsiteY27" fmla="*/ 1043364 h 1498539"/>
                  <a:gd name="connsiteX28" fmla="*/ 416031 w 1033791"/>
                  <a:gd name="connsiteY28" fmla="*/ 935023 h 1498539"/>
                  <a:gd name="connsiteX29" fmla="*/ 450700 w 1033791"/>
                  <a:gd name="connsiteY29" fmla="*/ 861351 h 1498539"/>
                  <a:gd name="connsiteX30" fmla="*/ 372694 w 1033791"/>
                  <a:gd name="connsiteY30" fmla="*/ 887353 h 1498539"/>
                  <a:gd name="connsiteX31" fmla="*/ 347947 w 1033791"/>
                  <a:gd name="connsiteY31" fmla="*/ 881764 h 1498539"/>
                  <a:gd name="connsiteX32" fmla="*/ 268686 w 1033791"/>
                  <a:gd name="connsiteY32" fmla="*/ 900353 h 1498539"/>
                  <a:gd name="connsiteX33" fmla="*/ 255686 w 1033791"/>
                  <a:gd name="connsiteY33" fmla="*/ 891686 h 1498539"/>
                  <a:gd name="connsiteX34" fmla="*/ 268686 w 1033791"/>
                  <a:gd name="connsiteY34" fmla="*/ 874352 h 1498539"/>
                  <a:gd name="connsiteX35" fmla="*/ 203682 w 1033791"/>
                  <a:gd name="connsiteY35" fmla="*/ 883019 h 1498539"/>
                  <a:gd name="connsiteX36" fmla="*/ 190681 w 1033791"/>
                  <a:gd name="connsiteY36" fmla="*/ 857017 h 1498539"/>
                  <a:gd name="connsiteX37" fmla="*/ 212349 w 1033791"/>
                  <a:gd name="connsiteY37" fmla="*/ 813681 h 1498539"/>
                  <a:gd name="connsiteX38" fmla="*/ 212349 w 1033791"/>
                  <a:gd name="connsiteY38" fmla="*/ 792012 h 1498539"/>
                  <a:gd name="connsiteX39" fmla="*/ 260019 w 1033791"/>
                  <a:gd name="connsiteY39" fmla="*/ 770913 h 1498539"/>
                  <a:gd name="connsiteX40" fmla="*/ 376007 w 1033791"/>
                  <a:gd name="connsiteY40" fmla="*/ 752323 h 1498539"/>
                  <a:gd name="connsiteX41" fmla="*/ 494036 w 1033791"/>
                  <a:gd name="connsiteY41" fmla="*/ 731341 h 1498539"/>
                  <a:gd name="connsiteX42" fmla="*/ 515704 w 1033791"/>
                  <a:gd name="connsiteY42" fmla="*/ 688005 h 1498539"/>
                  <a:gd name="connsiteX43" fmla="*/ 507037 w 1033791"/>
                  <a:gd name="connsiteY43" fmla="*/ 644668 h 1498539"/>
                  <a:gd name="connsiteX44" fmla="*/ 468034 w 1033791"/>
                  <a:gd name="connsiteY44" fmla="*/ 644668 h 1498539"/>
                  <a:gd name="connsiteX45" fmla="*/ 342358 w 1033791"/>
                  <a:gd name="connsiteY45" fmla="*/ 683671 h 1498539"/>
                  <a:gd name="connsiteX46" fmla="*/ 251352 w 1033791"/>
                  <a:gd name="connsiteY46" fmla="*/ 688005 h 1498539"/>
                  <a:gd name="connsiteX47" fmla="*/ 238351 w 1033791"/>
                  <a:gd name="connsiteY47" fmla="*/ 657669 h 1498539"/>
                  <a:gd name="connsiteX48" fmla="*/ 260019 w 1033791"/>
                  <a:gd name="connsiteY48" fmla="*/ 644668 h 1498539"/>
                  <a:gd name="connsiteX49" fmla="*/ 212349 w 1033791"/>
                  <a:gd name="connsiteY49" fmla="*/ 644668 h 1498539"/>
                  <a:gd name="connsiteX50" fmla="*/ 156012 w 1033791"/>
                  <a:gd name="connsiteY50" fmla="*/ 609999 h 1498539"/>
                  <a:gd name="connsiteX51" fmla="*/ 156012 w 1033791"/>
                  <a:gd name="connsiteY51" fmla="*/ 588331 h 1498539"/>
                  <a:gd name="connsiteX52" fmla="*/ 121342 w 1033791"/>
                  <a:gd name="connsiteY52" fmla="*/ 570996 h 1498539"/>
                  <a:gd name="connsiteX53" fmla="*/ 108341 w 1033791"/>
                  <a:gd name="connsiteY53" fmla="*/ 549328 h 1498539"/>
                  <a:gd name="connsiteX54" fmla="*/ 104008 w 1033791"/>
                  <a:gd name="connsiteY54" fmla="*/ 475656 h 1498539"/>
                  <a:gd name="connsiteX55" fmla="*/ 175855 w 1033791"/>
                  <a:gd name="connsiteY55" fmla="*/ 389668 h 1498539"/>
                  <a:gd name="connsiteX56" fmla="*/ 213604 w 1033791"/>
                  <a:gd name="connsiteY56" fmla="*/ 246658 h 1498539"/>
                  <a:gd name="connsiteX57" fmla="*/ 281687 w 1033791"/>
                  <a:gd name="connsiteY57" fmla="*/ 111629 h 1498539"/>
                  <a:gd name="connsiteX58" fmla="*/ 411697 w 1033791"/>
                  <a:gd name="connsiteY58" fmla="*/ 37957 h 1498539"/>
                  <a:gd name="connsiteX59" fmla="*/ 535135 w 1033791"/>
                  <a:gd name="connsiteY59" fmla="*/ 2 h 1498539"/>
                  <a:gd name="connsiteX60" fmla="*/ 719980 w 1033791"/>
                  <a:gd name="connsiteY60" fmla="*/ 36909 h 1498539"/>
                  <a:gd name="connsiteX0" fmla="*/ 719980 w 1033791"/>
                  <a:gd name="connsiteY0" fmla="*/ 37214 h 1498844"/>
                  <a:gd name="connsiteX1" fmla="*/ 849395 w 1033791"/>
                  <a:gd name="connsiteY1" fmla="*/ 146604 h 1498844"/>
                  <a:gd name="connsiteX2" fmla="*/ 927401 w 1033791"/>
                  <a:gd name="connsiteY2" fmla="*/ 289614 h 1498844"/>
                  <a:gd name="connsiteX3" fmla="*/ 957854 w 1033791"/>
                  <a:gd name="connsiteY3" fmla="*/ 396701 h 1498844"/>
                  <a:gd name="connsiteX4" fmla="*/ 991267 w 1033791"/>
                  <a:gd name="connsiteY4" fmla="*/ 558300 h 1498844"/>
                  <a:gd name="connsiteX5" fmla="*/ 1031409 w 1033791"/>
                  <a:gd name="connsiteY5" fmla="*/ 735980 h 1498844"/>
                  <a:gd name="connsiteX6" fmla="*/ 1027075 w 1033791"/>
                  <a:gd name="connsiteY6" fmla="*/ 874657 h 1498844"/>
                  <a:gd name="connsiteX7" fmla="*/ 1009740 w 1033791"/>
                  <a:gd name="connsiteY7" fmla="*/ 1130342 h 1498844"/>
                  <a:gd name="connsiteX8" fmla="*/ 884065 w 1033791"/>
                  <a:gd name="connsiteY8" fmla="*/ 1338357 h 1498844"/>
                  <a:gd name="connsiteX9" fmla="*/ 667382 w 1033791"/>
                  <a:gd name="connsiteY9" fmla="*/ 1464033 h 1498844"/>
                  <a:gd name="connsiteX10" fmla="*/ 541706 w 1033791"/>
                  <a:gd name="connsiteY10" fmla="*/ 1498702 h 1498844"/>
                  <a:gd name="connsiteX11" fmla="*/ 368360 w 1033791"/>
                  <a:gd name="connsiteY11" fmla="*/ 1455366 h 1498844"/>
                  <a:gd name="connsiteX12" fmla="*/ 242685 w 1033791"/>
                  <a:gd name="connsiteY12" fmla="*/ 1390361 h 1498844"/>
                  <a:gd name="connsiteX13" fmla="*/ 143011 w 1033791"/>
                  <a:gd name="connsiteY13" fmla="*/ 1273352 h 1498844"/>
                  <a:gd name="connsiteX14" fmla="*/ 43337 w 1033791"/>
                  <a:gd name="connsiteY14" fmla="*/ 1195347 h 1498844"/>
                  <a:gd name="connsiteX15" fmla="*/ 8668 w 1033791"/>
                  <a:gd name="connsiteY15" fmla="*/ 1121675 h 1498844"/>
                  <a:gd name="connsiteX16" fmla="*/ 30336 w 1033791"/>
                  <a:gd name="connsiteY16" fmla="*/ 1091339 h 1498844"/>
                  <a:gd name="connsiteX17" fmla="*/ 17335 w 1033791"/>
                  <a:gd name="connsiteY17" fmla="*/ 1074004 h 1498844"/>
                  <a:gd name="connsiteX18" fmla="*/ 34669 w 1033791"/>
                  <a:gd name="connsiteY18" fmla="*/ 1065337 h 1498844"/>
                  <a:gd name="connsiteX19" fmla="*/ 0 w 1033791"/>
                  <a:gd name="connsiteY19" fmla="*/ 1017667 h 1498844"/>
                  <a:gd name="connsiteX20" fmla="*/ 34669 w 1033791"/>
                  <a:gd name="connsiteY20" fmla="*/ 1009000 h 1498844"/>
                  <a:gd name="connsiteX21" fmla="*/ 82340 w 1033791"/>
                  <a:gd name="connsiteY21" fmla="*/ 1026334 h 1498844"/>
                  <a:gd name="connsiteX22" fmla="*/ 60671 w 1033791"/>
                  <a:gd name="connsiteY22" fmla="*/ 978664 h 1498844"/>
                  <a:gd name="connsiteX23" fmla="*/ 104008 w 1033791"/>
                  <a:gd name="connsiteY23" fmla="*/ 987331 h 1498844"/>
                  <a:gd name="connsiteX24" fmla="*/ 177680 w 1033791"/>
                  <a:gd name="connsiteY24" fmla="*/ 1113007 h 1498844"/>
                  <a:gd name="connsiteX25" fmla="*/ 299021 w 1033791"/>
                  <a:gd name="connsiteY25" fmla="*/ 1169345 h 1498844"/>
                  <a:gd name="connsiteX26" fmla="*/ 368360 w 1033791"/>
                  <a:gd name="connsiteY26" fmla="*/ 1113007 h 1498844"/>
                  <a:gd name="connsiteX27" fmla="*/ 394363 w 1033791"/>
                  <a:gd name="connsiteY27" fmla="*/ 1043669 h 1498844"/>
                  <a:gd name="connsiteX28" fmla="*/ 416031 w 1033791"/>
                  <a:gd name="connsiteY28" fmla="*/ 935328 h 1498844"/>
                  <a:gd name="connsiteX29" fmla="*/ 450700 w 1033791"/>
                  <a:gd name="connsiteY29" fmla="*/ 861656 h 1498844"/>
                  <a:gd name="connsiteX30" fmla="*/ 372694 w 1033791"/>
                  <a:gd name="connsiteY30" fmla="*/ 887658 h 1498844"/>
                  <a:gd name="connsiteX31" fmla="*/ 347947 w 1033791"/>
                  <a:gd name="connsiteY31" fmla="*/ 882069 h 1498844"/>
                  <a:gd name="connsiteX32" fmla="*/ 268686 w 1033791"/>
                  <a:gd name="connsiteY32" fmla="*/ 900658 h 1498844"/>
                  <a:gd name="connsiteX33" fmla="*/ 255686 w 1033791"/>
                  <a:gd name="connsiteY33" fmla="*/ 891991 h 1498844"/>
                  <a:gd name="connsiteX34" fmla="*/ 268686 w 1033791"/>
                  <a:gd name="connsiteY34" fmla="*/ 874657 h 1498844"/>
                  <a:gd name="connsiteX35" fmla="*/ 203682 w 1033791"/>
                  <a:gd name="connsiteY35" fmla="*/ 883324 h 1498844"/>
                  <a:gd name="connsiteX36" fmla="*/ 190681 w 1033791"/>
                  <a:gd name="connsiteY36" fmla="*/ 857322 h 1498844"/>
                  <a:gd name="connsiteX37" fmla="*/ 212349 w 1033791"/>
                  <a:gd name="connsiteY37" fmla="*/ 813986 h 1498844"/>
                  <a:gd name="connsiteX38" fmla="*/ 212349 w 1033791"/>
                  <a:gd name="connsiteY38" fmla="*/ 792317 h 1498844"/>
                  <a:gd name="connsiteX39" fmla="*/ 260019 w 1033791"/>
                  <a:gd name="connsiteY39" fmla="*/ 771218 h 1498844"/>
                  <a:gd name="connsiteX40" fmla="*/ 376007 w 1033791"/>
                  <a:gd name="connsiteY40" fmla="*/ 752628 h 1498844"/>
                  <a:gd name="connsiteX41" fmla="*/ 494036 w 1033791"/>
                  <a:gd name="connsiteY41" fmla="*/ 731646 h 1498844"/>
                  <a:gd name="connsiteX42" fmla="*/ 515704 w 1033791"/>
                  <a:gd name="connsiteY42" fmla="*/ 688310 h 1498844"/>
                  <a:gd name="connsiteX43" fmla="*/ 507037 w 1033791"/>
                  <a:gd name="connsiteY43" fmla="*/ 644973 h 1498844"/>
                  <a:gd name="connsiteX44" fmla="*/ 468034 w 1033791"/>
                  <a:gd name="connsiteY44" fmla="*/ 644973 h 1498844"/>
                  <a:gd name="connsiteX45" fmla="*/ 342358 w 1033791"/>
                  <a:gd name="connsiteY45" fmla="*/ 683976 h 1498844"/>
                  <a:gd name="connsiteX46" fmla="*/ 251352 w 1033791"/>
                  <a:gd name="connsiteY46" fmla="*/ 688310 h 1498844"/>
                  <a:gd name="connsiteX47" fmla="*/ 238351 w 1033791"/>
                  <a:gd name="connsiteY47" fmla="*/ 657974 h 1498844"/>
                  <a:gd name="connsiteX48" fmla="*/ 260019 w 1033791"/>
                  <a:gd name="connsiteY48" fmla="*/ 644973 h 1498844"/>
                  <a:gd name="connsiteX49" fmla="*/ 212349 w 1033791"/>
                  <a:gd name="connsiteY49" fmla="*/ 644973 h 1498844"/>
                  <a:gd name="connsiteX50" fmla="*/ 156012 w 1033791"/>
                  <a:gd name="connsiteY50" fmla="*/ 610304 h 1498844"/>
                  <a:gd name="connsiteX51" fmla="*/ 156012 w 1033791"/>
                  <a:gd name="connsiteY51" fmla="*/ 588636 h 1498844"/>
                  <a:gd name="connsiteX52" fmla="*/ 121342 w 1033791"/>
                  <a:gd name="connsiteY52" fmla="*/ 571301 h 1498844"/>
                  <a:gd name="connsiteX53" fmla="*/ 108341 w 1033791"/>
                  <a:gd name="connsiteY53" fmla="*/ 549633 h 1498844"/>
                  <a:gd name="connsiteX54" fmla="*/ 104008 w 1033791"/>
                  <a:gd name="connsiteY54" fmla="*/ 475961 h 1498844"/>
                  <a:gd name="connsiteX55" fmla="*/ 175855 w 1033791"/>
                  <a:gd name="connsiteY55" fmla="*/ 389973 h 1498844"/>
                  <a:gd name="connsiteX56" fmla="*/ 213604 w 1033791"/>
                  <a:gd name="connsiteY56" fmla="*/ 246963 h 1498844"/>
                  <a:gd name="connsiteX57" fmla="*/ 281687 w 1033791"/>
                  <a:gd name="connsiteY57" fmla="*/ 111934 h 1498844"/>
                  <a:gd name="connsiteX58" fmla="*/ 390596 w 1033791"/>
                  <a:gd name="connsiteY58" fmla="*/ 24194 h 1498844"/>
                  <a:gd name="connsiteX59" fmla="*/ 535135 w 1033791"/>
                  <a:gd name="connsiteY59" fmla="*/ 307 h 1498844"/>
                  <a:gd name="connsiteX60" fmla="*/ 719980 w 1033791"/>
                  <a:gd name="connsiteY60" fmla="*/ 37214 h 1498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033791" h="1498844">
                    <a:moveTo>
                      <a:pt x="719980" y="37214"/>
                    </a:moveTo>
                    <a:cubicBezTo>
                      <a:pt x="772357" y="61597"/>
                      <a:pt x="814825" y="104537"/>
                      <a:pt x="849395" y="146604"/>
                    </a:cubicBezTo>
                    <a:cubicBezTo>
                      <a:pt x="883965" y="188671"/>
                      <a:pt x="909325" y="247931"/>
                      <a:pt x="927401" y="289614"/>
                    </a:cubicBezTo>
                    <a:cubicBezTo>
                      <a:pt x="945477" y="331297"/>
                      <a:pt x="947210" y="351920"/>
                      <a:pt x="957854" y="396701"/>
                    </a:cubicBezTo>
                    <a:cubicBezTo>
                      <a:pt x="968498" y="441482"/>
                      <a:pt x="979008" y="501754"/>
                      <a:pt x="991267" y="558300"/>
                    </a:cubicBezTo>
                    <a:cubicBezTo>
                      <a:pt x="1003526" y="614846"/>
                      <a:pt x="1025441" y="683254"/>
                      <a:pt x="1031409" y="735980"/>
                    </a:cubicBezTo>
                    <a:cubicBezTo>
                      <a:pt x="1037377" y="788706"/>
                      <a:pt x="1030686" y="808930"/>
                      <a:pt x="1027075" y="874657"/>
                    </a:cubicBezTo>
                    <a:cubicBezTo>
                      <a:pt x="1023464" y="940384"/>
                      <a:pt x="1033575" y="1053059"/>
                      <a:pt x="1009740" y="1130342"/>
                    </a:cubicBezTo>
                    <a:cubicBezTo>
                      <a:pt x="985905" y="1207625"/>
                      <a:pt x="941125" y="1282742"/>
                      <a:pt x="884065" y="1338357"/>
                    </a:cubicBezTo>
                    <a:cubicBezTo>
                      <a:pt x="827005" y="1393972"/>
                      <a:pt x="724442" y="1437309"/>
                      <a:pt x="667382" y="1464033"/>
                    </a:cubicBezTo>
                    <a:cubicBezTo>
                      <a:pt x="610322" y="1490757"/>
                      <a:pt x="591543" y="1500146"/>
                      <a:pt x="541706" y="1498702"/>
                    </a:cubicBezTo>
                    <a:cubicBezTo>
                      <a:pt x="491869" y="1497258"/>
                      <a:pt x="418197" y="1473423"/>
                      <a:pt x="368360" y="1455366"/>
                    </a:cubicBezTo>
                    <a:cubicBezTo>
                      <a:pt x="318523" y="1437309"/>
                      <a:pt x="280243" y="1420697"/>
                      <a:pt x="242685" y="1390361"/>
                    </a:cubicBezTo>
                    <a:cubicBezTo>
                      <a:pt x="205127" y="1360025"/>
                      <a:pt x="176236" y="1305854"/>
                      <a:pt x="143011" y="1273352"/>
                    </a:cubicBezTo>
                    <a:cubicBezTo>
                      <a:pt x="109786" y="1240850"/>
                      <a:pt x="65727" y="1220626"/>
                      <a:pt x="43337" y="1195347"/>
                    </a:cubicBezTo>
                    <a:cubicBezTo>
                      <a:pt x="20947" y="1170068"/>
                      <a:pt x="10835" y="1139010"/>
                      <a:pt x="8668" y="1121675"/>
                    </a:cubicBezTo>
                    <a:cubicBezTo>
                      <a:pt x="6501" y="1104340"/>
                      <a:pt x="28891" y="1099284"/>
                      <a:pt x="30336" y="1091339"/>
                    </a:cubicBezTo>
                    <a:cubicBezTo>
                      <a:pt x="31780" y="1083394"/>
                      <a:pt x="16613" y="1078338"/>
                      <a:pt x="17335" y="1074004"/>
                    </a:cubicBezTo>
                    <a:cubicBezTo>
                      <a:pt x="18057" y="1069670"/>
                      <a:pt x="37558" y="1074726"/>
                      <a:pt x="34669" y="1065337"/>
                    </a:cubicBezTo>
                    <a:cubicBezTo>
                      <a:pt x="31780" y="1055948"/>
                      <a:pt x="0" y="1027056"/>
                      <a:pt x="0" y="1017667"/>
                    </a:cubicBezTo>
                    <a:cubicBezTo>
                      <a:pt x="0" y="1008278"/>
                      <a:pt x="20946" y="1007556"/>
                      <a:pt x="34669" y="1009000"/>
                    </a:cubicBezTo>
                    <a:cubicBezTo>
                      <a:pt x="48392" y="1010444"/>
                      <a:pt x="78006" y="1031390"/>
                      <a:pt x="82340" y="1026334"/>
                    </a:cubicBezTo>
                    <a:cubicBezTo>
                      <a:pt x="86674" y="1021278"/>
                      <a:pt x="57060" y="985164"/>
                      <a:pt x="60671" y="978664"/>
                    </a:cubicBezTo>
                    <a:cubicBezTo>
                      <a:pt x="64282" y="972164"/>
                      <a:pt x="84507" y="964941"/>
                      <a:pt x="104008" y="987331"/>
                    </a:cubicBezTo>
                    <a:cubicBezTo>
                      <a:pt x="123509" y="1009721"/>
                      <a:pt x="145178" y="1082671"/>
                      <a:pt x="177680" y="1113007"/>
                    </a:cubicBezTo>
                    <a:cubicBezTo>
                      <a:pt x="210182" y="1143343"/>
                      <a:pt x="267241" y="1169345"/>
                      <a:pt x="299021" y="1169345"/>
                    </a:cubicBezTo>
                    <a:cubicBezTo>
                      <a:pt x="330801" y="1169345"/>
                      <a:pt x="352470" y="1133953"/>
                      <a:pt x="368360" y="1113007"/>
                    </a:cubicBezTo>
                    <a:cubicBezTo>
                      <a:pt x="384250" y="1092061"/>
                      <a:pt x="386418" y="1073282"/>
                      <a:pt x="394363" y="1043669"/>
                    </a:cubicBezTo>
                    <a:cubicBezTo>
                      <a:pt x="402308" y="1014056"/>
                      <a:pt x="406642" y="965663"/>
                      <a:pt x="416031" y="935328"/>
                    </a:cubicBezTo>
                    <a:cubicBezTo>
                      <a:pt x="425420" y="904993"/>
                      <a:pt x="457923" y="869601"/>
                      <a:pt x="450700" y="861656"/>
                    </a:cubicBezTo>
                    <a:cubicBezTo>
                      <a:pt x="443477" y="853711"/>
                      <a:pt x="389819" y="884256"/>
                      <a:pt x="372694" y="887658"/>
                    </a:cubicBezTo>
                    <a:cubicBezTo>
                      <a:pt x="355569" y="891060"/>
                      <a:pt x="365282" y="879902"/>
                      <a:pt x="347947" y="882069"/>
                    </a:cubicBezTo>
                    <a:cubicBezTo>
                      <a:pt x="330612" y="884236"/>
                      <a:pt x="284063" y="899004"/>
                      <a:pt x="268686" y="900658"/>
                    </a:cubicBezTo>
                    <a:cubicBezTo>
                      <a:pt x="253309" y="902312"/>
                      <a:pt x="255686" y="896324"/>
                      <a:pt x="255686" y="891991"/>
                    </a:cubicBezTo>
                    <a:cubicBezTo>
                      <a:pt x="255686" y="887658"/>
                      <a:pt x="277353" y="876102"/>
                      <a:pt x="268686" y="874657"/>
                    </a:cubicBezTo>
                    <a:cubicBezTo>
                      <a:pt x="260019" y="873213"/>
                      <a:pt x="216683" y="886213"/>
                      <a:pt x="203682" y="883324"/>
                    </a:cubicBezTo>
                    <a:cubicBezTo>
                      <a:pt x="190681" y="880435"/>
                      <a:pt x="189237" y="868878"/>
                      <a:pt x="190681" y="857322"/>
                    </a:cubicBezTo>
                    <a:cubicBezTo>
                      <a:pt x="192125" y="845766"/>
                      <a:pt x="208738" y="824820"/>
                      <a:pt x="212349" y="813986"/>
                    </a:cubicBezTo>
                    <a:cubicBezTo>
                      <a:pt x="215960" y="803152"/>
                      <a:pt x="204404" y="799445"/>
                      <a:pt x="212349" y="792317"/>
                    </a:cubicBezTo>
                    <a:cubicBezTo>
                      <a:pt x="220294" y="785189"/>
                      <a:pt x="232743" y="777833"/>
                      <a:pt x="260019" y="771218"/>
                    </a:cubicBezTo>
                    <a:cubicBezTo>
                      <a:pt x="287295" y="764603"/>
                      <a:pt x="337004" y="759223"/>
                      <a:pt x="376007" y="752628"/>
                    </a:cubicBezTo>
                    <a:cubicBezTo>
                      <a:pt x="415010" y="746033"/>
                      <a:pt x="470753" y="742366"/>
                      <a:pt x="494036" y="731646"/>
                    </a:cubicBezTo>
                    <a:cubicBezTo>
                      <a:pt x="517319" y="720926"/>
                      <a:pt x="513537" y="702755"/>
                      <a:pt x="515704" y="688310"/>
                    </a:cubicBezTo>
                    <a:cubicBezTo>
                      <a:pt x="517871" y="673865"/>
                      <a:pt x="514982" y="652196"/>
                      <a:pt x="507037" y="644973"/>
                    </a:cubicBezTo>
                    <a:cubicBezTo>
                      <a:pt x="499092" y="637750"/>
                      <a:pt x="495480" y="638473"/>
                      <a:pt x="468034" y="644973"/>
                    </a:cubicBezTo>
                    <a:cubicBezTo>
                      <a:pt x="440587" y="651474"/>
                      <a:pt x="378472" y="676753"/>
                      <a:pt x="342358" y="683976"/>
                    </a:cubicBezTo>
                    <a:cubicBezTo>
                      <a:pt x="306244" y="691199"/>
                      <a:pt x="268687" y="692644"/>
                      <a:pt x="251352" y="688310"/>
                    </a:cubicBezTo>
                    <a:cubicBezTo>
                      <a:pt x="234017" y="683976"/>
                      <a:pt x="236907" y="665197"/>
                      <a:pt x="238351" y="657974"/>
                    </a:cubicBezTo>
                    <a:cubicBezTo>
                      <a:pt x="239795" y="650751"/>
                      <a:pt x="264353" y="647140"/>
                      <a:pt x="260019" y="644973"/>
                    </a:cubicBezTo>
                    <a:cubicBezTo>
                      <a:pt x="255685" y="642806"/>
                      <a:pt x="229683" y="650751"/>
                      <a:pt x="212349" y="644973"/>
                    </a:cubicBezTo>
                    <a:cubicBezTo>
                      <a:pt x="195014" y="639195"/>
                      <a:pt x="165401" y="619693"/>
                      <a:pt x="156012" y="610304"/>
                    </a:cubicBezTo>
                    <a:cubicBezTo>
                      <a:pt x="146623" y="600915"/>
                      <a:pt x="161790" y="595136"/>
                      <a:pt x="156012" y="588636"/>
                    </a:cubicBezTo>
                    <a:cubicBezTo>
                      <a:pt x="150234" y="582136"/>
                      <a:pt x="129287" y="577801"/>
                      <a:pt x="121342" y="571301"/>
                    </a:cubicBezTo>
                    <a:cubicBezTo>
                      <a:pt x="113397" y="564801"/>
                      <a:pt x="111230" y="565523"/>
                      <a:pt x="108341" y="549633"/>
                    </a:cubicBezTo>
                    <a:cubicBezTo>
                      <a:pt x="105452" y="533743"/>
                      <a:pt x="92756" y="502571"/>
                      <a:pt x="104008" y="475961"/>
                    </a:cubicBezTo>
                    <a:cubicBezTo>
                      <a:pt x="115260" y="449351"/>
                      <a:pt x="157589" y="428139"/>
                      <a:pt x="175855" y="389973"/>
                    </a:cubicBezTo>
                    <a:cubicBezTo>
                      <a:pt x="194121" y="351807"/>
                      <a:pt x="195965" y="293303"/>
                      <a:pt x="213604" y="246963"/>
                    </a:cubicBezTo>
                    <a:cubicBezTo>
                      <a:pt x="231243" y="200623"/>
                      <a:pt x="252188" y="149062"/>
                      <a:pt x="281687" y="111934"/>
                    </a:cubicBezTo>
                    <a:cubicBezTo>
                      <a:pt x="311186" y="74806"/>
                      <a:pt x="344370" y="40806"/>
                      <a:pt x="390596" y="24194"/>
                    </a:cubicBezTo>
                    <a:cubicBezTo>
                      <a:pt x="436822" y="7582"/>
                      <a:pt x="480238" y="-1863"/>
                      <a:pt x="535135" y="307"/>
                    </a:cubicBezTo>
                    <a:cubicBezTo>
                      <a:pt x="590032" y="2477"/>
                      <a:pt x="667603" y="12831"/>
                      <a:pt x="719980" y="37214"/>
                    </a:cubicBezTo>
                    <a:close/>
                  </a:path>
                </a:pathLst>
              </a:cu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44083"/>
                <a:endParaRPr lang="en-GB" sz="1662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6" name="Forme libre 145"/>
              <p:cNvSpPr/>
              <p:nvPr/>
            </p:nvSpPr>
            <p:spPr>
              <a:xfrm rot="20708806">
                <a:off x="888263" y="1650857"/>
                <a:ext cx="457661" cy="305091"/>
              </a:xfrm>
              <a:custGeom>
                <a:avLst/>
                <a:gdLst>
                  <a:gd name="connsiteX0" fmla="*/ 121920 w 1421312"/>
                  <a:gd name="connsiteY0" fmla="*/ 354131 h 983033"/>
                  <a:gd name="connsiteX1" fmla="*/ 199506 w 1421312"/>
                  <a:gd name="connsiteY1" fmla="*/ 176793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14647 w 1421312"/>
                  <a:gd name="connsiteY18" fmla="*/ 681099 h 983033"/>
                  <a:gd name="connsiteX19" fmla="*/ 875607 w 1421312"/>
                  <a:gd name="connsiteY19" fmla="*/ 636764 h 983033"/>
                  <a:gd name="connsiteX20" fmla="*/ 748146 w 1421312"/>
                  <a:gd name="connsiteY20" fmla="*/ 791935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76844 w 1421312"/>
                  <a:gd name="connsiteY23" fmla="*/ 670015 h 983033"/>
                  <a:gd name="connsiteX24" fmla="*/ 271549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49877 w 1421312"/>
                  <a:gd name="connsiteY28" fmla="*/ 442800 h 983033"/>
                  <a:gd name="connsiteX29" fmla="*/ 121920 w 1421312"/>
                  <a:gd name="connsiteY29" fmla="*/ 354131 h 983033"/>
                  <a:gd name="connsiteX0" fmla="*/ 94210 w 1421312"/>
                  <a:gd name="connsiteY0" fmla="*/ 354131 h 983033"/>
                  <a:gd name="connsiteX1" fmla="*/ 199506 w 1421312"/>
                  <a:gd name="connsiteY1" fmla="*/ 176793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14647 w 1421312"/>
                  <a:gd name="connsiteY18" fmla="*/ 681099 h 983033"/>
                  <a:gd name="connsiteX19" fmla="*/ 875607 w 1421312"/>
                  <a:gd name="connsiteY19" fmla="*/ 636764 h 983033"/>
                  <a:gd name="connsiteX20" fmla="*/ 748146 w 1421312"/>
                  <a:gd name="connsiteY20" fmla="*/ 791935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76844 w 1421312"/>
                  <a:gd name="connsiteY23" fmla="*/ 670015 h 983033"/>
                  <a:gd name="connsiteX24" fmla="*/ 271549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49877 w 1421312"/>
                  <a:gd name="connsiteY28" fmla="*/ 442800 h 983033"/>
                  <a:gd name="connsiteX29" fmla="*/ 94210 w 1421312"/>
                  <a:gd name="connsiteY29" fmla="*/ 354131 h 983033"/>
                  <a:gd name="connsiteX0" fmla="*/ 94210 w 1421312"/>
                  <a:gd name="connsiteY0" fmla="*/ 354131 h 983033"/>
                  <a:gd name="connsiteX1" fmla="*/ 227215 w 1421312"/>
                  <a:gd name="connsiteY1" fmla="*/ 171251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14647 w 1421312"/>
                  <a:gd name="connsiteY18" fmla="*/ 681099 h 983033"/>
                  <a:gd name="connsiteX19" fmla="*/ 875607 w 1421312"/>
                  <a:gd name="connsiteY19" fmla="*/ 636764 h 983033"/>
                  <a:gd name="connsiteX20" fmla="*/ 748146 w 1421312"/>
                  <a:gd name="connsiteY20" fmla="*/ 791935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76844 w 1421312"/>
                  <a:gd name="connsiteY23" fmla="*/ 670015 h 983033"/>
                  <a:gd name="connsiteX24" fmla="*/ 271549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49877 w 1421312"/>
                  <a:gd name="connsiteY28" fmla="*/ 442800 h 983033"/>
                  <a:gd name="connsiteX29" fmla="*/ 94210 w 1421312"/>
                  <a:gd name="connsiteY29" fmla="*/ 354131 h 983033"/>
                  <a:gd name="connsiteX0" fmla="*/ 94210 w 1421312"/>
                  <a:gd name="connsiteY0" fmla="*/ 354131 h 983033"/>
                  <a:gd name="connsiteX1" fmla="*/ 227215 w 1421312"/>
                  <a:gd name="connsiteY1" fmla="*/ 171251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14647 w 1421312"/>
                  <a:gd name="connsiteY18" fmla="*/ 681099 h 983033"/>
                  <a:gd name="connsiteX19" fmla="*/ 875607 w 1421312"/>
                  <a:gd name="connsiteY19" fmla="*/ 636764 h 983033"/>
                  <a:gd name="connsiteX20" fmla="*/ 742604 w 1421312"/>
                  <a:gd name="connsiteY20" fmla="*/ 769768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76844 w 1421312"/>
                  <a:gd name="connsiteY23" fmla="*/ 670015 h 983033"/>
                  <a:gd name="connsiteX24" fmla="*/ 271549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49877 w 1421312"/>
                  <a:gd name="connsiteY28" fmla="*/ 442800 h 983033"/>
                  <a:gd name="connsiteX29" fmla="*/ 94210 w 1421312"/>
                  <a:gd name="connsiteY29" fmla="*/ 354131 h 983033"/>
                  <a:gd name="connsiteX0" fmla="*/ 94210 w 1421312"/>
                  <a:gd name="connsiteY0" fmla="*/ 354131 h 983033"/>
                  <a:gd name="connsiteX1" fmla="*/ 227215 w 1421312"/>
                  <a:gd name="connsiteY1" fmla="*/ 171251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36814 w 1421312"/>
                  <a:gd name="connsiteY18" fmla="*/ 675557 h 983033"/>
                  <a:gd name="connsiteX19" fmla="*/ 875607 w 1421312"/>
                  <a:gd name="connsiteY19" fmla="*/ 636764 h 983033"/>
                  <a:gd name="connsiteX20" fmla="*/ 742604 w 1421312"/>
                  <a:gd name="connsiteY20" fmla="*/ 769768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76844 w 1421312"/>
                  <a:gd name="connsiteY23" fmla="*/ 670015 h 983033"/>
                  <a:gd name="connsiteX24" fmla="*/ 271549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49877 w 1421312"/>
                  <a:gd name="connsiteY28" fmla="*/ 442800 h 983033"/>
                  <a:gd name="connsiteX29" fmla="*/ 94210 w 1421312"/>
                  <a:gd name="connsiteY29" fmla="*/ 354131 h 983033"/>
                  <a:gd name="connsiteX0" fmla="*/ 94210 w 1421312"/>
                  <a:gd name="connsiteY0" fmla="*/ 354131 h 983033"/>
                  <a:gd name="connsiteX1" fmla="*/ 227215 w 1421312"/>
                  <a:gd name="connsiteY1" fmla="*/ 171251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36814 w 1421312"/>
                  <a:gd name="connsiteY18" fmla="*/ 675557 h 983033"/>
                  <a:gd name="connsiteX19" fmla="*/ 875607 w 1421312"/>
                  <a:gd name="connsiteY19" fmla="*/ 636764 h 983033"/>
                  <a:gd name="connsiteX20" fmla="*/ 742604 w 1421312"/>
                  <a:gd name="connsiteY20" fmla="*/ 769768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26967 w 1421312"/>
                  <a:gd name="connsiteY23" fmla="*/ 681099 h 983033"/>
                  <a:gd name="connsiteX24" fmla="*/ 271549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49877 w 1421312"/>
                  <a:gd name="connsiteY28" fmla="*/ 442800 h 983033"/>
                  <a:gd name="connsiteX29" fmla="*/ 94210 w 1421312"/>
                  <a:gd name="connsiteY29" fmla="*/ 354131 h 983033"/>
                  <a:gd name="connsiteX0" fmla="*/ 94210 w 1421312"/>
                  <a:gd name="connsiteY0" fmla="*/ 354131 h 983033"/>
                  <a:gd name="connsiteX1" fmla="*/ 227215 w 1421312"/>
                  <a:gd name="connsiteY1" fmla="*/ 171251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36814 w 1421312"/>
                  <a:gd name="connsiteY18" fmla="*/ 675557 h 983033"/>
                  <a:gd name="connsiteX19" fmla="*/ 875607 w 1421312"/>
                  <a:gd name="connsiteY19" fmla="*/ 636764 h 983033"/>
                  <a:gd name="connsiteX20" fmla="*/ 742604 w 1421312"/>
                  <a:gd name="connsiteY20" fmla="*/ 769768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26967 w 1421312"/>
                  <a:gd name="connsiteY23" fmla="*/ 681099 h 983033"/>
                  <a:gd name="connsiteX24" fmla="*/ 260466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49877 w 1421312"/>
                  <a:gd name="connsiteY28" fmla="*/ 442800 h 983033"/>
                  <a:gd name="connsiteX29" fmla="*/ 94210 w 1421312"/>
                  <a:gd name="connsiteY29" fmla="*/ 354131 h 983033"/>
                  <a:gd name="connsiteX0" fmla="*/ 94210 w 1421312"/>
                  <a:gd name="connsiteY0" fmla="*/ 354131 h 983033"/>
                  <a:gd name="connsiteX1" fmla="*/ 227215 w 1421312"/>
                  <a:gd name="connsiteY1" fmla="*/ 171251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36814 w 1421312"/>
                  <a:gd name="connsiteY18" fmla="*/ 675557 h 983033"/>
                  <a:gd name="connsiteX19" fmla="*/ 875607 w 1421312"/>
                  <a:gd name="connsiteY19" fmla="*/ 636764 h 983033"/>
                  <a:gd name="connsiteX20" fmla="*/ 742604 w 1421312"/>
                  <a:gd name="connsiteY20" fmla="*/ 769768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26967 w 1421312"/>
                  <a:gd name="connsiteY23" fmla="*/ 681099 h 983033"/>
                  <a:gd name="connsiteX24" fmla="*/ 260466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83127 w 1421312"/>
                  <a:gd name="connsiteY28" fmla="*/ 431716 h 983033"/>
                  <a:gd name="connsiteX29" fmla="*/ 94210 w 1421312"/>
                  <a:gd name="connsiteY29" fmla="*/ 354131 h 983033"/>
                  <a:gd name="connsiteX0" fmla="*/ 105294 w 1432396"/>
                  <a:gd name="connsiteY0" fmla="*/ 354131 h 983033"/>
                  <a:gd name="connsiteX1" fmla="*/ 238299 w 1432396"/>
                  <a:gd name="connsiteY1" fmla="*/ 171251 h 983033"/>
                  <a:gd name="connsiteX2" fmla="*/ 365761 w 1432396"/>
                  <a:gd name="connsiteY2" fmla="*/ 88124 h 983033"/>
                  <a:gd name="connsiteX3" fmla="*/ 670561 w 1432396"/>
                  <a:gd name="connsiteY3" fmla="*/ 4997 h 983033"/>
                  <a:gd name="connsiteX4" fmla="*/ 836815 w 1432396"/>
                  <a:gd name="connsiteY4" fmla="*/ 16080 h 983033"/>
                  <a:gd name="connsiteX5" fmla="*/ 997528 w 1432396"/>
                  <a:gd name="connsiteY5" fmla="*/ 71499 h 983033"/>
                  <a:gd name="connsiteX6" fmla="*/ 1197033 w 1432396"/>
                  <a:gd name="connsiteY6" fmla="*/ 309797 h 983033"/>
                  <a:gd name="connsiteX7" fmla="*/ 1269077 w 1432396"/>
                  <a:gd name="connsiteY7" fmla="*/ 487135 h 983033"/>
                  <a:gd name="connsiteX8" fmla="*/ 1235826 w 1432396"/>
                  <a:gd name="connsiteY8" fmla="*/ 603513 h 983033"/>
                  <a:gd name="connsiteX9" fmla="*/ 1213659 w 1432396"/>
                  <a:gd name="connsiteY9" fmla="*/ 647848 h 983033"/>
                  <a:gd name="connsiteX10" fmla="*/ 1318953 w 1432396"/>
                  <a:gd name="connsiteY10" fmla="*/ 575804 h 983033"/>
                  <a:gd name="connsiteX11" fmla="*/ 1390997 w 1432396"/>
                  <a:gd name="connsiteY11" fmla="*/ 620139 h 983033"/>
                  <a:gd name="connsiteX12" fmla="*/ 1429790 w 1432396"/>
                  <a:gd name="connsiteY12" fmla="*/ 836269 h 983033"/>
                  <a:gd name="connsiteX13" fmla="*/ 1318953 w 1432396"/>
                  <a:gd name="connsiteY13" fmla="*/ 980357 h 983033"/>
                  <a:gd name="connsiteX14" fmla="*/ 1174866 w 1432396"/>
                  <a:gd name="connsiteY14" fmla="*/ 930480 h 983033"/>
                  <a:gd name="connsiteX15" fmla="*/ 936568 w 1432396"/>
                  <a:gd name="connsiteY15" fmla="*/ 936022 h 983033"/>
                  <a:gd name="connsiteX16" fmla="*/ 786939 w 1432396"/>
                  <a:gd name="connsiteY16" fmla="*/ 891688 h 983033"/>
                  <a:gd name="connsiteX17" fmla="*/ 737062 w 1432396"/>
                  <a:gd name="connsiteY17" fmla="*/ 797477 h 983033"/>
                  <a:gd name="connsiteX18" fmla="*/ 847898 w 1432396"/>
                  <a:gd name="connsiteY18" fmla="*/ 675557 h 983033"/>
                  <a:gd name="connsiteX19" fmla="*/ 886691 w 1432396"/>
                  <a:gd name="connsiteY19" fmla="*/ 636764 h 983033"/>
                  <a:gd name="connsiteX20" fmla="*/ 753688 w 1432396"/>
                  <a:gd name="connsiteY20" fmla="*/ 769768 h 983033"/>
                  <a:gd name="connsiteX21" fmla="*/ 659477 w 1432396"/>
                  <a:gd name="connsiteY21" fmla="*/ 836269 h 983033"/>
                  <a:gd name="connsiteX22" fmla="*/ 454430 w 1432396"/>
                  <a:gd name="connsiteY22" fmla="*/ 769768 h 983033"/>
                  <a:gd name="connsiteX23" fmla="*/ 338051 w 1432396"/>
                  <a:gd name="connsiteY23" fmla="*/ 681099 h 983033"/>
                  <a:gd name="connsiteX24" fmla="*/ 271550 w 1432396"/>
                  <a:gd name="connsiteY24" fmla="*/ 631222 h 983033"/>
                  <a:gd name="connsiteX25" fmla="*/ 199506 w 1432396"/>
                  <a:gd name="connsiteY25" fmla="*/ 625680 h 983033"/>
                  <a:gd name="connsiteX26" fmla="*/ 60961 w 1432396"/>
                  <a:gd name="connsiteY26" fmla="*/ 603513 h 983033"/>
                  <a:gd name="connsiteX27" fmla="*/ 0 w 1432396"/>
                  <a:gd name="connsiteY27" fmla="*/ 548095 h 983033"/>
                  <a:gd name="connsiteX28" fmla="*/ 94211 w 1432396"/>
                  <a:gd name="connsiteY28" fmla="*/ 431716 h 983033"/>
                  <a:gd name="connsiteX29" fmla="*/ 105294 w 1432396"/>
                  <a:gd name="connsiteY29" fmla="*/ 354131 h 983033"/>
                  <a:gd name="connsiteX0" fmla="*/ 105294 w 1432396"/>
                  <a:gd name="connsiteY0" fmla="*/ 354131 h 983033"/>
                  <a:gd name="connsiteX1" fmla="*/ 238299 w 1432396"/>
                  <a:gd name="connsiteY1" fmla="*/ 171251 h 983033"/>
                  <a:gd name="connsiteX2" fmla="*/ 365761 w 1432396"/>
                  <a:gd name="connsiteY2" fmla="*/ 88124 h 983033"/>
                  <a:gd name="connsiteX3" fmla="*/ 670561 w 1432396"/>
                  <a:gd name="connsiteY3" fmla="*/ 4997 h 983033"/>
                  <a:gd name="connsiteX4" fmla="*/ 836815 w 1432396"/>
                  <a:gd name="connsiteY4" fmla="*/ 16080 h 983033"/>
                  <a:gd name="connsiteX5" fmla="*/ 997528 w 1432396"/>
                  <a:gd name="connsiteY5" fmla="*/ 71499 h 983033"/>
                  <a:gd name="connsiteX6" fmla="*/ 1197033 w 1432396"/>
                  <a:gd name="connsiteY6" fmla="*/ 309797 h 983033"/>
                  <a:gd name="connsiteX7" fmla="*/ 1269077 w 1432396"/>
                  <a:gd name="connsiteY7" fmla="*/ 487135 h 983033"/>
                  <a:gd name="connsiteX8" fmla="*/ 1235826 w 1432396"/>
                  <a:gd name="connsiteY8" fmla="*/ 603513 h 983033"/>
                  <a:gd name="connsiteX9" fmla="*/ 1213659 w 1432396"/>
                  <a:gd name="connsiteY9" fmla="*/ 647848 h 983033"/>
                  <a:gd name="connsiteX10" fmla="*/ 1318953 w 1432396"/>
                  <a:gd name="connsiteY10" fmla="*/ 575804 h 983033"/>
                  <a:gd name="connsiteX11" fmla="*/ 1390997 w 1432396"/>
                  <a:gd name="connsiteY11" fmla="*/ 620139 h 983033"/>
                  <a:gd name="connsiteX12" fmla="*/ 1429790 w 1432396"/>
                  <a:gd name="connsiteY12" fmla="*/ 836269 h 983033"/>
                  <a:gd name="connsiteX13" fmla="*/ 1318953 w 1432396"/>
                  <a:gd name="connsiteY13" fmla="*/ 980357 h 983033"/>
                  <a:gd name="connsiteX14" fmla="*/ 1174866 w 1432396"/>
                  <a:gd name="connsiteY14" fmla="*/ 930480 h 983033"/>
                  <a:gd name="connsiteX15" fmla="*/ 936568 w 1432396"/>
                  <a:gd name="connsiteY15" fmla="*/ 936022 h 983033"/>
                  <a:gd name="connsiteX16" fmla="*/ 786939 w 1432396"/>
                  <a:gd name="connsiteY16" fmla="*/ 891688 h 983033"/>
                  <a:gd name="connsiteX17" fmla="*/ 737062 w 1432396"/>
                  <a:gd name="connsiteY17" fmla="*/ 797477 h 983033"/>
                  <a:gd name="connsiteX18" fmla="*/ 847898 w 1432396"/>
                  <a:gd name="connsiteY18" fmla="*/ 675557 h 983033"/>
                  <a:gd name="connsiteX19" fmla="*/ 886691 w 1432396"/>
                  <a:gd name="connsiteY19" fmla="*/ 636764 h 983033"/>
                  <a:gd name="connsiteX20" fmla="*/ 753688 w 1432396"/>
                  <a:gd name="connsiteY20" fmla="*/ 769768 h 983033"/>
                  <a:gd name="connsiteX21" fmla="*/ 659477 w 1432396"/>
                  <a:gd name="connsiteY21" fmla="*/ 836269 h 983033"/>
                  <a:gd name="connsiteX22" fmla="*/ 454430 w 1432396"/>
                  <a:gd name="connsiteY22" fmla="*/ 769768 h 983033"/>
                  <a:gd name="connsiteX23" fmla="*/ 338051 w 1432396"/>
                  <a:gd name="connsiteY23" fmla="*/ 681099 h 983033"/>
                  <a:gd name="connsiteX24" fmla="*/ 271550 w 1432396"/>
                  <a:gd name="connsiteY24" fmla="*/ 631222 h 983033"/>
                  <a:gd name="connsiteX25" fmla="*/ 199506 w 1432396"/>
                  <a:gd name="connsiteY25" fmla="*/ 625680 h 983033"/>
                  <a:gd name="connsiteX26" fmla="*/ 60961 w 1432396"/>
                  <a:gd name="connsiteY26" fmla="*/ 603513 h 983033"/>
                  <a:gd name="connsiteX27" fmla="*/ 0 w 1432396"/>
                  <a:gd name="connsiteY27" fmla="*/ 548095 h 983033"/>
                  <a:gd name="connsiteX28" fmla="*/ 66502 w 1432396"/>
                  <a:gd name="connsiteY28" fmla="*/ 437257 h 983033"/>
                  <a:gd name="connsiteX29" fmla="*/ 105294 w 1432396"/>
                  <a:gd name="connsiteY29" fmla="*/ 354131 h 983033"/>
                  <a:gd name="connsiteX0" fmla="*/ 105294 w 1432396"/>
                  <a:gd name="connsiteY0" fmla="*/ 343714 h 972616"/>
                  <a:gd name="connsiteX1" fmla="*/ 238299 w 1432396"/>
                  <a:gd name="connsiteY1" fmla="*/ 160834 h 972616"/>
                  <a:gd name="connsiteX2" fmla="*/ 365761 w 1432396"/>
                  <a:gd name="connsiteY2" fmla="*/ 77707 h 972616"/>
                  <a:gd name="connsiteX3" fmla="*/ 593599 w 1432396"/>
                  <a:gd name="connsiteY3" fmla="*/ 9971 h 972616"/>
                  <a:gd name="connsiteX4" fmla="*/ 836815 w 1432396"/>
                  <a:gd name="connsiteY4" fmla="*/ 5663 h 972616"/>
                  <a:gd name="connsiteX5" fmla="*/ 997528 w 1432396"/>
                  <a:gd name="connsiteY5" fmla="*/ 61082 h 972616"/>
                  <a:gd name="connsiteX6" fmla="*/ 1197033 w 1432396"/>
                  <a:gd name="connsiteY6" fmla="*/ 299380 h 972616"/>
                  <a:gd name="connsiteX7" fmla="*/ 1269077 w 1432396"/>
                  <a:gd name="connsiteY7" fmla="*/ 476718 h 972616"/>
                  <a:gd name="connsiteX8" fmla="*/ 1235826 w 1432396"/>
                  <a:gd name="connsiteY8" fmla="*/ 593096 h 972616"/>
                  <a:gd name="connsiteX9" fmla="*/ 1213659 w 1432396"/>
                  <a:gd name="connsiteY9" fmla="*/ 637431 h 972616"/>
                  <a:gd name="connsiteX10" fmla="*/ 1318953 w 1432396"/>
                  <a:gd name="connsiteY10" fmla="*/ 565387 h 972616"/>
                  <a:gd name="connsiteX11" fmla="*/ 1390997 w 1432396"/>
                  <a:gd name="connsiteY11" fmla="*/ 609722 h 972616"/>
                  <a:gd name="connsiteX12" fmla="*/ 1429790 w 1432396"/>
                  <a:gd name="connsiteY12" fmla="*/ 825852 h 972616"/>
                  <a:gd name="connsiteX13" fmla="*/ 1318953 w 1432396"/>
                  <a:gd name="connsiteY13" fmla="*/ 969940 h 972616"/>
                  <a:gd name="connsiteX14" fmla="*/ 1174866 w 1432396"/>
                  <a:gd name="connsiteY14" fmla="*/ 920063 h 972616"/>
                  <a:gd name="connsiteX15" fmla="*/ 936568 w 1432396"/>
                  <a:gd name="connsiteY15" fmla="*/ 925605 h 972616"/>
                  <a:gd name="connsiteX16" fmla="*/ 786939 w 1432396"/>
                  <a:gd name="connsiteY16" fmla="*/ 881271 h 972616"/>
                  <a:gd name="connsiteX17" fmla="*/ 737062 w 1432396"/>
                  <a:gd name="connsiteY17" fmla="*/ 787060 h 972616"/>
                  <a:gd name="connsiteX18" fmla="*/ 847898 w 1432396"/>
                  <a:gd name="connsiteY18" fmla="*/ 665140 h 972616"/>
                  <a:gd name="connsiteX19" fmla="*/ 886691 w 1432396"/>
                  <a:gd name="connsiteY19" fmla="*/ 626347 h 972616"/>
                  <a:gd name="connsiteX20" fmla="*/ 753688 w 1432396"/>
                  <a:gd name="connsiteY20" fmla="*/ 759351 h 972616"/>
                  <a:gd name="connsiteX21" fmla="*/ 659477 w 1432396"/>
                  <a:gd name="connsiteY21" fmla="*/ 825852 h 972616"/>
                  <a:gd name="connsiteX22" fmla="*/ 454430 w 1432396"/>
                  <a:gd name="connsiteY22" fmla="*/ 759351 h 972616"/>
                  <a:gd name="connsiteX23" fmla="*/ 338051 w 1432396"/>
                  <a:gd name="connsiteY23" fmla="*/ 670682 h 972616"/>
                  <a:gd name="connsiteX24" fmla="*/ 271550 w 1432396"/>
                  <a:gd name="connsiteY24" fmla="*/ 620805 h 972616"/>
                  <a:gd name="connsiteX25" fmla="*/ 199506 w 1432396"/>
                  <a:gd name="connsiteY25" fmla="*/ 615263 h 972616"/>
                  <a:gd name="connsiteX26" fmla="*/ 60961 w 1432396"/>
                  <a:gd name="connsiteY26" fmla="*/ 593096 h 972616"/>
                  <a:gd name="connsiteX27" fmla="*/ 0 w 1432396"/>
                  <a:gd name="connsiteY27" fmla="*/ 537678 h 972616"/>
                  <a:gd name="connsiteX28" fmla="*/ 66502 w 1432396"/>
                  <a:gd name="connsiteY28" fmla="*/ 426840 h 972616"/>
                  <a:gd name="connsiteX29" fmla="*/ 105294 w 1432396"/>
                  <a:gd name="connsiteY29" fmla="*/ 343714 h 972616"/>
                  <a:gd name="connsiteX0" fmla="*/ 105294 w 1432396"/>
                  <a:gd name="connsiteY0" fmla="*/ 349798 h 978700"/>
                  <a:gd name="connsiteX1" fmla="*/ 238299 w 1432396"/>
                  <a:gd name="connsiteY1" fmla="*/ 166918 h 978700"/>
                  <a:gd name="connsiteX2" fmla="*/ 365761 w 1432396"/>
                  <a:gd name="connsiteY2" fmla="*/ 83791 h 978700"/>
                  <a:gd name="connsiteX3" fmla="*/ 593599 w 1432396"/>
                  <a:gd name="connsiteY3" fmla="*/ 16055 h 978700"/>
                  <a:gd name="connsiteX4" fmla="*/ 836815 w 1432396"/>
                  <a:gd name="connsiteY4" fmla="*/ 11747 h 978700"/>
                  <a:gd name="connsiteX5" fmla="*/ 1059099 w 1432396"/>
                  <a:gd name="connsiteY5" fmla="*/ 151823 h 978700"/>
                  <a:gd name="connsiteX6" fmla="*/ 1197033 w 1432396"/>
                  <a:gd name="connsiteY6" fmla="*/ 305464 h 978700"/>
                  <a:gd name="connsiteX7" fmla="*/ 1269077 w 1432396"/>
                  <a:gd name="connsiteY7" fmla="*/ 482802 h 978700"/>
                  <a:gd name="connsiteX8" fmla="*/ 1235826 w 1432396"/>
                  <a:gd name="connsiteY8" fmla="*/ 599180 h 978700"/>
                  <a:gd name="connsiteX9" fmla="*/ 1213659 w 1432396"/>
                  <a:gd name="connsiteY9" fmla="*/ 643515 h 978700"/>
                  <a:gd name="connsiteX10" fmla="*/ 1318953 w 1432396"/>
                  <a:gd name="connsiteY10" fmla="*/ 571471 h 978700"/>
                  <a:gd name="connsiteX11" fmla="*/ 1390997 w 1432396"/>
                  <a:gd name="connsiteY11" fmla="*/ 615806 h 978700"/>
                  <a:gd name="connsiteX12" fmla="*/ 1429790 w 1432396"/>
                  <a:gd name="connsiteY12" fmla="*/ 831936 h 978700"/>
                  <a:gd name="connsiteX13" fmla="*/ 1318953 w 1432396"/>
                  <a:gd name="connsiteY13" fmla="*/ 976024 h 978700"/>
                  <a:gd name="connsiteX14" fmla="*/ 1174866 w 1432396"/>
                  <a:gd name="connsiteY14" fmla="*/ 926147 h 978700"/>
                  <a:gd name="connsiteX15" fmla="*/ 936568 w 1432396"/>
                  <a:gd name="connsiteY15" fmla="*/ 931689 h 978700"/>
                  <a:gd name="connsiteX16" fmla="*/ 786939 w 1432396"/>
                  <a:gd name="connsiteY16" fmla="*/ 887355 h 978700"/>
                  <a:gd name="connsiteX17" fmla="*/ 737062 w 1432396"/>
                  <a:gd name="connsiteY17" fmla="*/ 793144 h 978700"/>
                  <a:gd name="connsiteX18" fmla="*/ 847898 w 1432396"/>
                  <a:gd name="connsiteY18" fmla="*/ 671224 h 978700"/>
                  <a:gd name="connsiteX19" fmla="*/ 886691 w 1432396"/>
                  <a:gd name="connsiteY19" fmla="*/ 632431 h 978700"/>
                  <a:gd name="connsiteX20" fmla="*/ 753688 w 1432396"/>
                  <a:gd name="connsiteY20" fmla="*/ 765435 h 978700"/>
                  <a:gd name="connsiteX21" fmla="*/ 659477 w 1432396"/>
                  <a:gd name="connsiteY21" fmla="*/ 831936 h 978700"/>
                  <a:gd name="connsiteX22" fmla="*/ 454430 w 1432396"/>
                  <a:gd name="connsiteY22" fmla="*/ 765435 h 978700"/>
                  <a:gd name="connsiteX23" fmla="*/ 338051 w 1432396"/>
                  <a:gd name="connsiteY23" fmla="*/ 676766 h 978700"/>
                  <a:gd name="connsiteX24" fmla="*/ 271550 w 1432396"/>
                  <a:gd name="connsiteY24" fmla="*/ 626889 h 978700"/>
                  <a:gd name="connsiteX25" fmla="*/ 199506 w 1432396"/>
                  <a:gd name="connsiteY25" fmla="*/ 621347 h 978700"/>
                  <a:gd name="connsiteX26" fmla="*/ 60961 w 1432396"/>
                  <a:gd name="connsiteY26" fmla="*/ 599180 h 978700"/>
                  <a:gd name="connsiteX27" fmla="*/ 0 w 1432396"/>
                  <a:gd name="connsiteY27" fmla="*/ 543762 h 978700"/>
                  <a:gd name="connsiteX28" fmla="*/ 66502 w 1432396"/>
                  <a:gd name="connsiteY28" fmla="*/ 432924 h 978700"/>
                  <a:gd name="connsiteX29" fmla="*/ 105294 w 1432396"/>
                  <a:gd name="connsiteY29" fmla="*/ 349798 h 978700"/>
                  <a:gd name="connsiteX0" fmla="*/ 105294 w 1432396"/>
                  <a:gd name="connsiteY0" fmla="*/ 349798 h 978700"/>
                  <a:gd name="connsiteX1" fmla="*/ 211177 w 1432396"/>
                  <a:gd name="connsiteY1" fmla="*/ 199467 h 978700"/>
                  <a:gd name="connsiteX2" fmla="*/ 365761 w 1432396"/>
                  <a:gd name="connsiteY2" fmla="*/ 83791 h 978700"/>
                  <a:gd name="connsiteX3" fmla="*/ 593599 w 1432396"/>
                  <a:gd name="connsiteY3" fmla="*/ 16055 h 978700"/>
                  <a:gd name="connsiteX4" fmla="*/ 836815 w 1432396"/>
                  <a:gd name="connsiteY4" fmla="*/ 11747 h 978700"/>
                  <a:gd name="connsiteX5" fmla="*/ 1059099 w 1432396"/>
                  <a:gd name="connsiteY5" fmla="*/ 151823 h 978700"/>
                  <a:gd name="connsiteX6" fmla="*/ 1197033 w 1432396"/>
                  <a:gd name="connsiteY6" fmla="*/ 305464 h 978700"/>
                  <a:gd name="connsiteX7" fmla="*/ 1269077 w 1432396"/>
                  <a:gd name="connsiteY7" fmla="*/ 482802 h 978700"/>
                  <a:gd name="connsiteX8" fmla="*/ 1235826 w 1432396"/>
                  <a:gd name="connsiteY8" fmla="*/ 599180 h 978700"/>
                  <a:gd name="connsiteX9" fmla="*/ 1213659 w 1432396"/>
                  <a:gd name="connsiteY9" fmla="*/ 643515 h 978700"/>
                  <a:gd name="connsiteX10" fmla="*/ 1318953 w 1432396"/>
                  <a:gd name="connsiteY10" fmla="*/ 571471 h 978700"/>
                  <a:gd name="connsiteX11" fmla="*/ 1390997 w 1432396"/>
                  <a:gd name="connsiteY11" fmla="*/ 615806 h 978700"/>
                  <a:gd name="connsiteX12" fmla="*/ 1429790 w 1432396"/>
                  <a:gd name="connsiteY12" fmla="*/ 831936 h 978700"/>
                  <a:gd name="connsiteX13" fmla="*/ 1318953 w 1432396"/>
                  <a:gd name="connsiteY13" fmla="*/ 976024 h 978700"/>
                  <a:gd name="connsiteX14" fmla="*/ 1174866 w 1432396"/>
                  <a:gd name="connsiteY14" fmla="*/ 926147 h 978700"/>
                  <a:gd name="connsiteX15" fmla="*/ 936568 w 1432396"/>
                  <a:gd name="connsiteY15" fmla="*/ 931689 h 978700"/>
                  <a:gd name="connsiteX16" fmla="*/ 786939 w 1432396"/>
                  <a:gd name="connsiteY16" fmla="*/ 887355 h 978700"/>
                  <a:gd name="connsiteX17" fmla="*/ 737062 w 1432396"/>
                  <a:gd name="connsiteY17" fmla="*/ 793144 h 978700"/>
                  <a:gd name="connsiteX18" fmla="*/ 847898 w 1432396"/>
                  <a:gd name="connsiteY18" fmla="*/ 671224 h 978700"/>
                  <a:gd name="connsiteX19" fmla="*/ 886691 w 1432396"/>
                  <a:gd name="connsiteY19" fmla="*/ 632431 h 978700"/>
                  <a:gd name="connsiteX20" fmla="*/ 753688 w 1432396"/>
                  <a:gd name="connsiteY20" fmla="*/ 765435 h 978700"/>
                  <a:gd name="connsiteX21" fmla="*/ 659477 w 1432396"/>
                  <a:gd name="connsiteY21" fmla="*/ 831936 h 978700"/>
                  <a:gd name="connsiteX22" fmla="*/ 454430 w 1432396"/>
                  <a:gd name="connsiteY22" fmla="*/ 765435 h 978700"/>
                  <a:gd name="connsiteX23" fmla="*/ 338051 w 1432396"/>
                  <a:gd name="connsiteY23" fmla="*/ 676766 h 978700"/>
                  <a:gd name="connsiteX24" fmla="*/ 271550 w 1432396"/>
                  <a:gd name="connsiteY24" fmla="*/ 626889 h 978700"/>
                  <a:gd name="connsiteX25" fmla="*/ 199506 w 1432396"/>
                  <a:gd name="connsiteY25" fmla="*/ 621347 h 978700"/>
                  <a:gd name="connsiteX26" fmla="*/ 60961 w 1432396"/>
                  <a:gd name="connsiteY26" fmla="*/ 599180 h 978700"/>
                  <a:gd name="connsiteX27" fmla="*/ 0 w 1432396"/>
                  <a:gd name="connsiteY27" fmla="*/ 543762 h 978700"/>
                  <a:gd name="connsiteX28" fmla="*/ 66502 w 1432396"/>
                  <a:gd name="connsiteY28" fmla="*/ 432924 h 978700"/>
                  <a:gd name="connsiteX29" fmla="*/ 105294 w 1432396"/>
                  <a:gd name="connsiteY29" fmla="*/ 349798 h 978700"/>
                  <a:gd name="connsiteX0" fmla="*/ 105294 w 1432396"/>
                  <a:gd name="connsiteY0" fmla="*/ 350292 h 979194"/>
                  <a:gd name="connsiteX1" fmla="*/ 211177 w 1432396"/>
                  <a:gd name="connsiteY1" fmla="*/ 199961 h 979194"/>
                  <a:gd name="connsiteX2" fmla="*/ 403733 w 1432396"/>
                  <a:gd name="connsiteY2" fmla="*/ 95134 h 979194"/>
                  <a:gd name="connsiteX3" fmla="*/ 593599 w 1432396"/>
                  <a:gd name="connsiteY3" fmla="*/ 16549 h 979194"/>
                  <a:gd name="connsiteX4" fmla="*/ 836815 w 1432396"/>
                  <a:gd name="connsiteY4" fmla="*/ 12241 h 979194"/>
                  <a:gd name="connsiteX5" fmla="*/ 1059099 w 1432396"/>
                  <a:gd name="connsiteY5" fmla="*/ 152317 h 979194"/>
                  <a:gd name="connsiteX6" fmla="*/ 1197033 w 1432396"/>
                  <a:gd name="connsiteY6" fmla="*/ 305958 h 979194"/>
                  <a:gd name="connsiteX7" fmla="*/ 1269077 w 1432396"/>
                  <a:gd name="connsiteY7" fmla="*/ 483296 h 979194"/>
                  <a:gd name="connsiteX8" fmla="*/ 1235826 w 1432396"/>
                  <a:gd name="connsiteY8" fmla="*/ 599674 h 979194"/>
                  <a:gd name="connsiteX9" fmla="*/ 1213659 w 1432396"/>
                  <a:gd name="connsiteY9" fmla="*/ 644009 h 979194"/>
                  <a:gd name="connsiteX10" fmla="*/ 1318953 w 1432396"/>
                  <a:gd name="connsiteY10" fmla="*/ 571965 h 979194"/>
                  <a:gd name="connsiteX11" fmla="*/ 1390997 w 1432396"/>
                  <a:gd name="connsiteY11" fmla="*/ 616300 h 979194"/>
                  <a:gd name="connsiteX12" fmla="*/ 1429790 w 1432396"/>
                  <a:gd name="connsiteY12" fmla="*/ 832430 h 979194"/>
                  <a:gd name="connsiteX13" fmla="*/ 1318953 w 1432396"/>
                  <a:gd name="connsiteY13" fmla="*/ 976518 h 979194"/>
                  <a:gd name="connsiteX14" fmla="*/ 1174866 w 1432396"/>
                  <a:gd name="connsiteY14" fmla="*/ 926641 h 979194"/>
                  <a:gd name="connsiteX15" fmla="*/ 936568 w 1432396"/>
                  <a:gd name="connsiteY15" fmla="*/ 932183 h 979194"/>
                  <a:gd name="connsiteX16" fmla="*/ 786939 w 1432396"/>
                  <a:gd name="connsiteY16" fmla="*/ 887849 h 979194"/>
                  <a:gd name="connsiteX17" fmla="*/ 737062 w 1432396"/>
                  <a:gd name="connsiteY17" fmla="*/ 793638 h 979194"/>
                  <a:gd name="connsiteX18" fmla="*/ 847898 w 1432396"/>
                  <a:gd name="connsiteY18" fmla="*/ 671718 h 979194"/>
                  <a:gd name="connsiteX19" fmla="*/ 886691 w 1432396"/>
                  <a:gd name="connsiteY19" fmla="*/ 632925 h 979194"/>
                  <a:gd name="connsiteX20" fmla="*/ 753688 w 1432396"/>
                  <a:gd name="connsiteY20" fmla="*/ 765929 h 979194"/>
                  <a:gd name="connsiteX21" fmla="*/ 659477 w 1432396"/>
                  <a:gd name="connsiteY21" fmla="*/ 832430 h 979194"/>
                  <a:gd name="connsiteX22" fmla="*/ 454430 w 1432396"/>
                  <a:gd name="connsiteY22" fmla="*/ 765929 h 979194"/>
                  <a:gd name="connsiteX23" fmla="*/ 338051 w 1432396"/>
                  <a:gd name="connsiteY23" fmla="*/ 677260 h 979194"/>
                  <a:gd name="connsiteX24" fmla="*/ 271550 w 1432396"/>
                  <a:gd name="connsiteY24" fmla="*/ 627383 h 979194"/>
                  <a:gd name="connsiteX25" fmla="*/ 199506 w 1432396"/>
                  <a:gd name="connsiteY25" fmla="*/ 621841 h 979194"/>
                  <a:gd name="connsiteX26" fmla="*/ 60961 w 1432396"/>
                  <a:gd name="connsiteY26" fmla="*/ 599674 h 979194"/>
                  <a:gd name="connsiteX27" fmla="*/ 0 w 1432396"/>
                  <a:gd name="connsiteY27" fmla="*/ 544256 h 979194"/>
                  <a:gd name="connsiteX28" fmla="*/ 66502 w 1432396"/>
                  <a:gd name="connsiteY28" fmla="*/ 433418 h 979194"/>
                  <a:gd name="connsiteX29" fmla="*/ 105294 w 1432396"/>
                  <a:gd name="connsiteY29" fmla="*/ 350292 h 979194"/>
                  <a:gd name="connsiteX0" fmla="*/ 105294 w 1432396"/>
                  <a:gd name="connsiteY0" fmla="*/ 344027 h 972929"/>
                  <a:gd name="connsiteX1" fmla="*/ 211177 w 1432396"/>
                  <a:gd name="connsiteY1" fmla="*/ 193696 h 972929"/>
                  <a:gd name="connsiteX2" fmla="*/ 403733 w 1432396"/>
                  <a:gd name="connsiteY2" fmla="*/ 88869 h 972929"/>
                  <a:gd name="connsiteX3" fmla="*/ 636995 w 1432396"/>
                  <a:gd name="connsiteY3" fmla="*/ 31983 h 972929"/>
                  <a:gd name="connsiteX4" fmla="*/ 836815 w 1432396"/>
                  <a:gd name="connsiteY4" fmla="*/ 5976 h 972929"/>
                  <a:gd name="connsiteX5" fmla="*/ 1059099 w 1432396"/>
                  <a:gd name="connsiteY5" fmla="*/ 146052 h 972929"/>
                  <a:gd name="connsiteX6" fmla="*/ 1197033 w 1432396"/>
                  <a:gd name="connsiteY6" fmla="*/ 299693 h 972929"/>
                  <a:gd name="connsiteX7" fmla="*/ 1269077 w 1432396"/>
                  <a:gd name="connsiteY7" fmla="*/ 477031 h 972929"/>
                  <a:gd name="connsiteX8" fmla="*/ 1235826 w 1432396"/>
                  <a:gd name="connsiteY8" fmla="*/ 593409 h 972929"/>
                  <a:gd name="connsiteX9" fmla="*/ 1213659 w 1432396"/>
                  <a:gd name="connsiteY9" fmla="*/ 637744 h 972929"/>
                  <a:gd name="connsiteX10" fmla="*/ 1318953 w 1432396"/>
                  <a:gd name="connsiteY10" fmla="*/ 565700 h 972929"/>
                  <a:gd name="connsiteX11" fmla="*/ 1390997 w 1432396"/>
                  <a:gd name="connsiteY11" fmla="*/ 610035 h 972929"/>
                  <a:gd name="connsiteX12" fmla="*/ 1429790 w 1432396"/>
                  <a:gd name="connsiteY12" fmla="*/ 826165 h 972929"/>
                  <a:gd name="connsiteX13" fmla="*/ 1318953 w 1432396"/>
                  <a:gd name="connsiteY13" fmla="*/ 970253 h 972929"/>
                  <a:gd name="connsiteX14" fmla="*/ 1174866 w 1432396"/>
                  <a:gd name="connsiteY14" fmla="*/ 920376 h 972929"/>
                  <a:gd name="connsiteX15" fmla="*/ 936568 w 1432396"/>
                  <a:gd name="connsiteY15" fmla="*/ 925918 h 972929"/>
                  <a:gd name="connsiteX16" fmla="*/ 786939 w 1432396"/>
                  <a:gd name="connsiteY16" fmla="*/ 881584 h 972929"/>
                  <a:gd name="connsiteX17" fmla="*/ 737062 w 1432396"/>
                  <a:gd name="connsiteY17" fmla="*/ 787373 h 972929"/>
                  <a:gd name="connsiteX18" fmla="*/ 847898 w 1432396"/>
                  <a:gd name="connsiteY18" fmla="*/ 665453 h 972929"/>
                  <a:gd name="connsiteX19" fmla="*/ 886691 w 1432396"/>
                  <a:gd name="connsiteY19" fmla="*/ 626660 h 972929"/>
                  <a:gd name="connsiteX20" fmla="*/ 753688 w 1432396"/>
                  <a:gd name="connsiteY20" fmla="*/ 759664 h 972929"/>
                  <a:gd name="connsiteX21" fmla="*/ 659477 w 1432396"/>
                  <a:gd name="connsiteY21" fmla="*/ 826165 h 972929"/>
                  <a:gd name="connsiteX22" fmla="*/ 454430 w 1432396"/>
                  <a:gd name="connsiteY22" fmla="*/ 759664 h 972929"/>
                  <a:gd name="connsiteX23" fmla="*/ 338051 w 1432396"/>
                  <a:gd name="connsiteY23" fmla="*/ 670995 h 972929"/>
                  <a:gd name="connsiteX24" fmla="*/ 271550 w 1432396"/>
                  <a:gd name="connsiteY24" fmla="*/ 621118 h 972929"/>
                  <a:gd name="connsiteX25" fmla="*/ 199506 w 1432396"/>
                  <a:gd name="connsiteY25" fmla="*/ 615576 h 972929"/>
                  <a:gd name="connsiteX26" fmla="*/ 60961 w 1432396"/>
                  <a:gd name="connsiteY26" fmla="*/ 593409 h 972929"/>
                  <a:gd name="connsiteX27" fmla="*/ 0 w 1432396"/>
                  <a:gd name="connsiteY27" fmla="*/ 537991 h 972929"/>
                  <a:gd name="connsiteX28" fmla="*/ 66502 w 1432396"/>
                  <a:gd name="connsiteY28" fmla="*/ 427153 h 972929"/>
                  <a:gd name="connsiteX29" fmla="*/ 105294 w 1432396"/>
                  <a:gd name="connsiteY29" fmla="*/ 344027 h 972929"/>
                  <a:gd name="connsiteX0" fmla="*/ 105294 w 1432396"/>
                  <a:gd name="connsiteY0" fmla="*/ 319072 h 947974"/>
                  <a:gd name="connsiteX1" fmla="*/ 211177 w 1432396"/>
                  <a:gd name="connsiteY1" fmla="*/ 168741 h 947974"/>
                  <a:gd name="connsiteX2" fmla="*/ 403733 w 1432396"/>
                  <a:gd name="connsiteY2" fmla="*/ 63914 h 947974"/>
                  <a:gd name="connsiteX3" fmla="*/ 636995 w 1432396"/>
                  <a:gd name="connsiteY3" fmla="*/ 7028 h 947974"/>
                  <a:gd name="connsiteX4" fmla="*/ 831392 w 1432396"/>
                  <a:gd name="connsiteY4" fmla="*/ 13566 h 947974"/>
                  <a:gd name="connsiteX5" fmla="*/ 1059099 w 1432396"/>
                  <a:gd name="connsiteY5" fmla="*/ 121097 h 947974"/>
                  <a:gd name="connsiteX6" fmla="*/ 1197033 w 1432396"/>
                  <a:gd name="connsiteY6" fmla="*/ 274738 h 947974"/>
                  <a:gd name="connsiteX7" fmla="*/ 1269077 w 1432396"/>
                  <a:gd name="connsiteY7" fmla="*/ 452076 h 947974"/>
                  <a:gd name="connsiteX8" fmla="*/ 1235826 w 1432396"/>
                  <a:gd name="connsiteY8" fmla="*/ 568454 h 947974"/>
                  <a:gd name="connsiteX9" fmla="*/ 1213659 w 1432396"/>
                  <a:gd name="connsiteY9" fmla="*/ 612789 h 947974"/>
                  <a:gd name="connsiteX10" fmla="*/ 1318953 w 1432396"/>
                  <a:gd name="connsiteY10" fmla="*/ 540745 h 947974"/>
                  <a:gd name="connsiteX11" fmla="*/ 1390997 w 1432396"/>
                  <a:gd name="connsiteY11" fmla="*/ 585080 h 947974"/>
                  <a:gd name="connsiteX12" fmla="*/ 1429790 w 1432396"/>
                  <a:gd name="connsiteY12" fmla="*/ 801210 h 947974"/>
                  <a:gd name="connsiteX13" fmla="*/ 1318953 w 1432396"/>
                  <a:gd name="connsiteY13" fmla="*/ 945298 h 947974"/>
                  <a:gd name="connsiteX14" fmla="*/ 1174866 w 1432396"/>
                  <a:gd name="connsiteY14" fmla="*/ 895421 h 947974"/>
                  <a:gd name="connsiteX15" fmla="*/ 936568 w 1432396"/>
                  <a:gd name="connsiteY15" fmla="*/ 900963 h 947974"/>
                  <a:gd name="connsiteX16" fmla="*/ 786939 w 1432396"/>
                  <a:gd name="connsiteY16" fmla="*/ 856629 h 947974"/>
                  <a:gd name="connsiteX17" fmla="*/ 737062 w 1432396"/>
                  <a:gd name="connsiteY17" fmla="*/ 762418 h 947974"/>
                  <a:gd name="connsiteX18" fmla="*/ 847898 w 1432396"/>
                  <a:gd name="connsiteY18" fmla="*/ 640498 h 947974"/>
                  <a:gd name="connsiteX19" fmla="*/ 886691 w 1432396"/>
                  <a:gd name="connsiteY19" fmla="*/ 601705 h 947974"/>
                  <a:gd name="connsiteX20" fmla="*/ 753688 w 1432396"/>
                  <a:gd name="connsiteY20" fmla="*/ 734709 h 947974"/>
                  <a:gd name="connsiteX21" fmla="*/ 659477 w 1432396"/>
                  <a:gd name="connsiteY21" fmla="*/ 801210 h 947974"/>
                  <a:gd name="connsiteX22" fmla="*/ 454430 w 1432396"/>
                  <a:gd name="connsiteY22" fmla="*/ 734709 h 947974"/>
                  <a:gd name="connsiteX23" fmla="*/ 338051 w 1432396"/>
                  <a:gd name="connsiteY23" fmla="*/ 646040 h 947974"/>
                  <a:gd name="connsiteX24" fmla="*/ 271550 w 1432396"/>
                  <a:gd name="connsiteY24" fmla="*/ 596163 h 947974"/>
                  <a:gd name="connsiteX25" fmla="*/ 199506 w 1432396"/>
                  <a:gd name="connsiteY25" fmla="*/ 590621 h 947974"/>
                  <a:gd name="connsiteX26" fmla="*/ 60961 w 1432396"/>
                  <a:gd name="connsiteY26" fmla="*/ 568454 h 947974"/>
                  <a:gd name="connsiteX27" fmla="*/ 0 w 1432396"/>
                  <a:gd name="connsiteY27" fmla="*/ 513036 h 947974"/>
                  <a:gd name="connsiteX28" fmla="*/ 66502 w 1432396"/>
                  <a:gd name="connsiteY28" fmla="*/ 402198 h 947974"/>
                  <a:gd name="connsiteX29" fmla="*/ 105294 w 1432396"/>
                  <a:gd name="connsiteY29" fmla="*/ 319072 h 947974"/>
                  <a:gd name="connsiteX0" fmla="*/ 105294 w 1432396"/>
                  <a:gd name="connsiteY0" fmla="*/ 326775 h 955677"/>
                  <a:gd name="connsiteX1" fmla="*/ 211177 w 1432396"/>
                  <a:gd name="connsiteY1" fmla="*/ 176444 h 955677"/>
                  <a:gd name="connsiteX2" fmla="*/ 403733 w 1432396"/>
                  <a:gd name="connsiteY2" fmla="*/ 71617 h 955677"/>
                  <a:gd name="connsiteX3" fmla="*/ 615297 w 1432396"/>
                  <a:gd name="connsiteY3" fmla="*/ 3880 h 955677"/>
                  <a:gd name="connsiteX4" fmla="*/ 831392 w 1432396"/>
                  <a:gd name="connsiteY4" fmla="*/ 21269 h 955677"/>
                  <a:gd name="connsiteX5" fmla="*/ 1059099 w 1432396"/>
                  <a:gd name="connsiteY5" fmla="*/ 128800 h 955677"/>
                  <a:gd name="connsiteX6" fmla="*/ 1197033 w 1432396"/>
                  <a:gd name="connsiteY6" fmla="*/ 282441 h 955677"/>
                  <a:gd name="connsiteX7" fmla="*/ 1269077 w 1432396"/>
                  <a:gd name="connsiteY7" fmla="*/ 459779 h 955677"/>
                  <a:gd name="connsiteX8" fmla="*/ 1235826 w 1432396"/>
                  <a:gd name="connsiteY8" fmla="*/ 576157 h 955677"/>
                  <a:gd name="connsiteX9" fmla="*/ 1213659 w 1432396"/>
                  <a:gd name="connsiteY9" fmla="*/ 620492 h 955677"/>
                  <a:gd name="connsiteX10" fmla="*/ 1318953 w 1432396"/>
                  <a:gd name="connsiteY10" fmla="*/ 548448 h 955677"/>
                  <a:gd name="connsiteX11" fmla="*/ 1390997 w 1432396"/>
                  <a:gd name="connsiteY11" fmla="*/ 592783 h 955677"/>
                  <a:gd name="connsiteX12" fmla="*/ 1429790 w 1432396"/>
                  <a:gd name="connsiteY12" fmla="*/ 808913 h 955677"/>
                  <a:gd name="connsiteX13" fmla="*/ 1318953 w 1432396"/>
                  <a:gd name="connsiteY13" fmla="*/ 953001 h 955677"/>
                  <a:gd name="connsiteX14" fmla="*/ 1174866 w 1432396"/>
                  <a:gd name="connsiteY14" fmla="*/ 903124 h 955677"/>
                  <a:gd name="connsiteX15" fmla="*/ 936568 w 1432396"/>
                  <a:gd name="connsiteY15" fmla="*/ 908666 h 955677"/>
                  <a:gd name="connsiteX16" fmla="*/ 786939 w 1432396"/>
                  <a:gd name="connsiteY16" fmla="*/ 864332 h 955677"/>
                  <a:gd name="connsiteX17" fmla="*/ 737062 w 1432396"/>
                  <a:gd name="connsiteY17" fmla="*/ 770121 h 955677"/>
                  <a:gd name="connsiteX18" fmla="*/ 847898 w 1432396"/>
                  <a:gd name="connsiteY18" fmla="*/ 648201 h 955677"/>
                  <a:gd name="connsiteX19" fmla="*/ 886691 w 1432396"/>
                  <a:gd name="connsiteY19" fmla="*/ 609408 h 955677"/>
                  <a:gd name="connsiteX20" fmla="*/ 753688 w 1432396"/>
                  <a:gd name="connsiteY20" fmla="*/ 742412 h 955677"/>
                  <a:gd name="connsiteX21" fmla="*/ 659477 w 1432396"/>
                  <a:gd name="connsiteY21" fmla="*/ 808913 h 955677"/>
                  <a:gd name="connsiteX22" fmla="*/ 454430 w 1432396"/>
                  <a:gd name="connsiteY22" fmla="*/ 742412 h 955677"/>
                  <a:gd name="connsiteX23" fmla="*/ 338051 w 1432396"/>
                  <a:gd name="connsiteY23" fmla="*/ 653743 h 955677"/>
                  <a:gd name="connsiteX24" fmla="*/ 271550 w 1432396"/>
                  <a:gd name="connsiteY24" fmla="*/ 603866 h 955677"/>
                  <a:gd name="connsiteX25" fmla="*/ 199506 w 1432396"/>
                  <a:gd name="connsiteY25" fmla="*/ 598324 h 955677"/>
                  <a:gd name="connsiteX26" fmla="*/ 60961 w 1432396"/>
                  <a:gd name="connsiteY26" fmla="*/ 576157 h 955677"/>
                  <a:gd name="connsiteX27" fmla="*/ 0 w 1432396"/>
                  <a:gd name="connsiteY27" fmla="*/ 520739 h 955677"/>
                  <a:gd name="connsiteX28" fmla="*/ 66502 w 1432396"/>
                  <a:gd name="connsiteY28" fmla="*/ 409901 h 955677"/>
                  <a:gd name="connsiteX29" fmla="*/ 105294 w 1432396"/>
                  <a:gd name="connsiteY29" fmla="*/ 326775 h 955677"/>
                  <a:gd name="connsiteX0" fmla="*/ 105294 w 1432396"/>
                  <a:gd name="connsiteY0" fmla="*/ 325977 h 954879"/>
                  <a:gd name="connsiteX1" fmla="*/ 211177 w 1432396"/>
                  <a:gd name="connsiteY1" fmla="*/ 175646 h 954879"/>
                  <a:gd name="connsiteX2" fmla="*/ 392885 w 1432396"/>
                  <a:gd name="connsiteY2" fmla="*/ 59969 h 954879"/>
                  <a:gd name="connsiteX3" fmla="*/ 615297 w 1432396"/>
                  <a:gd name="connsiteY3" fmla="*/ 3082 h 954879"/>
                  <a:gd name="connsiteX4" fmla="*/ 831392 w 1432396"/>
                  <a:gd name="connsiteY4" fmla="*/ 20471 h 954879"/>
                  <a:gd name="connsiteX5" fmla="*/ 1059099 w 1432396"/>
                  <a:gd name="connsiteY5" fmla="*/ 128002 h 954879"/>
                  <a:gd name="connsiteX6" fmla="*/ 1197033 w 1432396"/>
                  <a:gd name="connsiteY6" fmla="*/ 281643 h 954879"/>
                  <a:gd name="connsiteX7" fmla="*/ 1269077 w 1432396"/>
                  <a:gd name="connsiteY7" fmla="*/ 458981 h 954879"/>
                  <a:gd name="connsiteX8" fmla="*/ 1235826 w 1432396"/>
                  <a:gd name="connsiteY8" fmla="*/ 575359 h 954879"/>
                  <a:gd name="connsiteX9" fmla="*/ 1213659 w 1432396"/>
                  <a:gd name="connsiteY9" fmla="*/ 619694 h 954879"/>
                  <a:gd name="connsiteX10" fmla="*/ 1318953 w 1432396"/>
                  <a:gd name="connsiteY10" fmla="*/ 547650 h 954879"/>
                  <a:gd name="connsiteX11" fmla="*/ 1390997 w 1432396"/>
                  <a:gd name="connsiteY11" fmla="*/ 591985 h 954879"/>
                  <a:gd name="connsiteX12" fmla="*/ 1429790 w 1432396"/>
                  <a:gd name="connsiteY12" fmla="*/ 808115 h 954879"/>
                  <a:gd name="connsiteX13" fmla="*/ 1318953 w 1432396"/>
                  <a:gd name="connsiteY13" fmla="*/ 952203 h 954879"/>
                  <a:gd name="connsiteX14" fmla="*/ 1174866 w 1432396"/>
                  <a:gd name="connsiteY14" fmla="*/ 902326 h 954879"/>
                  <a:gd name="connsiteX15" fmla="*/ 936568 w 1432396"/>
                  <a:gd name="connsiteY15" fmla="*/ 907868 h 954879"/>
                  <a:gd name="connsiteX16" fmla="*/ 786939 w 1432396"/>
                  <a:gd name="connsiteY16" fmla="*/ 863534 h 954879"/>
                  <a:gd name="connsiteX17" fmla="*/ 737062 w 1432396"/>
                  <a:gd name="connsiteY17" fmla="*/ 769323 h 954879"/>
                  <a:gd name="connsiteX18" fmla="*/ 847898 w 1432396"/>
                  <a:gd name="connsiteY18" fmla="*/ 647403 h 954879"/>
                  <a:gd name="connsiteX19" fmla="*/ 886691 w 1432396"/>
                  <a:gd name="connsiteY19" fmla="*/ 608610 h 954879"/>
                  <a:gd name="connsiteX20" fmla="*/ 753688 w 1432396"/>
                  <a:gd name="connsiteY20" fmla="*/ 741614 h 954879"/>
                  <a:gd name="connsiteX21" fmla="*/ 659477 w 1432396"/>
                  <a:gd name="connsiteY21" fmla="*/ 808115 h 954879"/>
                  <a:gd name="connsiteX22" fmla="*/ 454430 w 1432396"/>
                  <a:gd name="connsiteY22" fmla="*/ 741614 h 954879"/>
                  <a:gd name="connsiteX23" fmla="*/ 338051 w 1432396"/>
                  <a:gd name="connsiteY23" fmla="*/ 652945 h 954879"/>
                  <a:gd name="connsiteX24" fmla="*/ 271550 w 1432396"/>
                  <a:gd name="connsiteY24" fmla="*/ 603068 h 954879"/>
                  <a:gd name="connsiteX25" fmla="*/ 199506 w 1432396"/>
                  <a:gd name="connsiteY25" fmla="*/ 597526 h 954879"/>
                  <a:gd name="connsiteX26" fmla="*/ 60961 w 1432396"/>
                  <a:gd name="connsiteY26" fmla="*/ 575359 h 954879"/>
                  <a:gd name="connsiteX27" fmla="*/ 0 w 1432396"/>
                  <a:gd name="connsiteY27" fmla="*/ 519941 h 954879"/>
                  <a:gd name="connsiteX28" fmla="*/ 66502 w 1432396"/>
                  <a:gd name="connsiteY28" fmla="*/ 409103 h 954879"/>
                  <a:gd name="connsiteX29" fmla="*/ 105294 w 1432396"/>
                  <a:gd name="connsiteY29" fmla="*/ 325977 h 954879"/>
                  <a:gd name="connsiteX0" fmla="*/ 105294 w 1432396"/>
                  <a:gd name="connsiteY0" fmla="*/ 325977 h 954879"/>
                  <a:gd name="connsiteX1" fmla="*/ 211177 w 1432396"/>
                  <a:gd name="connsiteY1" fmla="*/ 175646 h 954879"/>
                  <a:gd name="connsiteX2" fmla="*/ 392885 w 1432396"/>
                  <a:gd name="connsiteY2" fmla="*/ 59969 h 954879"/>
                  <a:gd name="connsiteX3" fmla="*/ 615297 w 1432396"/>
                  <a:gd name="connsiteY3" fmla="*/ 3082 h 954879"/>
                  <a:gd name="connsiteX4" fmla="*/ 831392 w 1432396"/>
                  <a:gd name="connsiteY4" fmla="*/ 20471 h 954879"/>
                  <a:gd name="connsiteX5" fmla="*/ 1059099 w 1432396"/>
                  <a:gd name="connsiteY5" fmla="*/ 128002 h 954879"/>
                  <a:gd name="connsiteX6" fmla="*/ 1197033 w 1432396"/>
                  <a:gd name="connsiteY6" fmla="*/ 281643 h 954879"/>
                  <a:gd name="connsiteX7" fmla="*/ 1269077 w 1432396"/>
                  <a:gd name="connsiteY7" fmla="*/ 458981 h 954879"/>
                  <a:gd name="connsiteX8" fmla="*/ 1235826 w 1432396"/>
                  <a:gd name="connsiteY8" fmla="*/ 575359 h 954879"/>
                  <a:gd name="connsiteX9" fmla="*/ 1213659 w 1432396"/>
                  <a:gd name="connsiteY9" fmla="*/ 619694 h 954879"/>
                  <a:gd name="connsiteX10" fmla="*/ 1318953 w 1432396"/>
                  <a:gd name="connsiteY10" fmla="*/ 547650 h 954879"/>
                  <a:gd name="connsiteX11" fmla="*/ 1390997 w 1432396"/>
                  <a:gd name="connsiteY11" fmla="*/ 591985 h 954879"/>
                  <a:gd name="connsiteX12" fmla="*/ 1429790 w 1432396"/>
                  <a:gd name="connsiteY12" fmla="*/ 808115 h 954879"/>
                  <a:gd name="connsiteX13" fmla="*/ 1318953 w 1432396"/>
                  <a:gd name="connsiteY13" fmla="*/ 952203 h 954879"/>
                  <a:gd name="connsiteX14" fmla="*/ 1174866 w 1432396"/>
                  <a:gd name="connsiteY14" fmla="*/ 902326 h 954879"/>
                  <a:gd name="connsiteX15" fmla="*/ 936568 w 1432396"/>
                  <a:gd name="connsiteY15" fmla="*/ 907868 h 954879"/>
                  <a:gd name="connsiteX16" fmla="*/ 786939 w 1432396"/>
                  <a:gd name="connsiteY16" fmla="*/ 863534 h 954879"/>
                  <a:gd name="connsiteX17" fmla="*/ 737062 w 1432396"/>
                  <a:gd name="connsiteY17" fmla="*/ 769323 h 954879"/>
                  <a:gd name="connsiteX18" fmla="*/ 847898 w 1432396"/>
                  <a:gd name="connsiteY18" fmla="*/ 647403 h 954879"/>
                  <a:gd name="connsiteX19" fmla="*/ 886691 w 1432396"/>
                  <a:gd name="connsiteY19" fmla="*/ 608610 h 954879"/>
                  <a:gd name="connsiteX20" fmla="*/ 753688 w 1432396"/>
                  <a:gd name="connsiteY20" fmla="*/ 741614 h 954879"/>
                  <a:gd name="connsiteX21" fmla="*/ 659477 w 1432396"/>
                  <a:gd name="connsiteY21" fmla="*/ 808115 h 954879"/>
                  <a:gd name="connsiteX22" fmla="*/ 454430 w 1432396"/>
                  <a:gd name="connsiteY22" fmla="*/ 741614 h 954879"/>
                  <a:gd name="connsiteX23" fmla="*/ 338051 w 1432396"/>
                  <a:gd name="connsiteY23" fmla="*/ 652945 h 954879"/>
                  <a:gd name="connsiteX24" fmla="*/ 271550 w 1432396"/>
                  <a:gd name="connsiteY24" fmla="*/ 603068 h 954879"/>
                  <a:gd name="connsiteX25" fmla="*/ 199506 w 1432396"/>
                  <a:gd name="connsiteY25" fmla="*/ 597526 h 954879"/>
                  <a:gd name="connsiteX26" fmla="*/ 60961 w 1432396"/>
                  <a:gd name="connsiteY26" fmla="*/ 575359 h 954879"/>
                  <a:gd name="connsiteX27" fmla="*/ 0 w 1432396"/>
                  <a:gd name="connsiteY27" fmla="*/ 519941 h 954879"/>
                  <a:gd name="connsiteX28" fmla="*/ 84873 w 1432396"/>
                  <a:gd name="connsiteY28" fmla="*/ 415226 h 954879"/>
                  <a:gd name="connsiteX29" fmla="*/ 105294 w 1432396"/>
                  <a:gd name="connsiteY29" fmla="*/ 325977 h 954879"/>
                  <a:gd name="connsiteX0" fmla="*/ 129791 w 1432396"/>
                  <a:gd name="connsiteY0" fmla="*/ 301481 h 954879"/>
                  <a:gd name="connsiteX1" fmla="*/ 211177 w 1432396"/>
                  <a:gd name="connsiteY1" fmla="*/ 175646 h 954879"/>
                  <a:gd name="connsiteX2" fmla="*/ 392885 w 1432396"/>
                  <a:gd name="connsiteY2" fmla="*/ 59969 h 954879"/>
                  <a:gd name="connsiteX3" fmla="*/ 615297 w 1432396"/>
                  <a:gd name="connsiteY3" fmla="*/ 3082 h 954879"/>
                  <a:gd name="connsiteX4" fmla="*/ 831392 w 1432396"/>
                  <a:gd name="connsiteY4" fmla="*/ 20471 h 954879"/>
                  <a:gd name="connsiteX5" fmla="*/ 1059099 w 1432396"/>
                  <a:gd name="connsiteY5" fmla="*/ 128002 h 954879"/>
                  <a:gd name="connsiteX6" fmla="*/ 1197033 w 1432396"/>
                  <a:gd name="connsiteY6" fmla="*/ 281643 h 954879"/>
                  <a:gd name="connsiteX7" fmla="*/ 1269077 w 1432396"/>
                  <a:gd name="connsiteY7" fmla="*/ 458981 h 954879"/>
                  <a:gd name="connsiteX8" fmla="*/ 1235826 w 1432396"/>
                  <a:gd name="connsiteY8" fmla="*/ 575359 h 954879"/>
                  <a:gd name="connsiteX9" fmla="*/ 1213659 w 1432396"/>
                  <a:gd name="connsiteY9" fmla="*/ 619694 h 954879"/>
                  <a:gd name="connsiteX10" fmla="*/ 1318953 w 1432396"/>
                  <a:gd name="connsiteY10" fmla="*/ 547650 h 954879"/>
                  <a:gd name="connsiteX11" fmla="*/ 1390997 w 1432396"/>
                  <a:gd name="connsiteY11" fmla="*/ 591985 h 954879"/>
                  <a:gd name="connsiteX12" fmla="*/ 1429790 w 1432396"/>
                  <a:gd name="connsiteY12" fmla="*/ 808115 h 954879"/>
                  <a:gd name="connsiteX13" fmla="*/ 1318953 w 1432396"/>
                  <a:gd name="connsiteY13" fmla="*/ 952203 h 954879"/>
                  <a:gd name="connsiteX14" fmla="*/ 1174866 w 1432396"/>
                  <a:gd name="connsiteY14" fmla="*/ 902326 h 954879"/>
                  <a:gd name="connsiteX15" fmla="*/ 936568 w 1432396"/>
                  <a:gd name="connsiteY15" fmla="*/ 907868 h 954879"/>
                  <a:gd name="connsiteX16" fmla="*/ 786939 w 1432396"/>
                  <a:gd name="connsiteY16" fmla="*/ 863534 h 954879"/>
                  <a:gd name="connsiteX17" fmla="*/ 737062 w 1432396"/>
                  <a:gd name="connsiteY17" fmla="*/ 769323 h 954879"/>
                  <a:gd name="connsiteX18" fmla="*/ 847898 w 1432396"/>
                  <a:gd name="connsiteY18" fmla="*/ 647403 h 954879"/>
                  <a:gd name="connsiteX19" fmla="*/ 886691 w 1432396"/>
                  <a:gd name="connsiteY19" fmla="*/ 608610 h 954879"/>
                  <a:gd name="connsiteX20" fmla="*/ 753688 w 1432396"/>
                  <a:gd name="connsiteY20" fmla="*/ 741614 h 954879"/>
                  <a:gd name="connsiteX21" fmla="*/ 659477 w 1432396"/>
                  <a:gd name="connsiteY21" fmla="*/ 808115 h 954879"/>
                  <a:gd name="connsiteX22" fmla="*/ 454430 w 1432396"/>
                  <a:gd name="connsiteY22" fmla="*/ 741614 h 954879"/>
                  <a:gd name="connsiteX23" fmla="*/ 338051 w 1432396"/>
                  <a:gd name="connsiteY23" fmla="*/ 652945 h 954879"/>
                  <a:gd name="connsiteX24" fmla="*/ 271550 w 1432396"/>
                  <a:gd name="connsiteY24" fmla="*/ 603068 h 954879"/>
                  <a:gd name="connsiteX25" fmla="*/ 199506 w 1432396"/>
                  <a:gd name="connsiteY25" fmla="*/ 597526 h 954879"/>
                  <a:gd name="connsiteX26" fmla="*/ 60961 w 1432396"/>
                  <a:gd name="connsiteY26" fmla="*/ 575359 h 954879"/>
                  <a:gd name="connsiteX27" fmla="*/ 0 w 1432396"/>
                  <a:gd name="connsiteY27" fmla="*/ 519941 h 954879"/>
                  <a:gd name="connsiteX28" fmla="*/ 84873 w 1432396"/>
                  <a:gd name="connsiteY28" fmla="*/ 415226 h 954879"/>
                  <a:gd name="connsiteX29" fmla="*/ 129791 w 1432396"/>
                  <a:gd name="connsiteY29" fmla="*/ 301481 h 95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32396" h="954879">
                    <a:moveTo>
                      <a:pt x="129791" y="301481"/>
                    </a:moveTo>
                    <a:cubicBezTo>
                      <a:pt x="150842" y="261551"/>
                      <a:pt x="167328" y="215898"/>
                      <a:pt x="211177" y="175646"/>
                    </a:cubicBezTo>
                    <a:cubicBezTo>
                      <a:pt x="255026" y="135394"/>
                      <a:pt x="325532" y="88730"/>
                      <a:pt x="392885" y="59969"/>
                    </a:cubicBezTo>
                    <a:cubicBezTo>
                      <a:pt x="460238" y="31208"/>
                      <a:pt x="542213" y="9665"/>
                      <a:pt x="615297" y="3082"/>
                    </a:cubicBezTo>
                    <a:cubicBezTo>
                      <a:pt x="688381" y="-3501"/>
                      <a:pt x="757425" y="-349"/>
                      <a:pt x="831392" y="20471"/>
                    </a:cubicBezTo>
                    <a:cubicBezTo>
                      <a:pt x="905359" y="41291"/>
                      <a:pt x="998159" y="84473"/>
                      <a:pt x="1059099" y="128002"/>
                    </a:cubicBezTo>
                    <a:cubicBezTo>
                      <a:pt x="1120039" y="171531"/>
                      <a:pt x="1162037" y="226480"/>
                      <a:pt x="1197033" y="281643"/>
                    </a:cubicBezTo>
                    <a:cubicBezTo>
                      <a:pt x="1232029" y="336806"/>
                      <a:pt x="1262612" y="410028"/>
                      <a:pt x="1269077" y="458981"/>
                    </a:cubicBezTo>
                    <a:cubicBezTo>
                      <a:pt x="1275543" y="507934"/>
                      <a:pt x="1245062" y="548574"/>
                      <a:pt x="1235826" y="575359"/>
                    </a:cubicBezTo>
                    <a:cubicBezTo>
                      <a:pt x="1226590" y="602144"/>
                      <a:pt x="1199805" y="624312"/>
                      <a:pt x="1213659" y="619694"/>
                    </a:cubicBezTo>
                    <a:cubicBezTo>
                      <a:pt x="1227513" y="615076"/>
                      <a:pt x="1289397" y="552268"/>
                      <a:pt x="1318953" y="547650"/>
                    </a:cubicBezTo>
                    <a:cubicBezTo>
                      <a:pt x="1348509" y="543032"/>
                      <a:pt x="1372524" y="548574"/>
                      <a:pt x="1390997" y="591985"/>
                    </a:cubicBezTo>
                    <a:cubicBezTo>
                      <a:pt x="1409470" y="635396"/>
                      <a:pt x="1441797" y="748079"/>
                      <a:pt x="1429790" y="808115"/>
                    </a:cubicBezTo>
                    <a:cubicBezTo>
                      <a:pt x="1417783" y="868151"/>
                      <a:pt x="1361440" y="936501"/>
                      <a:pt x="1318953" y="952203"/>
                    </a:cubicBezTo>
                    <a:cubicBezTo>
                      <a:pt x="1276466" y="967905"/>
                      <a:pt x="1238597" y="909715"/>
                      <a:pt x="1174866" y="902326"/>
                    </a:cubicBezTo>
                    <a:cubicBezTo>
                      <a:pt x="1111135" y="894937"/>
                      <a:pt x="1001222" y="914333"/>
                      <a:pt x="936568" y="907868"/>
                    </a:cubicBezTo>
                    <a:cubicBezTo>
                      <a:pt x="871914" y="901403"/>
                      <a:pt x="820190" y="886625"/>
                      <a:pt x="786939" y="863534"/>
                    </a:cubicBezTo>
                    <a:cubicBezTo>
                      <a:pt x="753688" y="840443"/>
                      <a:pt x="726902" y="805345"/>
                      <a:pt x="737062" y="769323"/>
                    </a:cubicBezTo>
                    <a:cubicBezTo>
                      <a:pt x="747222" y="733301"/>
                      <a:pt x="822960" y="674189"/>
                      <a:pt x="847898" y="647403"/>
                    </a:cubicBezTo>
                    <a:cubicBezTo>
                      <a:pt x="872836" y="620617"/>
                      <a:pt x="902393" y="592908"/>
                      <a:pt x="886691" y="608610"/>
                    </a:cubicBezTo>
                    <a:cubicBezTo>
                      <a:pt x="870989" y="624312"/>
                      <a:pt x="791557" y="708363"/>
                      <a:pt x="753688" y="741614"/>
                    </a:cubicBezTo>
                    <a:cubicBezTo>
                      <a:pt x="715819" y="774865"/>
                      <a:pt x="709353" y="808115"/>
                      <a:pt x="659477" y="808115"/>
                    </a:cubicBezTo>
                    <a:cubicBezTo>
                      <a:pt x="609601" y="808115"/>
                      <a:pt x="508001" y="767476"/>
                      <a:pt x="454430" y="741614"/>
                    </a:cubicBezTo>
                    <a:cubicBezTo>
                      <a:pt x="400859" y="715752"/>
                      <a:pt x="368531" y="676036"/>
                      <a:pt x="338051" y="652945"/>
                    </a:cubicBezTo>
                    <a:cubicBezTo>
                      <a:pt x="307571" y="629854"/>
                      <a:pt x="294641" y="612304"/>
                      <a:pt x="271550" y="603068"/>
                    </a:cubicBezTo>
                    <a:cubicBezTo>
                      <a:pt x="248459" y="593832"/>
                      <a:pt x="234604" y="602144"/>
                      <a:pt x="199506" y="597526"/>
                    </a:cubicBezTo>
                    <a:cubicBezTo>
                      <a:pt x="164408" y="592908"/>
                      <a:pt x="94212" y="588290"/>
                      <a:pt x="60961" y="575359"/>
                    </a:cubicBezTo>
                    <a:cubicBezTo>
                      <a:pt x="27710" y="562428"/>
                      <a:pt x="0" y="546726"/>
                      <a:pt x="0" y="519941"/>
                    </a:cubicBezTo>
                    <a:cubicBezTo>
                      <a:pt x="0" y="493156"/>
                      <a:pt x="63241" y="451636"/>
                      <a:pt x="84873" y="415226"/>
                    </a:cubicBezTo>
                    <a:cubicBezTo>
                      <a:pt x="106505" y="378816"/>
                      <a:pt x="108740" y="341411"/>
                      <a:pt x="129791" y="301481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44083"/>
                <a:endParaRPr lang="en-GB" sz="1662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4" name="Ellipse 143"/>
            <p:cNvSpPr/>
            <p:nvPr/>
          </p:nvSpPr>
          <p:spPr>
            <a:xfrm>
              <a:off x="902052" y="1837683"/>
              <a:ext cx="30921" cy="30400"/>
            </a:xfrm>
            <a:prstGeom prst="ellipse">
              <a:avLst/>
            </a:prstGeom>
            <a:grpFill/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4083"/>
              <a:endParaRPr lang="en-GB" sz="1662" dirty="0">
                <a:solidFill>
                  <a:prstClr val="white"/>
                </a:solidFill>
              </a:endParaRPr>
            </a:p>
          </p:txBody>
        </p:sp>
      </p:grpSp>
      <p:pic>
        <p:nvPicPr>
          <p:cNvPr id="147" name="Picture 2" descr="C:\Users\duchateau\AppData\Local\Microsoft\Windows\INetCache\IE\DQP4OPLE\mouse-47518_640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7759" y="59467"/>
            <a:ext cx="753013" cy="804293"/>
          </a:xfrm>
          <a:prstGeom prst="rect">
            <a:avLst/>
          </a:prstGeom>
          <a:noFill/>
        </p:spPr>
      </p:pic>
      <p:cxnSp>
        <p:nvCxnSpPr>
          <p:cNvPr id="148" name="Connecteur droit avec flèche 147"/>
          <p:cNvCxnSpPr/>
          <p:nvPr/>
        </p:nvCxnSpPr>
        <p:spPr>
          <a:xfrm>
            <a:off x="3354155" y="454427"/>
            <a:ext cx="2915000" cy="146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7639410" y="276125"/>
            <a:ext cx="927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ADULTE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3832571" y="256874"/>
            <a:ext cx="176009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Différents stades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853060" y="276125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2060"/>
                </a:solidFill>
              </a:rPr>
              <a:t>FOETUS</a:t>
            </a:r>
          </a:p>
        </p:txBody>
      </p:sp>
      <p:sp>
        <p:nvSpPr>
          <p:cNvPr id="152" name="ZoneTexte 151"/>
          <p:cNvSpPr txBox="1"/>
          <p:nvPr/>
        </p:nvSpPr>
        <p:spPr>
          <a:xfrm>
            <a:off x="599371" y="1112863"/>
            <a:ext cx="2489464" cy="107721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Calibri" charset="0"/>
                <a:ea typeface="Cambria" charset="0"/>
                <a:cs typeface="Times" charset="0"/>
              </a:rPr>
              <a:t>“1</a:t>
            </a:r>
            <a:r>
              <a:rPr lang="en-GB" sz="1600" b="1" baseline="30000" dirty="0">
                <a:solidFill>
                  <a:schemeClr val="bg1"/>
                </a:solidFill>
                <a:latin typeface="Calibri" charset="0"/>
                <a:ea typeface="Cambria" charset="0"/>
                <a:cs typeface="Times" charset="0"/>
              </a:rPr>
              <a:t>er</a:t>
            </a:r>
            <a:r>
              <a:rPr lang="en-GB" sz="1600" b="1" dirty="0">
                <a:solidFill>
                  <a:schemeClr val="bg1"/>
                </a:solidFill>
                <a:latin typeface="Calibri" charset="0"/>
                <a:ea typeface="Cambria" charset="0"/>
                <a:cs typeface="Times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Calibri" charset="0"/>
                <a:ea typeface="Cambria" charset="0"/>
                <a:cs typeface="Times" charset="0"/>
              </a:rPr>
              <a:t>trimestre</a:t>
            </a:r>
            <a:r>
              <a:rPr lang="en-GB" sz="1600" b="1" dirty="0">
                <a:solidFill>
                  <a:schemeClr val="bg1"/>
                </a:solidFill>
                <a:latin typeface="Calibri" charset="0"/>
                <a:ea typeface="Cambria" charset="0"/>
                <a:cs typeface="Times" charset="0"/>
              </a:rPr>
              <a:t>”</a:t>
            </a:r>
            <a:r>
              <a:rPr lang="en-GB" sz="1600" dirty="0">
                <a:solidFill>
                  <a:schemeClr val="bg1"/>
                </a:solidFill>
                <a:latin typeface="Calibri" charset="0"/>
                <a:ea typeface="Cambria" charset="0"/>
                <a:cs typeface="Times" charset="0"/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Calibri" charset="0"/>
                <a:ea typeface="Cambria" charset="0"/>
                <a:cs typeface="Times" charset="0"/>
              </a:rPr>
              <a:t>Organisation </a:t>
            </a:r>
            <a:r>
              <a:rPr lang="en-GB" sz="1600" dirty="0" err="1">
                <a:solidFill>
                  <a:schemeClr val="bg1"/>
                </a:solidFill>
                <a:latin typeface="Calibri" charset="0"/>
                <a:ea typeface="Cambria" charset="0"/>
                <a:cs typeface="Times" charset="0"/>
              </a:rPr>
              <a:t>cellulaire</a:t>
            </a:r>
            <a:endParaRPr lang="en-GB" sz="1600" dirty="0">
              <a:solidFill>
                <a:schemeClr val="bg1"/>
              </a:solidFill>
              <a:latin typeface="Calibri" charset="0"/>
              <a:ea typeface="Cambria" charset="0"/>
              <a:cs typeface="Times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Calibri" charset="0"/>
                <a:ea typeface="Cambria" charset="0"/>
                <a:cs typeface="Times" charset="0"/>
              </a:rPr>
              <a:t>Mort </a:t>
            </a:r>
            <a:r>
              <a:rPr lang="en-GB" sz="1600" dirty="0" err="1">
                <a:solidFill>
                  <a:schemeClr val="bg1"/>
                </a:solidFill>
                <a:latin typeface="Calibri" charset="0"/>
                <a:ea typeface="Cambria" charset="0"/>
                <a:cs typeface="Times" charset="0"/>
              </a:rPr>
              <a:t>cellulaire</a:t>
            </a:r>
            <a:endParaRPr lang="en-GB" sz="1600" dirty="0">
              <a:solidFill>
                <a:schemeClr val="bg1"/>
              </a:solidFill>
              <a:latin typeface="Calibri" charset="0"/>
              <a:ea typeface="Cambria" charset="0"/>
              <a:cs typeface="Times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GB" sz="1600" b="1" dirty="0">
                <a:solidFill>
                  <a:schemeClr val="bg1"/>
                </a:solidFill>
                <a:latin typeface="Calibri" charset="0"/>
                <a:ea typeface="Cambria" charset="0"/>
                <a:cs typeface="Times" charset="0"/>
              </a:rPr>
              <a:t>Multiplication </a:t>
            </a:r>
            <a:r>
              <a:rPr lang="en-GB" sz="1600" b="1" dirty="0" err="1">
                <a:solidFill>
                  <a:schemeClr val="bg1"/>
                </a:solidFill>
                <a:latin typeface="Calibri" charset="0"/>
                <a:ea typeface="Cambria" charset="0"/>
                <a:cs typeface="Times" charset="0"/>
              </a:rPr>
              <a:t>cellulaire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5030" y="883920"/>
            <a:ext cx="8875834" cy="5252600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fr-FR" sz="1662" kern="0">
              <a:solidFill>
                <a:schemeClr val="accent1"/>
              </a:solidFill>
              <a:latin typeface="Calibri" panose="020F0502020204030204"/>
              <a:ea typeface=""/>
              <a:cs typeface=""/>
            </a:endParaRPr>
          </a:p>
        </p:txBody>
      </p:sp>
      <p:grpSp>
        <p:nvGrpSpPr>
          <p:cNvPr id="127" name="Grouper 126"/>
          <p:cNvGrpSpPr/>
          <p:nvPr/>
        </p:nvGrpSpPr>
        <p:grpSpPr>
          <a:xfrm>
            <a:off x="2584476" y="110780"/>
            <a:ext cx="708955" cy="687294"/>
            <a:chOff x="3268012" y="2779970"/>
            <a:chExt cx="1054801" cy="1022573"/>
          </a:xfrm>
        </p:grpSpPr>
        <p:grpSp>
          <p:nvGrpSpPr>
            <p:cNvPr id="128" name="Grouper 127"/>
            <p:cNvGrpSpPr/>
            <p:nvPr/>
          </p:nvGrpSpPr>
          <p:grpSpPr>
            <a:xfrm>
              <a:off x="3515201" y="2909834"/>
              <a:ext cx="498569" cy="769764"/>
              <a:chOff x="1360311" y="1435100"/>
              <a:chExt cx="1477433" cy="2897717"/>
            </a:xfrm>
          </p:grpSpPr>
          <p:sp>
            <p:nvSpPr>
              <p:cNvPr id="130" name="Forme libre 129"/>
              <p:cNvSpPr/>
              <p:nvPr/>
            </p:nvSpPr>
            <p:spPr>
              <a:xfrm>
                <a:off x="1574376" y="1435100"/>
                <a:ext cx="1232600" cy="286980"/>
              </a:xfrm>
              <a:custGeom>
                <a:avLst/>
                <a:gdLst>
                  <a:gd name="connsiteX0" fmla="*/ 0 w 1232600"/>
                  <a:gd name="connsiteY0" fmla="*/ 319720 h 427764"/>
                  <a:gd name="connsiteX1" fmla="*/ 158761 w 1232600"/>
                  <a:gd name="connsiteY1" fmla="*/ 160963 h 427764"/>
                  <a:gd name="connsiteX2" fmla="*/ 423362 w 1232600"/>
                  <a:gd name="connsiteY2" fmla="*/ 28664 h 427764"/>
                  <a:gd name="connsiteX3" fmla="*/ 687963 w 1232600"/>
                  <a:gd name="connsiteY3" fmla="*/ 2205 h 427764"/>
                  <a:gd name="connsiteX4" fmla="*/ 899643 w 1232600"/>
                  <a:gd name="connsiteY4" fmla="*/ 41894 h 427764"/>
                  <a:gd name="connsiteX5" fmla="*/ 1058404 w 1232600"/>
                  <a:gd name="connsiteY5" fmla="*/ 121273 h 427764"/>
                  <a:gd name="connsiteX6" fmla="*/ 1177474 w 1232600"/>
                  <a:gd name="connsiteY6" fmla="*/ 227112 h 427764"/>
                  <a:gd name="connsiteX7" fmla="*/ 1217165 w 1232600"/>
                  <a:gd name="connsiteY7" fmla="*/ 280031 h 427764"/>
                  <a:gd name="connsiteX8" fmla="*/ 1230395 w 1232600"/>
                  <a:gd name="connsiteY8" fmla="*/ 346180 h 427764"/>
                  <a:gd name="connsiteX9" fmla="*/ 1230395 w 1232600"/>
                  <a:gd name="connsiteY9" fmla="*/ 425559 h 427764"/>
                  <a:gd name="connsiteX10" fmla="*/ 1217165 w 1232600"/>
                  <a:gd name="connsiteY10" fmla="*/ 359410 h 427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32600" h="427764">
                    <a:moveTo>
                      <a:pt x="0" y="319720"/>
                    </a:moveTo>
                    <a:cubicBezTo>
                      <a:pt x="44100" y="264596"/>
                      <a:pt x="88201" y="209472"/>
                      <a:pt x="158761" y="160963"/>
                    </a:cubicBezTo>
                    <a:cubicBezTo>
                      <a:pt x="229321" y="112454"/>
                      <a:pt x="335162" y="55124"/>
                      <a:pt x="423362" y="28664"/>
                    </a:cubicBezTo>
                    <a:cubicBezTo>
                      <a:pt x="511562" y="2204"/>
                      <a:pt x="608583" y="0"/>
                      <a:pt x="687963" y="2205"/>
                    </a:cubicBezTo>
                    <a:cubicBezTo>
                      <a:pt x="767343" y="4410"/>
                      <a:pt x="837903" y="22049"/>
                      <a:pt x="899643" y="41894"/>
                    </a:cubicBezTo>
                    <a:cubicBezTo>
                      <a:pt x="961383" y="61739"/>
                      <a:pt x="1012099" y="90403"/>
                      <a:pt x="1058404" y="121273"/>
                    </a:cubicBezTo>
                    <a:cubicBezTo>
                      <a:pt x="1104709" y="152143"/>
                      <a:pt x="1151014" y="200652"/>
                      <a:pt x="1177474" y="227112"/>
                    </a:cubicBezTo>
                    <a:cubicBezTo>
                      <a:pt x="1203934" y="253572"/>
                      <a:pt x="1208345" y="260186"/>
                      <a:pt x="1217165" y="280031"/>
                    </a:cubicBezTo>
                    <a:cubicBezTo>
                      <a:pt x="1225985" y="299876"/>
                      <a:pt x="1228190" y="321925"/>
                      <a:pt x="1230395" y="346180"/>
                    </a:cubicBezTo>
                    <a:cubicBezTo>
                      <a:pt x="1232600" y="370435"/>
                      <a:pt x="1232600" y="423354"/>
                      <a:pt x="1230395" y="425559"/>
                    </a:cubicBezTo>
                    <a:cubicBezTo>
                      <a:pt x="1228190" y="427764"/>
                      <a:pt x="1217165" y="359410"/>
                      <a:pt x="1217165" y="359410"/>
                    </a:cubicBezTo>
                  </a:path>
                </a:pathLst>
              </a:custGeom>
              <a:ln w="28575" cap="flat" cmpd="sng" algn="ctr">
                <a:solidFill>
                  <a:srgbClr val="40404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1" name="Forme libre 130"/>
              <p:cNvSpPr/>
              <p:nvPr/>
            </p:nvSpPr>
            <p:spPr>
              <a:xfrm>
                <a:off x="1499305" y="1591733"/>
                <a:ext cx="1331384" cy="958851"/>
              </a:xfrm>
              <a:custGeom>
                <a:avLst/>
                <a:gdLst>
                  <a:gd name="connsiteX0" fmla="*/ 1303162 w 1331384"/>
                  <a:gd name="connsiteY0" fmla="*/ 127000 h 958851"/>
                  <a:gd name="connsiteX1" fmla="*/ 1205795 w 1331384"/>
                  <a:gd name="connsiteY1" fmla="*/ 148167 h 958851"/>
                  <a:gd name="connsiteX2" fmla="*/ 1027995 w 1331384"/>
                  <a:gd name="connsiteY2" fmla="*/ 169334 h 958851"/>
                  <a:gd name="connsiteX3" fmla="*/ 956028 w 1331384"/>
                  <a:gd name="connsiteY3" fmla="*/ 177800 h 958851"/>
                  <a:gd name="connsiteX4" fmla="*/ 816328 w 1331384"/>
                  <a:gd name="connsiteY4" fmla="*/ 182034 h 958851"/>
                  <a:gd name="connsiteX5" fmla="*/ 604662 w 1331384"/>
                  <a:gd name="connsiteY5" fmla="*/ 173567 h 958851"/>
                  <a:gd name="connsiteX6" fmla="*/ 363362 w 1331384"/>
                  <a:gd name="connsiteY6" fmla="*/ 143934 h 958851"/>
                  <a:gd name="connsiteX7" fmla="*/ 164395 w 1331384"/>
                  <a:gd name="connsiteY7" fmla="*/ 93134 h 958851"/>
                  <a:gd name="connsiteX8" fmla="*/ 58562 w 1331384"/>
                  <a:gd name="connsiteY8" fmla="*/ 50800 h 958851"/>
                  <a:gd name="connsiteX9" fmla="*/ 3528 w 1331384"/>
                  <a:gd name="connsiteY9" fmla="*/ 397934 h 958851"/>
                  <a:gd name="connsiteX10" fmla="*/ 37395 w 1331384"/>
                  <a:gd name="connsiteY10" fmla="*/ 541867 h 958851"/>
                  <a:gd name="connsiteX11" fmla="*/ 126295 w 1331384"/>
                  <a:gd name="connsiteY11" fmla="*/ 681567 h 958851"/>
                  <a:gd name="connsiteX12" fmla="*/ 232128 w 1331384"/>
                  <a:gd name="connsiteY12" fmla="*/ 787400 h 958851"/>
                  <a:gd name="connsiteX13" fmla="*/ 397228 w 1331384"/>
                  <a:gd name="connsiteY13" fmla="*/ 901700 h 958851"/>
                  <a:gd name="connsiteX14" fmla="*/ 503062 w 1331384"/>
                  <a:gd name="connsiteY14" fmla="*/ 948267 h 958851"/>
                  <a:gd name="connsiteX15" fmla="*/ 680862 w 1331384"/>
                  <a:gd name="connsiteY15" fmla="*/ 956734 h 958851"/>
                  <a:gd name="connsiteX16" fmla="*/ 841728 w 1331384"/>
                  <a:gd name="connsiteY16" fmla="*/ 935567 h 958851"/>
                  <a:gd name="connsiteX17" fmla="*/ 1078795 w 1331384"/>
                  <a:gd name="connsiteY17" fmla="*/ 833967 h 958851"/>
                  <a:gd name="connsiteX18" fmla="*/ 1294695 w 1331384"/>
                  <a:gd name="connsiteY18" fmla="*/ 601134 h 958851"/>
                  <a:gd name="connsiteX19" fmla="*/ 1303162 w 1331384"/>
                  <a:gd name="connsiteY19" fmla="*/ 127000 h 9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31384" h="958851">
                    <a:moveTo>
                      <a:pt x="1303162" y="127000"/>
                    </a:moveTo>
                    <a:cubicBezTo>
                      <a:pt x="1288345" y="51506"/>
                      <a:pt x="1251656" y="141111"/>
                      <a:pt x="1205795" y="148167"/>
                    </a:cubicBezTo>
                    <a:cubicBezTo>
                      <a:pt x="1159934" y="155223"/>
                      <a:pt x="1027995" y="169334"/>
                      <a:pt x="1027995" y="169334"/>
                    </a:cubicBezTo>
                    <a:cubicBezTo>
                      <a:pt x="986367" y="174273"/>
                      <a:pt x="991306" y="175683"/>
                      <a:pt x="956028" y="177800"/>
                    </a:cubicBezTo>
                    <a:cubicBezTo>
                      <a:pt x="920750" y="179917"/>
                      <a:pt x="874889" y="182739"/>
                      <a:pt x="816328" y="182034"/>
                    </a:cubicBezTo>
                    <a:cubicBezTo>
                      <a:pt x="757767" y="181329"/>
                      <a:pt x="680156" y="179917"/>
                      <a:pt x="604662" y="173567"/>
                    </a:cubicBezTo>
                    <a:cubicBezTo>
                      <a:pt x="529168" y="167217"/>
                      <a:pt x="436740" y="157339"/>
                      <a:pt x="363362" y="143934"/>
                    </a:cubicBezTo>
                    <a:cubicBezTo>
                      <a:pt x="289984" y="130529"/>
                      <a:pt x="215195" y="108656"/>
                      <a:pt x="164395" y="93134"/>
                    </a:cubicBezTo>
                    <a:cubicBezTo>
                      <a:pt x="113595" y="77612"/>
                      <a:pt x="85373" y="0"/>
                      <a:pt x="58562" y="50800"/>
                    </a:cubicBezTo>
                    <a:cubicBezTo>
                      <a:pt x="31751" y="101600"/>
                      <a:pt x="7056" y="316090"/>
                      <a:pt x="3528" y="397934"/>
                    </a:cubicBezTo>
                    <a:cubicBezTo>
                      <a:pt x="0" y="479778"/>
                      <a:pt x="16934" y="494595"/>
                      <a:pt x="37395" y="541867"/>
                    </a:cubicBezTo>
                    <a:cubicBezTo>
                      <a:pt x="57856" y="589139"/>
                      <a:pt x="93840" y="640645"/>
                      <a:pt x="126295" y="681567"/>
                    </a:cubicBezTo>
                    <a:cubicBezTo>
                      <a:pt x="158751" y="722489"/>
                      <a:pt x="186973" y="750711"/>
                      <a:pt x="232128" y="787400"/>
                    </a:cubicBezTo>
                    <a:cubicBezTo>
                      <a:pt x="277283" y="824089"/>
                      <a:pt x="352072" y="874889"/>
                      <a:pt x="397228" y="901700"/>
                    </a:cubicBezTo>
                    <a:cubicBezTo>
                      <a:pt x="442384" y="928511"/>
                      <a:pt x="455790" y="939095"/>
                      <a:pt x="503062" y="948267"/>
                    </a:cubicBezTo>
                    <a:cubicBezTo>
                      <a:pt x="550334" y="957439"/>
                      <a:pt x="624418" y="958851"/>
                      <a:pt x="680862" y="956734"/>
                    </a:cubicBezTo>
                    <a:cubicBezTo>
                      <a:pt x="737306" y="954617"/>
                      <a:pt x="775406" y="956028"/>
                      <a:pt x="841728" y="935567"/>
                    </a:cubicBezTo>
                    <a:cubicBezTo>
                      <a:pt x="908050" y="915106"/>
                      <a:pt x="1003301" y="889706"/>
                      <a:pt x="1078795" y="833967"/>
                    </a:cubicBezTo>
                    <a:cubicBezTo>
                      <a:pt x="1154289" y="778228"/>
                      <a:pt x="1258006" y="720373"/>
                      <a:pt x="1294695" y="601134"/>
                    </a:cubicBezTo>
                    <a:cubicBezTo>
                      <a:pt x="1331384" y="481895"/>
                      <a:pt x="1317979" y="202495"/>
                      <a:pt x="1303162" y="127000"/>
                    </a:cubicBezTo>
                    <a:close/>
                  </a:path>
                </a:pathLst>
              </a:custGeom>
              <a:solidFill>
                <a:srgbClr val="8F0449"/>
              </a:solidFill>
              <a:ln>
                <a:gradFill flip="none" rotWithShape="1">
                  <a:gsLst>
                    <a:gs pos="0">
                      <a:srgbClr val="8F0449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2" name="Forme libre 131"/>
              <p:cNvSpPr/>
              <p:nvPr/>
            </p:nvSpPr>
            <p:spPr>
              <a:xfrm>
                <a:off x="1360311" y="1646767"/>
                <a:ext cx="802922" cy="2679700"/>
              </a:xfrm>
              <a:custGeom>
                <a:avLst/>
                <a:gdLst>
                  <a:gd name="connsiteX0" fmla="*/ 176389 w 802922"/>
                  <a:gd name="connsiteY0" fmla="*/ 0 h 2679700"/>
                  <a:gd name="connsiteX1" fmla="*/ 138289 w 802922"/>
                  <a:gd name="connsiteY1" fmla="*/ 287866 h 2679700"/>
                  <a:gd name="connsiteX2" fmla="*/ 142522 w 802922"/>
                  <a:gd name="connsiteY2" fmla="*/ 419100 h 2679700"/>
                  <a:gd name="connsiteX3" fmla="*/ 231422 w 802922"/>
                  <a:gd name="connsiteY3" fmla="*/ 605366 h 2679700"/>
                  <a:gd name="connsiteX4" fmla="*/ 400756 w 802922"/>
                  <a:gd name="connsiteY4" fmla="*/ 774700 h 2679700"/>
                  <a:gd name="connsiteX5" fmla="*/ 591256 w 802922"/>
                  <a:gd name="connsiteY5" fmla="*/ 893233 h 2679700"/>
                  <a:gd name="connsiteX6" fmla="*/ 701322 w 802922"/>
                  <a:gd name="connsiteY6" fmla="*/ 918633 h 2679700"/>
                  <a:gd name="connsiteX7" fmla="*/ 722489 w 802922"/>
                  <a:gd name="connsiteY7" fmla="*/ 944033 h 2679700"/>
                  <a:gd name="connsiteX8" fmla="*/ 726722 w 802922"/>
                  <a:gd name="connsiteY8" fmla="*/ 927100 h 2679700"/>
                  <a:gd name="connsiteX9" fmla="*/ 726722 w 802922"/>
                  <a:gd name="connsiteY9" fmla="*/ 1003300 h 2679700"/>
                  <a:gd name="connsiteX10" fmla="*/ 709789 w 802922"/>
                  <a:gd name="connsiteY10" fmla="*/ 2252133 h 2679700"/>
                  <a:gd name="connsiteX11" fmla="*/ 167922 w 802922"/>
                  <a:gd name="connsiteY11" fmla="*/ 2506133 h 2679700"/>
                  <a:gd name="connsiteX12" fmla="*/ 104422 w 802922"/>
                  <a:gd name="connsiteY12" fmla="*/ 2599266 h 2679700"/>
                  <a:gd name="connsiteX13" fmla="*/ 794456 w 802922"/>
                  <a:gd name="connsiteY13" fmla="*/ 2679700 h 2679700"/>
                  <a:gd name="connsiteX14" fmla="*/ 794456 w 802922"/>
                  <a:gd name="connsiteY14" fmla="*/ 2679700 h 2679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02922" h="2679700">
                    <a:moveTo>
                      <a:pt x="176389" y="0"/>
                    </a:moveTo>
                    <a:cubicBezTo>
                      <a:pt x="160161" y="109008"/>
                      <a:pt x="143934" y="218016"/>
                      <a:pt x="138289" y="287866"/>
                    </a:cubicBezTo>
                    <a:cubicBezTo>
                      <a:pt x="132645" y="357716"/>
                      <a:pt x="127000" y="366183"/>
                      <a:pt x="142522" y="419100"/>
                    </a:cubicBezTo>
                    <a:cubicBezTo>
                      <a:pt x="158044" y="472017"/>
                      <a:pt x="188383" y="546099"/>
                      <a:pt x="231422" y="605366"/>
                    </a:cubicBezTo>
                    <a:cubicBezTo>
                      <a:pt x="274461" y="664633"/>
                      <a:pt x="340784" y="726722"/>
                      <a:pt x="400756" y="774700"/>
                    </a:cubicBezTo>
                    <a:cubicBezTo>
                      <a:pt x="460728" y="822678"/>
                      <a:pt x="541162" y="869244"/>
                      <a:pt x="591256" y="893233"/>
                    </a:cubicBezTo>
                    <a:cubicBezTo>
                      <a:pt x="641350" y="917222"/>
                      <a:pt x="679450" y="910166"/>
                      <a:pt x="701322" y="918633"/>
                    </a:cubicBezTo>
                    <a:cubicBezTo>
                      <a:pt x="723194" y="927100"/>
                      <a:pt x="718256" y="942622"/>
                      <a:pt x="722489" y="944033"/>
                    </a:cubicBezTo>
                    <a:cubicBezTo>
                      <a:pt x="726722" y="945444"/>
                      <a:pt x="726017" y="917222"/>
                      <a:pt x="726722" y="927100"/>
                    </a:cubicBezTo>
                    <a:cubicBezTo>
                      <a:pt x="727427" y="936978"/>
                      <a:pt x="729544" y="782461"/>
                      <a:pt x="726722" y="1003300"/>
                    </a:cubicBezTo>
                    <a:cubicBezTo>
                      <a:pt x="723900" y="1224139"/>
                      <a:pt x="802922" y="2001661"/>
                      <a:pt x="709789" y="2252133"/>
                    </a:cubicBezTo>
                    <a:cubicBezTo>
                      <a:pt x="616656" y="2502605"/>
                      <a:pt x="268816" y="2448278"/>
                      <a:pt x="167922" y="2506133"/>
                    </a:cubicBezTo>
                    <a:cubicBezTo>
                      <a:pt x="67028" y="2563988"/>
                      <a:pt x="0" y="2570338"/>
                      <a:pt x="104422" y="2599266"/>
                    </a:cubicBezTo>
                    <a:cubicBezTo>
                      <a:pt x="208844" y="2628194"/>
                      <a:pt x="794456" y="2679700"/>
                      <a:pt x="794456" y="2679700"/>
                    </a:cubicBezTo>
                    <a:lnTo>
                      <a:pt x="794456" y="2679700"/>
                    </a:lnTo>
                  </a:path>
                </a:pathLst>
              </a:cu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3" name="Forme libre 132"/>
              <p:cNvSpPr/>
              <p:nvPr/>
            </p:nvSpPr>
            <p:spPr>
              <a:xfrm>
                <a:off x="2146300" y="1697567"/>
                <a:ext cx="691444" cy="2635250"/>
              </a:xfrm>
              <a:custGeom>
                <a:avLst/>
                <a:gdLst>
                  <a:gd name="connsiteX0" fmla="*/ 664633 w 691444"/>
                  <a:gd name="connsiteY0" fmla="*/ 0 h 2635250"/>
                  <a:gd name="connsiteX1" fmla="*/ 685800 w 691444"/>
                  <a:gd name="connsiteY1" fmla="*/ 198966 h 2635250"/>
                  <a:gd name="connsiteX2" fmla="*/ 677333 w 691444"/>
                  <a:gd name="connsiteY2" fmla="*/ 444500 h 2635250"/>
                  <a:gd name="connsiteX3" fmla="*/ 601133 w 691444"/>
                  <a:gd name="connsiteY3" fmla="*/ 613833 h 2635250"/>
                  <a:gd name="connsiteX4" fmla="*/ 431800 w 691444"/>
                  <a:gd name="connsiteY4" fmla="*/ 753533 h 2635250"/>
                  <a:gd name="connsiteX5" fmla="*/ 215900 w 691444"/>
                  <a:gd name="connsiteY5" fmla="*/ 842433 h 2635250"/>
                  <a:gd name="connsiteX6" fmla="*/ 80433 w 691444"/>
                  <a:gd name="connsiteY6" fmla="*/ 867833 h 2635250"/>
                  <a:gd name="connsiteX7" fmla="*/ 67733 w 691444"/>
                  <a:gd name="connsiteY7" fmla="*/ 944033 h 2635250"/>
                  <a:gd name="connsiteX8" fmla="*/ 76200 w 691444"/>
                  <a:gd name="connsiteY8" fmla="*/ 1837266 h 2635250"/>
                  <a:gd name="connsiteX9" fmla="*/ 148167 w 691444"/>
                  <a:gd name="connsiteY9" fmla="*/ 2307166 h 2635250"/>
                  <a:gd name="connsiteX10" fmla="*/ 546100 w 691444"/>
                  <a:gd name="connsiteY10" fmla="*/ 2413000 h 2635250"/>
                  <a:gd name="connsiteX11" fmla="*/ 664633 w 691444"/>
                  <a:gd name="connsiteY11" fmla="*/ 2493433 h 2635250"/>
                  <a:gd name="connsiteX12" fmla="*/ 440267 w 691444"/>
                  <a:gd name="connsiteY12" fmla="*/ 2586566 h 2635250"/>
                  <a:gd name="connsiteX13" fmla="*/ 182033 w 691444"/>
                  <a:gd name="connsiteY13" fmla="*/ 2628900 h 2635250"/>
                  <a:gd name="connsiteX14" fmla="*/ 0 w 691444"/>
                  <a:gd name="connsiteY14" fmla="*/ 2624666 h 263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1444" h="2635250">
                    <a:moveTo>
                      <a:pt x="664633" y="0"/>
                    </a:moveTo>
                    <a:cubicBezTo>
                      <a:pt x="674158" y="62441"/>
                      <a:pt x="683683" y="124883"/>
                      <a:pt x="685800" y="198966"/>
                    </a:cubicBezTo>
                    <a:cubicBezTo>
                      <a:pt x="687917" y="273049"/>
                      <a:pt x="691444" y="375356"/>
                      <a:pt x="677333" y="444500"/>
                    </a:cubicBezTo>
                    <a:cubicBezTo>
                      <a:pt x="663222" y="513644"/>
                      <a:pt x="642055" y="562327"/>
                      <a:pt x="601133" y="613833"/>
                    </a:cubicBezTo>
                    <a:cubicBezTo>
                      <a:pt x="560211" y="665339"/>
                      <a:pt x="496006" y="715433"/>
                      <a:pt x="431800" y="753533"/>
                    </a:cubicBezTo>
                    <a:cubicBezTo>
                      <a:pt x="367594" y="791633"/>
                      <a:pt x="274461" y="823383"/>
                      <a:pt x="215900" y="842433"/>
                    </a:cubicBezTo>
                    <a:cubicBezTo>
                      <a:pt x="157339" y="861483"/>
                      <a:pt x="105127" y="850900"/>
                      <a:pt x="80433" y="867833"/>
                    </a:cubicBezTo>
                    <a:cubicBezTo>
                      <a:pt x="55739" y="884766"/>
                      <a:pt x="68438" y="782461"/>
                      <a:pt x="67733" y="944033"/>
                    </a:cubicBezTo>
                    <a:cubicBezTo>
                      <a:pt x="67028" y="1105605"/>
                      <a:pt x="62794" y="1610077"/>
                      <a:pt x="76200" y="1837266"/>
                    </a:cubicBezTo>
                    <a:cubicBezTo>
                      <a:pt x="89606" y="2064455"/>
                      <a:pt x="69850" y="2211210"/>
                      <a:pt x="148167" y="2307166"/>
                    </a:cubicBezTo>
                    <a:cubicBezTo>
                      <a:pt x="226484" y="2403122"/>
                      <a:pt x="460022" y="2381956"/>
                      <a:pt x="546100" y="2413000"/>
                    </a:cubicBezTo>
                    <a:cubicBezTo>
                      <a:pt x="632178" y="2444044"/>
                      <a:pt x="682272" y="2464505"/>
                      <a:pt x="664633" y="2493433"/>
                    </a:cubicBezTo>
                    <a:cubicBezTo>
                      <a:pt x="646994" y="2522361"/>
                      <a:pt x="520700" y="2563988"/>
                      <a:pt x="440267" y="2586566"/>
                    </a:cubicBezTo>
                    <a:cubicBezTo>
                      <a:pt x="359834" y="2609144"/>
                      <a:pt x="255411" y="2622550"/>
                      <a:pt x="182033" y="2628900"/>
                    </a:cubicBezTo>
                    <a:cubicBezTo>
                      <a:pt x="108655" y="2635250"/>
                      <a:pt x="0" y="2624666"/>
                      <a:pt x="0" y="2624666"/>
                    </a:cubicBezTo>
                  </a:path>
                </a:pathLst>
              </a:custGeom>
              <a:ln w="34925" cap="flat" cmpd="sng" algn="ctr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4" name="Forme libre 133"/>
              <p:cNvSpPr/>
              <p:nvPr/>
            </p:nvSpPr>
            <p:spPr>
              <a:xfrm>
                <a:off x="1536700" y="1607256"/>
                <a:ext cx="1257300" cy="148872"/>
              </a:xfrm>
              <a:custGeom>
                <a:avLst/>
                <a:gdLst>
                  <a:gd name="connsiteX0" fmla="*/ 0 w 1257300"/>
                  <a:gd name="connsiteY0" fmla="*/ 31044 h 148872"/>
                  <a:gd name="connsiteX1" fmla="*/ 59267 w 1257300"/>
                  <a:gd name="connsiteY1" fmla="*/ 5644 h 148872"/>
                  <a:gd name="connsiteX2" fmla="*/ 118533 w 1257300"/>
                  <a:gd name="connsiteY2" fmla="*/ 64911 h 148872"/>
                  <a:gd name="connsiteX3" fmla="*/ 393700 w 1257300"/>
                  <a:gd name="connsiteY3" fmla="*/ 128411 h 148872"/>
                  <a:gd name="connsiteX4" fmla="*/ 639233 w 1257300"/>
                  <a:gd name="connsiteY4" fmla="*/ 145344 h 148872"/>
                  <a:gd name="connsiteX5" fmla="*/ 889000 w 1257300"/>
                  <a:gd name="connsiteY5" fmla="*/ 145344 h 148872"/>
                  <a:gd name="connsiteX6" fmla="*/ 1058333 w 1257300"/>
                  <a:gd name="connsiteY6" fmla="*/ 124177 h 148872"/>
                  <a:gd name="connsiteX7" fmla="*/ 1164167 w 1257300"/>
                  <a:gd name="connsiteY7" fmla="*/ 107244 h 148872"/>
                  <a:gd name="connsiteX8" fmla="*/ 1257300 w 1257300"/>
                  <a:gd name="connsiteY8" fmla="*/ 22577 h 148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57300" h="148872">
                    <a:moveTo>
                      <a:pt x="0" y="31044"/>
                    </a:moveTo>
                    <a:cubicBezTo>
                      <a:pt x="19756" y="15522"/>
                      <a:pt x="39512" y="0"/>
                      <a:pt x="59267" y="5644"/>
                    </a:cubicBezTo>
                    <a:cubicBezTo>
                      <a:pt x="79023" y="11289"/>
                      <a:pt x="62794" y="44450"/>
                      <a:pt x="118533" y="64911"/>
                    </a:cubicBezTo>
                    <a:cubicBezTo>
                      <a:pt x="174272" y="85372"/>
                      <a:pt x="306917" y="115006"/>
                      <a:pt x="393700" y="128411"/>
                    </a:cubicBezTo>
                    <a:cubicBezTo>
                      <a:pt x="480483" y="141816"/>
                      <a:pt x="556683" y="142522"/>
                      <a:pt x="639233" y="145344"/>
                    </a:cubicBezTo>
                    <a:cubicBezTo>
                      <a:pt x="721783" y="148166"/>
                      <a:pt x="819150" y="148872"/>
                      <a:pt x="889000" y="145344"/>
                    </a:cubicBezTo>
                    <a:cubicBezTo>
                      <a:pt x="958850" y="141816"/>
                      <a:pt x="1012472" y="130527"/>
                      <a:pt x="1058333" y="124177"/>
                    </a:cubicBezTo>
                    <a:cubicBezTo>
                      <a:pt x="1104194" y="117827"/>
                      <a:pt x="1131006" y="124177"/>
                      <a:pt x="1164167" y="107244"/>
                    </a:cubicBezTo>
                    <a:cubicBezTo>
                      <a:pt x="1197328" y="90311"/>
                      <a:pt x="1257300" y="22577"/>
                      <a:pt x="1257300" y="22577"/>
                    </a:cubicBezTo>
                  </a:path>
                </a:pathLst>
              </a:custGeom>
              <a:ln w="19050" cap="flat" cmpd="sng" algn="ctr">
                <a:solidFill>
                  <a:srgbClr val="40404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5" name="Forme libre 134"/>
              <p:cNvSpPr/>
              <p:nvPr/>
            </p:nvSpPr>
            <p:spPr>
              <a:xfrm>
                <a:off x="2513189" y="1751895"/>
                <a:ext cx="268817" cy="634294"/>
              </a:xfrm>
              <a:custGeom>
                <a:avLst/>
                <a:gdLst>
                  <a:gd name="connsiteX0" fmla="*/ 81844 w 268817"/>
                  <a:gd name="connsiteY0" fmla="*/ 98072 h 634294"/>
                  <a:gd name="connsiteX1" fmla="*/ 183444 w 268817"/>
                  <a:gd name="connsiteY1" fmla="*/ 85372 h 634294"/>
                  <a:gd name="connsiteX2" fmla="*/ 255411 w 268817"/>
                  <a:gd name="connsiteY2" fmla="*/ 34572 h 634294"/>
                  <a:gd name="connsiteX3" fmla="*/ 263878 w 268817"/>
                  <a:gd name="connsiteY3" fmla="*/ 292805 h 634294"/>
                  <a:gd name="connsiteX4" fmla="*/ 251178 w 268817"/>
                  <a:gd name="connsiteY4" fmla="*/ 394405 h 634294"/>
                  <a:gd name="connsiteX5" fmla="*/ 221544 w 268817"/>
                  <a:gd name="connsiteY5" fmla="*/ 466372 h 634294"/>
                  <a:gd name="connsiteX6" fmla="*/ 162278 w 268817"/>
                  <a:gd name="connsiteY6" fmla="*/ 538338 h 634294"/>
                  <a:gd name="connsiteX7" fmla="*/ 81844 w 268817"/>
                  <a:gd name="connsiteY7" fmla="*/ 593372 h 634294"/>
                  <a:gd name="connsiteX8" fmla="*/ 22578 w 268817"/>
                  <a:gd name="connsiteY8" fmla="*/ 627238 h 634294"/>
                  <a:gd name="connsiteX9" fmla="*/ 5644 w 268817"/>
                  <a:gd name="connsiteY9" fmla="*/ 618772 h 634294"/>
                  <a:gd name="connsiteX10" fmla="*/ 56444 w 268817"/>
                  <a:gd name="connsiteY10" fmla="*/ 534105 h 634294"/>
                  <a:gd name="connsiteX11" fmla="*/ 81844 w 268817"/>
                  <a:gd name="connsiteY11" fmla="*/ 415572 h 634294"/>
                  <a:gd name="connsiteX12" fmla="*/ 81844 w 268817"/>
                  <a:gd name="connsiteY12" fmla="*/ 229305 h 634294"/>
                  <a:gd name="connsiteX13" fmla="*/ 56444 w 268817"/>
                  <a:gd name="connsiteY13" fmla="*/ 148872 h 634294"/>
                  <a:gd name="connsiteX14" fmla="*/ 81844 w 268817"/>
                  <a:gd name="connsiteY14" fmla="*/ 98072 h 634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8817" h="634294">
                    <a:moveTo>
                      <a:pt x="81844" y="98072"/>
                    </a:moveTo>
                    <a:cubicBezTo>
                      <a:pt x="103011" y="87489"/>
                      <a:pt x="154516" y="95955"/>
                      <a:pt x="183444" y="85372"/>
                    </a:cubicBezTo>
                    <a:cubicBezTo>
                      <a:pt x="212372" y="74789"/>
                      <a:pt x="242005" y="0"/>
                      <a:pt x="255411" y="34572"/>
                    </a:cubicBezTo>
                    <a:cubicBezTo>
                      <a:pt x="268817" y="69144"/>
                      <a:pt x="264583" y="232833"/>
                      <a:pt x="263878" y="292805"/>
                    </a:cubicBezTo>
                    <a:cubicBezTo>
                      <a:pt x="263173" y="352777"/>
                      <a:pt x="258234" y="365477"/>
                      <a:pt x="251178" y="394405"/>
                    </a:cubicBezTo>
                    <a:cubicBezTo>
                      <a:pt x="244122" y="423333"/>
                      <a:pt x="236361" y="442383"/>
                      <a:pt x="221544" y="466372"/>
                    </a:cubicBezTo>
                    <a:cubicBezTo>
                      <a:pt x="206727" y="490361"/>
                      <a:pt x="185561" y="517171"/>
                      <a:pt x="162278" y="538338"/>
                    </a:cubicBezTo>
                    <a:cubicBezTo>
                      <a:pt x="138995" y="559505"/>
                      <a:pt x="105127" y="578555"/>
                      <a:pt x="81844" y="593372"/>
                    </a:cubicBezTo>
                    <a:cubicBezTo>
                      <a:pt x="58561" y="608189"/>
                      <a:pt x="35278" y="623005"/>
                      <a:pt x="22578" y="627238"/>
                    </a:cubicBezTo>
                    <a:cubicBezTo>
                      <a:pt x="9878" y="631471"/>
                      <a:pt x="0" y="634294"/>
                      <a:pt x="5644" y="618772"/>
                    </a:cubicBezTo>
                    <a:cubicBezTo>
                      <a:pt x="11288" y="603250"/>
                      <a:pt x="43744" y="567972"/>
                      <a:pt x="56444" y="534105"/>
                    </a:cubicBezTo>
                    <a:cubicBezTo>
                      <a:pt x="69144" y="500238"/>
                      <a:pt x="77611" y="466372"/>
                      <a:pt x="81844" y="415572"/>
                    </a:cubicBezTo>
                    <a:cubicBezTo>
                      <a:pt x="86077" y="364772"/>
                      <a:pt x="86077" y="273755"/>
                      <a:pt x="81844" y="229305"/>
                    </a:cubicBezTo>
                    <a:cubicBezTo>
                      <a:pt x="77611" y="184855"/>
                      <a:pt x="61383" y="166511"/>
                      <a:pt x="56444" y="148872"/>
                    </a:cubicBezTo>
                    <a:cubicBezTo>
                      <a:pt x="51505" y="131233"/>
                      <a:pt x="60677" y="108655"/>
                      <a:pt x="81844" y="98072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29" name="Ellipse 128"/>
            <p:cNvSpPr/>
            <p:nvPr/>
          </p:nvSpPr>
          <p:spPr>
            <a:xfrm>
              <a:off x="3268012" y="2779970"/>
              <a:ext cx="1054801" cy="1022573"/>
            </a:xfrm>
            <a:prstGeom prst="ellips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6" name="ZoneTexte 135"/>
          <p:cNvSpPr txBox="1"/>
          <p:nvPr/>
        </p:nvSpPr>
        <p:spPr>
          <a:xfrm>
            <a:off x="4758" y="6553259"/>
            <a:ext cx="24368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 err="1">
                <a:solidFill>
                  <a:schemeClr val="bg1">
                    <a:lumMod val="50000"/>
                  </a:schemeClr>
                </a:solidFill>
              </a:rPr>
              <a:t>Kleiber</a:t>
            </a:r>
            <a:r>
              <a:rPr lang="fr-FR" sz="1100" i="1" dirty="0">
                <a:solidFill>
                  <a:schemeClr val="bg1">
                    <a:lumMod val="50000"/>
                  </a:schemeClr>
                </a:solidFill>
              </a:rPr>
              <a:t> Singh 2014 </a:t>
            </a:r>
            <a:r>
              <a:rPr lang="fr-FR" sz="1100" i="1" dirty="0" err="1">
                <a:solidFill>
                  <a:schemeClr val="bg1">
                    <a:lumMod val="50000"/>
                  </a:schemeClr>
                </a:solidFill>
              </a:rPr>
              <a:t>Frontiers</a:t>
            </a:r>
            <a:r>
              <a:rPr lang="fr-FR" sz="1100" i="1" dirty="0">
                <a:solidFill>
                  <a:schemeClr val="bg1">
                    <a:lumMod val="50000"/>
                  </a:schemeClr>
                </a:solidFill>
              </a:rPr>
              <a:t> in </a:t>
            </a:r>
            <a:r>
              <a:rPr lang="fr-FR" sz="1100" i="1" dirty="0" err="1">
                <a:solidFill>
                  <a:schemeClr val="bg1">
                    <a:lumMod val="50000"/>
                  </a:schemeClr>
                </a:solidFill>
              </a:rPr>
              <a:t>Genetics</a:t>
            </a:r>
            <a:endParaRPr lang="fr-FR" sz="11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7328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oneTexte 59"/>
          <p:cNvSpPr txBox="1">
            <a:spLocks noChangeArrowheads="1"/>
          </p:cNvSpPr>
          <p:nvPr/>
        </p:nvSpPr>
        <p:spPr bwMode="auto">
          <a:xfrm>
            <a:off x="4578037" y="2511657"/>
            <a:ext cx="574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200">
                <a:latin typeface="Calibri" charset="0"/>
              </a:rPr>
              <a:t>cortex</a:t>
            </a:r>
          </a:p>
        </p:txBody>
      </p:sp>
      <p:sp>
        <p:nvSpPr>
          <p:cNvPr id="41" name="ZoneTexte 102"/>
          <p:cNvSpPr txBox="1">
            <a:spLocks noChangeArrowheads="1"/>
          </p:cNvSpPr>
          <p:nvPr/>
        </p:nvSpPr>
        <p:spPr bwMode="auto">
          <a:xfrm>
            <a:off x="3407734" y="4691332"/>
            <a:ext cx="17208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000" dirty="0">
                <a:latin typeface="Calibri" charset="0"/>
              </a:rPr>
              <a:t>Coupe d’hémisphère cérébral</a:t>
            </a:r>
          </a:p>
        </p:txBody>
      </p:sp>
      <p:grpSp>
        <p:nvGrpSpPr>
          <p:cNvPr id="3" name="Grouper 114"/>
          <p:cNvGrpSpPr>
            <a:grpSpLocks/>
          </p:cNvGrpSpPr>
          <p:nvPr/>
        </p:nvGrpSpPr>
        <p:grpSpPr bwMode="auto">
          <a:xfrm rot="-835233">
            <a:off x="3276711" y="2556524"/>
            <a:ext cx="2183993" cy="4081469"/>
            <a:chOff x="6590709" y="2255654"/>
            <a:chExt cx="1599286" cy="2985459"/>
          </a:xfrm>
        </p:grpSpPr>
        <p:grpSp>
          <p:nvGrpSpPr>
            <p:cNvPr id="4" name="Grouper 103"/>
            <p:cNvGrpSpPr>
              <a:grpSpLocks/>
            </p:cNvGrpSpPr>
            <p:nvPr/>
          </p:nvGrpSpPr>
          <p:grpSpPr bwMode="auto">
            <a:xfrm rot="836608">
              <a:off x="7091489" y="2255654"/>
              <a:ext cx="1098506" cy="1517681"/>
              <a:chOff x="7048338" y="2282001"/>
              <a:chExt cx="1098506" cy="1517681"/>
            </a:xfrm>
          </p:grpSpPr>
          <p:sp>
            <p:nvSpPr>
              <p:cNvPr id="57" name="Forme libre 56"/>
              <p:cNvSpPr/>
              <p:nvPr/>
            </p:nvSpPr>
            <p:spPr>
              <a:xfrm>
                <a:off x="7048338" y="2282001"/>
                <a:ext cx="1050890" cy="1278486"/>
              </a:xfrm>
              <a:custGeom>
                <a:avLst/>
                <a:gdLst>
                  <a:gd name="connsiteX0" fmla="*/ 1046162 w 1048279"/>
                  <a:gd name="connsiteY0" fmla="*/ 296333 h 1277408"/>
                  <a:gd name="connsiteX1" fmla="*/ 1046162 w 1048279"/>
                  <a:gd name="connsiteY1" fmla="*/ 239183 h 1277408"/>
                  <a:gd name="connsiteX2" fmla="*/ 1033462 w 1048279"/>
                  <a:gd name="connsiteY2" fmla="*/ 213783 h 1277408"/>
                  <a:gd name="connsiteX3" fmla="*/ 1014412 w 1048279"/>
                  <a:gd name="connsiteY3" fmla="*/ 166158 h 1277408"/>
                  <a:gd name="connsiteX4" fmla="*/ 992187 w 1048279"/>
                  <a:gd name="connsiteY4" fmla="*/ 121708 h 1277408"/>
                  <a:gd name="connsiteX5" fmla="*/ 957262 w 1048279"/>
                  <a:gd name="connsiteY5" fmla="*/ 99483 h 1277408"/>
                  <a:gd name="connsiteX6" fmla="*/ 922337 w 1048279"/>
                  <a:gd name="connsiteY6" fmla="*/ 48683 h 1277408"/>
                  <a:gd name="connsiteX7" fmla="*/ 871537 w 1048279"/>
                  <a:gd name="connsiteY7" fmla="*/ 13758 h 1277408"/>
                  <a:gd name="connsiteX8" fmla="*/ 827087 w 1048279"/>
                  <a:gd name="connsiteY8" fmla="*/ 4233 h 1277408"/>
                  <a:gd name="connsiteX9" fmla="*/ 735012 w 1048279"/>
                  <a:gd name="connsiteY9" fmla="*/ 1058 h 1277408"/>
                  <a:gd name="connsiteX10" fmla="*/ 690562 w 1048279"/>
                  <a:gd name="connsiteY10" fmla="*/ 10583 h 1277408"/>
                  <a:gd name="connsiteX11" fmla="*/ 585787 w 1048279"/>
                  <a:gd name="connsiteY11" fmla="*/ 39158 h 1277408"/>
                  <a:gd name="connsiteX12" fmla="*/ 490537 w 1048279"/>
                  <a:gd name="connsiteY12" fmla="*/ 93133 h 1277408"/>
                  <a:gd name="connsiteX13" fmla="*/ 404812 w 1048279"/>
                  <a:gd name="connsiteY13" fmla="*/ 156633 h 1277408"/>
                  <a:gd name="connsiteX14" fmla="*/ 322262 w 1048279"/>
                  <a:gd name="connsiteY14" fmla="*/ 245533 h 1277408"/>
                  <a:gd name="connsiteX15" fmla="*/ 268287 w 1048279"/>
                  <a:gd name="connsiteY15" fmla="*/ 302683 h 1277408"/>
                  <a:gd name="connsiteX16" fmla="*/ 195262 w 1048279"/>
                  <a:gd name="connsiteY16" fmla="*/ 404283 h 1277408"/>
                  <a:gd name="connsiteX17" fmla="*/ 150812 w 1048279"/>
                  <a:gd name="connsiteY17" fmla="*/ 480483 h 1277408"/>
                  <a:gd name="connsiteX18" fmla="*/ 115887 w 1048279"/>
                  <a:gd name="connsiteY18" fmla="*/ 553508 h 1277408"/>
                  <a:gd name="connsiteX19" fmla="*/ 65087 w 1048279"/>
                  <a:gd name="connsiteY19" fmla="*/ 667808 h 1277408"/>
                  <a:gd name="connsiteX20" fmla="*/ 14287 w 1048279"/>
                  <a:gd name="connsiteY20" fmla="*/ 823383 h 1277408"/>
                  <a:gd name="connsiteX21" fmla="*/ 1587 w 1048279"/>
                  <a:gd name="connsiteY21" fmla="*/ 928158 h 1277408"/>
                  <a:gd name="connsiteX22" fmla="*/ 4762 w 1048279"/>
                  <a:gd name="connsiteY22" fmla="*/ 1115483 h 1277408"/>
                  <a:gd name="connsiteX23" fmla="*/ 26987 w 1048279"/>
                  <a:gd name="connsiteY23" fmla="*/ 1277408 h 127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48279" h="1277408">
                    <a:moveTo>
                      <a:pt x="1046162" y="296333"/>
                    </a:moveTo>
                    <a:cubicBezTo>
                      <a:pt x="1047220" y="274637"/>
                      <a:pt x="1048279" y="252941"/>
                      <a:pt x="1046162" y="239183"/>
                    </a:cubicBezTo>
                    <a:cubicBezTo>
                      <a:pt x="1044045" y="225425"/>
                      <a:pt x="1038754" y="225954"/>
                      <a:pt x="1033462" y="213783"/>
                    </a:cubicBezTo>
                    <a:cubicBezTo>
                      <a:pt x="1028170" y="201612"/>
                      <a:pt x="1021291" y="181504"/>
                      <a:pt x="1014412" y="166158"/>
                    </a:cubicBezTo>
                    <a:cubicBezTo>
                      <a:pt x="1007533" y="150812"/>
                      <a:pt x="1001712" y="132821"/>
                      <a:pt x="992187" y="121708"/>
                    </a:cubicBezTo>
                    <a:cubicBezTo>
                      <a:pt x="982662" y="110596"/>
                      <a:pt x="968904" y="111654"/>
                      <a:pt x="957262" y="99483"/>
                    </a:cubicBezTo>
                    <a:cubicBezTo>
                      <a:pt x="945620" y="87312"/>
                      <a:pt x="936624" y="62970"/>
                      <a:pt x="922337" y="48683"/>
                    </a:cubicBezTo>
                    <a:cubicBezTo>
                      <a:pt x="908050" y="34396"/>
                      <a:pt x="887412" y="21166"/>
                      <a:pt x="871537" y="13758"/>
                    </a:cubicBezTo>
                    <a:cubicBezTo>
                      <a:pt x="855662" y="6350"/>
                      <a:pt x="849841" y="6350"/>
                      <a:pt x="827087" y="4233"/>
                    </a:cubicBezTo>
                    <a:cubicBezTo>
                      <a:pt x="804333" y="2116"/>
                      <a:pt x="757766" y="0"/>
                      <a:pt x="735012" y="1058"/>
                    </a:cubicBezTo>
                    <a:cubicBezTo>
                      <a:pt x="712258" y="2116"/>
                      <a:pt x="715433" y="4233"/>
                      <a:pt x="690562" y="10583"/>
                    </a:cubicBezTo>
                    <a:cubicBezTo>
                      <a:pt x="665691" y="16933"/>
                      <a:pt x="619124" y="25400"/>
                      <a:pt x="585787" y="39158"/>
                    </a:cubicBezTo>
                    <a:cubicBezTo>
                      <a:pt x="552450" y="52916"/>
                      <a:pt x="520700" y="73554"/>
                      <a:pt x="490537" y="93133"/>
                    </a:cubicBezTo>
                    <a:cubicBezTo>
                      <a:pt x="460375" y="112712"/>
                      <a:pt x="432858" y="131233"/>
                      <a:pt x="404812" y="156633"/>
                    </a:cubicBezTo>
                    <a:cubicBezTo>
                      <a:pt x="376766" y="182033"/>
                      <a:pt x="345016" y="221191"/>
                      <a:pt x="322262" y="245533"/>
                    </a:cubicBezTo>
                    <a:cubicBezTo>
                      <a:pt x="299508" y="269875"/>
                      <a:pt x="289454" y="276225"/>
                      <a:pt x="268287" y="302683"/>
                    </a:cubicBezTo>
                    <a:cubicBezTo>
                      <a:pt x="247120" y="329141"/>
                      <a:pt x="214841" y="374650"/>
                      <a:pt x="195262" y="404283"/>
                    </a:cubicBezTo>
                    <a:cubicBezTo>
                      <a:pt x="175683" y="433916"/>
                      <a:pt x="164041" y="455612"/>
                      <a:pt x="150812" y="480483"/>
                    </a:cubicBezTo>
                    <a:cubicBezTo>
                      <a:pt x="137583" y="505354"/>
                      <a:pt x="130175" y="522287"/>
                      <a:pt x="115887" y="553508"/>
                    </a:cubicBezTo>
                    <a:cubicBezTo>
                      <a:pt x="101600" y="584729"/>
                      <a:pt x="82020" y="622829"/>
                      <a:pt x="65087" y="667808"/>
                    </a:cubicBezTo>
                    <a:cubicBezTo>
                      <a:pt x="48154" y="712787"/>
                      <a:pt x="24870" y="779991"/>
                      <a:pt x="14287" y="823383"/>
                    </a:cubicBezTo>
                    <a:cubicBezTo>
                      <a:pt x="3704" y="866775"/>
                      <a:pt x="3174" y="879475"/>
                      <a:pt x="1587" y="928158"/>
                    </a:cubicBezTo>
                    <a:cubicBezTo>
                      <a:pt x="0" y="976841"/>
                      <a:pt x="529" y="1057275"/>
                      <a:pt x="4762" y="1115483"/>
                    </a:cubicBezTo>
                    <a:cubicBezTo>
                      <a:pt x="8995" y="1173691"/>
                      <a:pt x="15345" y="1232958"/>
                      <a:pt x="26987" y="1277408"/>
                    </a:cubicBezTo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26262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fr-FR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8" name="Forme libre 57"/>
              <p:cNvSpPr/>
              <p:nvPr/>
            </p:nvSpPr>
            <p:spPr>
              <a:xfrm>
                <a:off x="7069567" y="3562796"/>
                <a:ext cx="1074139" cy="236886"/>
              </a:xfrm>
              <a:custGeom>
                <a:avLst/>
                <a:gdLst>
                  <a:gd name="connsiteX0" fmla="*/ 0 w 1311804"/>
                  <a:gd name="connsiteY0" fmla="*/ 0 h 550333"/>
                  <a:gd name="connsiteX1" fmla="*/ 50800 w 1311804"/>
                  <a:gd name="connsiteY1" fmla="*/ 142875 h 550333"/>
                  <a:gd name="connsiteX2" fmla="*/ 117475 w 1311804"/>
                  <a:gd name="connsiteY2" fmla="*/ 228600 h 550333"/>
                  <a:gd name="connsiteX3" fmla="*/ 219075 w 1311804"/>
                  <a:gd name="connsiteY3" fmla="*/ 339725 h 550333"/>
                  <a:gd name="connsiteX4" fmla="*/ 355600 w 1311804"/>
                  <a:gd name="connsiteY4" fmla="*/ 434975 h 550333"/>
                  <a:gd name="connsiteX5" fmla="*/ 501650 w 1311804"/>
                  <a:gd name="connsiteY5" fmla="*/ 504825 h 550333"/>
                  <a:gd name="connsiteX6" fmla="*/ 723900 w 1311804"/>
                  <a:gd name="connsiteY6" fmla="*/ 546100 h 550333"/>
                  <a:gd name="connsiteX7" fmla="*/ 879475 w 1311804"/>
                  <a:gd name="connsiteY7" fmla="*/ 530225 h 550333"/>
                  <a:gd name="connsiteX8" fmla="*/ 1082675 w 1311804"/>
                  <a:gd name="connsiteY8" fmla="*/ 523875 h 550333"/>
                  <a:gd name="connsiteX9" fmla="*/ 1279525 w 1311804"/>
                  <a:gd name="connsiteY9" fmla="*/ 485775 h 550333"/>
                  <a:gd name="connsiteX10" fmla="*/ 1276350 w 1311804"/>
                  <a:gd name="connsiteY10" fmla="*/ 488950 h 55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11804" h="550333">
                    <a:moveTo>
                      <a:pt x="0" y="0"/>
                    </a:moveTo>
                    <a:cubicBezTo>
                      <a:pt x="15610" y="52387"/>
                      <a:pt x="31221" y="104775"/>
                      <a:pt x="50800" y="142875"/>
                    </a:cubicBezTo>
                    <a:cubicBezTo>
                      <a:pt x="70379" y="180975"/>
                      <a:pt x="89429" y="195792"/>
                      <a:pt x="117475" y="228600"/>
                    </a:cubicBezTo>
                    <a:cubicBezTo>
                      <a:pt x="145521" y="261408"/>
                      <a:pt x="179388" y="305329"/>
                      <a:pt x="219075" y="339725"/>
                    </a:cubicBezTo>
                    <a:cubicBezTo>
                      <a:pt x="258762" y="374121"/>
                      <a:pt x="308504" y="407458"/>
                      <a:pt x="355600" y="434975"/>
                    </a:cubicBezTo>
                    <a:cubicBezTo>
                      <a:pt x="402696" y="462492"/>
                      <a:pt x="440267" y="486304"/>
                      <a:pt x="501650" y="504825"/>
                    </a:cubicBezTo>
                    <a:cubicBezTo>
                      <a:pt x="563033" y="523346"/>
                      <a:pt x="660929" y="541867"/>
                      <a:pt x="723900" y="546100"/>
                    </a:cubicBezTo>
                    <a:cubicBezTo>
                      <a:pt x="786871" y="550333"/>
                      <a:pt x="819679" y="533929"/>
                      <a:pt x="879475" y="530225"/>
                    </a:cubicBezTo>
                    <a:cubicBezTo>
                      <a:pt x="939271" y="526521"/>
                      <a:pt x="1016000" y="531283"/>
                      <a:pt x="1082675" y="523875"/>
                    </a:cubicBezTo>
                    <a:cubicBezTo>
                      <a:pt x="1149350" y="516467"/>
                      <a:pt x="1247246" y="491596"/>
                      <a:pt x="1279525" y="485775"/>
                    </a:cubicBezTo>
                    <a:cubicBezTo>
                      <a:pt x="1311804" y="479954"/>
                      <a:pt x="1294077" y="484452"/>
                      <a:pt x="1276350" y="488950"/>
                    </a:cubicBezTo>
                  </a:path>
                </a:pathLst>
              </a:custGeom>
              <a:solidFill>
                <a:srgbClr val="E6B9B8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fr-FR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" name="Forme libre 58"/>
              <p:cNvSpPr/>
              <p:nvPr/>
            </p:nvSpPr>
            <p:spPr>
              <a:xfrm>
                <a:off x="7179673" y="2385318"/>
                <a:ext cx="940453" cy="939413"/>
              </a:xfrm>
              <a:custGeom>
                <a:avLst/>
                <a:gdLst>
                  <a:gd name="connsiteX0" fmla="*/ 937683 w 937683"/>
                  <a:gd name="connsiteY0" fmla="*/ 401108 h 938741"/>
                  <a:gd name="connsiteX1" fmla="*/ 810683 w 937683"/>
                  <a:gd name="connsiteY1" fmla="*/ 248708 h 938741"/>
                  <a:gd name="connsiteX2" fmla="*/ 766233 w 937683"/>
                  <a:gd name="connsiteY2" fmla="*/ 115358 h 938741"/>
                  <a:gd name="connsiteX3" fmla="*/ 651933 w 937683"/>
                  <a:gd name="connsiteY3" fmla="*/ 1058 h 938741"/>
                  <a:gd name="connsiteX4" fmla="*/ 366183 w 937683"/>
                  <a:gd name="connsiteY4" fmla="*/ 121708 h 938741"/>
                  <a:gd name="connsiteX5" fmla="*/ 156633 w 937683"/>
                  <a:gd name="connsiteY5" fmla="*/ 420158 h 938741"/>
                  <a:gd name="connsiteX6" fmla="*/ 61383 w 937683"/>
                  <a:gd name="connsiteY6" fmla="*/ 648758 h 938741"/>
                  <a:gd name="connsiteX7" fmla="*/ 29633 w 937683"/>
                  <a:gd name="connsiteY7" fmla="*/ 915458 h 938741"/>
                  <a:gd name="connsiteX8" fmla="*/ 239183 w 937683"/>
                  <a:gd name="connsiteY8" fmla="*/ 788458 h 938741"/>
                  <a:gd name="connsiteX9" fmla="*/ 359833 w 937683"/>
                  <a:gd name="connsiteY9" fmla="*/ 744008 h 938741"/>
                  <a:gd name="connsiteX10" fmla="*/ 493183 w 937683"/>
                  <a:gd name="connsiteY10" fmla="*/ 864658 h 938741"/>
                  <a:gd name="connsiteX11" fmla="*/ 594783 w 937683"/>
                  <a:gd name="connsiteY11" fmla="*/ 699558 h 938741"/>
                  <a:gd name="connsiteX12" fmla="*/ 893233 w 937683"/>
                  <a:gd name="connsiteY12" fmla="*/ 826558 h 938741"/>
                  <a:gd name="connsiteX13" fmla="*/ 893233 w 937683"/>
                  <a:gd name="connsiteY13" fmla="*/ 826558 h 938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37683" h="938741">
                    <a:moveTo>
                      <a:pt x="937683" y="401108"/>
                    </a:moveTo>
                    <a:cubicBezTo>
                      <a:pt x="888470" y="348720"/>
                      <a:pt x="839258" y="296333"/>
                      <a:pt x="810683" y="248708"/>
                    </a:cubicBezTo>
                    <a:cubicBezTo>
                      <a:pt x="782108" y="201083"/>
                      <a:pt x="792691" y="156633"/>
                      <a:pt x="766233" y="115358"/>
                    </a:cubicBezTo>
                    <a:cubicBezTo>
                      <a:pt x="739775" y="74083"/>
                      <a:pt x="718608" y="0"/>
                      <a:pt x="651933" y="1058"/>
                    </a:cubicBezTo>
                    <a:cubicBezTo>
                      <a:pt x="585258" y="2116"/>
                      <a:pt x="448733" y="51858"/>
                      <a:pt x="366183" y="121708"/>
                    </a:cubicBezTo>
                    <a:cubicBezTo>
                      <a:pt x="283633" y="191558"/>
                      <a:pt x="207433" y="332316"/>
                      <a:pt x="156633" y="420158"/>
                    </a:cubicBezTo>
                    <a:cubicBezTo>
                      <a:pt x="105833" y="508000"/>
                      <a:pt x="82550" y="566208"/>
                      <a:pt x="61383" y="648758"/>
                    </a:cubicBezTo>
                    <a:cubicBezTo>
                      <a:pt x="40216" y="731308"/>
                      <a:pt x="0" y="892175"/>
                      <a:pt x="29633" y="915458"/>
                    </a:cubicBezTo>
                    <a:cubicBezTo>
                      <a:pt x="59266" y="938741"/>
                      <a:pt x="184150" y="817033"/>
                      <a:pt x="239183" y="788458"/>
                    </a:cubicBezTo>
                    <a:cubicBezTo>
                      <a:pt x="294216" y="759883"/>
                      <a:pt x="317500" y="731308"/>
                      <a:pt x="359833" y="744008"/>
                    </a:cubicBezTo>
                    <a:cubicBezTo>
                      <a:pt x="402166" y="756708"/>
                      <a:pt x="454025" y="872066"/>
                      <a:pt x="493183" y="864658"/>
                    </a:cubicBezTo>
                    <a:cubicBezTo>
                      <a:pt x="532341" y="857250"/>
                      <a:pt x="528108" y="705908"/>
                      <a:pt x="594783" y="699558"/>
                    </a:cubicBezTo>
                    <a:cubicBezTo>
                      <a:pt x="661458" y="693208"/>
                      <a:pt x="893233" y="826558"/>
                      <a:pt x="893233" y="826558"/>
                    </a:cubicBezTo>
                    <a:lnTo>
                      <a:pt x="893233" y="826558"/>
                    </a:lnTo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fr-FR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0" name="Forme libre 59"/>
              <p:cNvSpPr/>
              <p:nvPr/>
            </p:nvSpPr>
            <p:spPr>
              <a:xfrm>
                <a:off x="7290090" y="2450319"/>
                <a:ext cx="856754" cy="715302"/>
              </a:xfrm>
              <a:custGeom>
                <a:avLst/>
                <a:gdLst>
                  <a:gd name="connsiteX0" fmla="*/ 796925 w 856192"/>
                  <a:gd name="connsiteY0" fmla="*/ 374650 h 715433"/>
                  <a:gd name="connsiteX1" fmla="*/ 695325 w 856192"/>
                  <a:gd name="connsiteY1" fmla="*/ 298450 h 715433"/>
                  <a:gd name="connsiteX2" fmla="*/ 606425 w 856192"/>
                  <a:gd name="connsiteY2" fmla="*/ 114300 h 715433"/>
                  <a:gd name="connsiteX3" fmla="*/ 542925 w 856192"/>
                  <a:gd name="connsiteY3" fmla="*/ 12700 h 715433"/>
                  <a:gd name="connsiteX4" fmla="*/ 422275 w 856192"/>
                  <a:gd name="connsiteY4" fmla="*/ 38100 h 715433"/>
                  <a:gd name="connsiteX5" fmla="*/ 333375 w 856192"/>
                  <a:gd name="connsiteY5" fmla="*/ 101600 h 715433"/>
                  <a:gd name="connsiteX6" fmla="*/ 231775 w 856192"/>
                  <a:gd name="connsiteY6" fmla="*/ 215900 h 715433"/>
                  <a:gd name="connsiteX7" fmla="*/ 123825 w 856192"/>
                  <a:gd name="connsiteY7" fmla="*/ 381000 h 715433"/>
                  <a:gd name="connsiteX8" fmla="*/ 15875 w 856192"/>
                  <a:gd name="connsiteY8" fmla="*/ 660400 h 715433"/>
                  <a:gd name="connsiteX9" fmla="*/ 28575 w 856192"/>
                  <a:gd name="connsiteY9" fmla="*/ 679450 h 715433"/>
                  <a:gd name="connsiteX10" fmla="*/ 187325 w 856192"/>
                  <a:gd name="connsiteY10" fmla="*/ 584200 h 715433"/>
                  <a:gd name="connsiteX11" fmla="*/ 301625 w 856192"/>
                  <a:gd name="connsiteY11" fmla="*/ 609600 h 715433"/>
                  <a:gd name="connsiteX12" fmla="*/ 371475 w 856192"/>
                  <a:gd name="connsiteY12" fmla="*/ 698500 h 715433"/>
                  <a:gd name="connsiteX13" fmla="*/ 447675 w 856192"/>
                  <a:gd name="connsiteY13" fmla="*/ 546100 h 715433"/>
                  <a:gd name="connsiteX14" fmla="*/ 796925 w 856192"/>
                  <a:gd name="connsiteY14" fmla="*/ 692150 h 715433"/>
                  <a:gd name="connsiteX15" fmla="*/ 803275 w 856192"/>
                  <a:gd name="connsiteY15" fmla="*/ 685800 h 715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56192" h="715433">
                    <a:moveTo>
                      <a:pt x="796925" y="374650"/>
                    </a:moveTo>
                    <a:cubicBezTo>
                      <a:pt x="762000" y="358246"/>
                      <a:pt x="727075" y="341842"/>
                      <a:pt x="695325" y="298450"/>
                    </a:cubicBezTo>
                    <a:cubicBezTo>
                      <a:pt x="663575" y="255058"/>
                      <a:pt x="631825" y="161925"/>
                      <a:pt x="606425" y="114300"/>
                    </a:cubicBezTo>
                    <a:cubicBezTo>
                      <a:pt x="581025" y="66675"/>
                      <a:pt x="573617" y="25400"/>
                      <a:pt x="542925" y="12700"/>
                    </a:cubicBezTo>
                    <a:cubicBezTo>
                      <a:pt x="512233" y="0"/>
                      <a:pt x="457200" y="23283"/>
                      <a:pt x="422275" y="38100"/>
                    </a:cubicBezTo>
                    <a:cubicBezTo>
                      <a:pt x="387350" y="52917"/>
                      <a:pt x="365125" y="71967"/>
                      <a:pt x="333375" y="101600"/>
                    </a:cubicBezTo>
                    <a:cubicBezTo>
                      <a:pt x="301625" y="131233"/>
                      <a:pt x="266700" y="169333"/>
                      <a:pt x="231775" y="215900"/>
                    </a:cubicBezTo>
                    <a:cubicBezTo>
                      <a:pt x="196850" y="262467"/>
                      <a:pt x="159808" y="306917"/>
                      <a:pt x="123825" y="381000"/>
                    </a:cubicBezTo>
                    <a:cubicBezTo>
                      <a:pt x="87842" y="455083"/>
                      <a:pt x="31750" y="610658"/>
                      <a:pt x="15875" y="660400"/>
                    </a:cubicBezTo>
                    <a:cubicBezTo>
                      <a:pt x="0" y="710142"/>
                      <a:pt x="0" y="692150"/>
                      <a:pt x="28575" y="679450"/>
                    </a:cubicBezTo>
                    <a:cubicBezTo>
                      <a:pt x="57150" y="666750"/>
                      <a:pt x="141817" y="595842"/>
                      <a:pt x="187325" y="584200"/>
                    </a:cubicBezTo>
                    <a:cubicBezTo>
                      <a:pt x="232833" y="572558"/>
                      <a:pt x="270933" y="590550"/>
                      <a:pt x="301625" y="609600"/>
                    </a:cubicBezTo>
                    <a:cubicBezTo>
                      <a:pt x="332317" y="628650"/>
                      <a:pt x="347133" y="709083"/>
                      <a:pt x="371475" y="698500"/>
                    </a:cubicBezTo>
                    <a:cubicBezTo>
                      <a:pt x="395817" y="687917"/>
                      <a:pt x="376767" y="547158"/>
                      <a:pt x="447675" y="546100"/>
                    </a:cubicBezTo>
                    <a:cubicBezTo>
                      <a:pt x="518583" y="545042"/>
                      <a:pt x="737658" y="668867"/>
                      <a:pt x="796925" y="692150"/>
                    </a:cubicBezTo>
                    <a:cubicBezTo>
                      <a:pt x="856192" y="715433"/>
                      <a:pt x="802217" y="685800"/>
                      <a:pt x="803275" y="685800"/>
                    </a:cubicBezTo>
                  </a:path>
                </a:pathLst>
              </a:custGeom>
              <a:solidFill>
                <a:schemeClr val="bg1"/>
              </a:solidFill>
              <a:ln>
                <a:solidFill>
                  <a:srgbClr val="26262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fr-FR">
                  <a:ea typeface="ＭＳ Ｐゴシック" charset="-128"/>
                  <a:cs typeface="ＭＳ Ｐゴシック" charset="-128"/>
                </a:endParaRPr>
              </a:p>
            </p:txBody>
          </p:sp>
        </p:grpSp>
        <p:cxnSp>
          <p:nvCxnSpPr>
            <p:cNvPr id="46" name="Connecteur droit 45"/>
            <p:cNvCxnSpPr/>
            <p:nvPr/>
          </p:nvCxnSpPr>
          <p:spPr>
            <a:xfrm rot="6235233">
              <a:off x="7294447" y="3143824"/>
              <a:ext cx="1712776" cy="3488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/>
            <p:cNvCxnSpPr>
              <a:stCxn id="60" idx="7"/>
              <a:endCxn id="57" idx="16"/>
            </p:cNvCxnSpPr>
            <p:nvPr/>
          </p:nvCxnSpPr>
          <p:spPr>
            <a:xfrm flipH="1" flipV="1">
              <a:off x="7383598" y="2594511"/>
              <a:ext cx="130199" cy="173020"/>
            </a:xfrm>
            <a:prstGeom prst="straightConnector1">
              <a:avLst/>
            </a:prstGeom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/>
            <p:cNvCxnSpPr/>
            <p:nvPr/>
          </p:nvCxnSpPr>
          <p:spPr>
            <a:xfrm flipH="1" flipV="1">
              <a:off x="7574441" y="2438383"/>
              <a:ext cx="130199" cy="173020"/>
            </a:xfrm>
            <a:prstGeom prst="straightConnector1">
              <a:avLst/>
            </a:prstGeom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avec flèche 48"/>
            <p:cNvCxnSpPr/>
            <p:nvPr/>
          </p:nvCxnSpPr>
          <p:spPr>
            <a:xfrm rot="835233" flipH="1" flipV="1">
              <a:off x="7736247" y="2332702"/>
              <a:ext cx="76724" cy="162569"/>
            </a:xfrm>
            <a:prstGeom prst="straightConnector1">
              <a:avLst/>
            </a:prstGeom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avec flèche 49"/>
            <p:cNvCxnSpPr>
              <a:endCxn id="57" idx="19"/>
            </p:cNvCxnSpPr>
            <p:nvPr/>
          </p:nvCxnSpPr>
          <p:spPr>
            <a:xfrm rot="11635233">
              <a:off x="7182574" y="2838141"/>
              <a:ext cx="212736" cy="70834"/>
            </a:xfrm>
            <a:prstGeom prst="straightConnector1">
              <a:avLst/>
            </a:prstGeom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avec flèche 53"/>
            <p:cNvCxnSpPr/>
            <p:nvPr/>
          </p:nvCxnSpPr>
          <p:spPr>
            <a:xfrm flipH="1" flipV="1">
              <a:off x="6985376" y="4768964"/>
              <a:ext cx="130199" cy="173020"/>
            </a:xfrm>
            <a:prstGeom prst="straightConnector1">
              <a:avLst/>
            </a:prstGeom>
            <a:ln w="2540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avec flèche 54"/>
            <p:cNvCxnSpPr/>
            <p:nvPr/>
          </p:nvCxnSpPr>
          <p:spPr>
            <a:xfrm rot="835233" flipH="1" flipV="1">
              <a:off x="7240409" y="4665018"/>
              <a:ext cx="76724" cy="162569"/>
            </a:xfrm>
            <a:prstGeom prst="straightConnector1">
              <a:avLst/>
            </a:prstGeom>
            <a:ln w="25400" cap="flat" cmpd="sng" algn="ctr">
              <a:solidFill>
                <a:schemeClr val="bg1">
                  <a:lumMod val="95000"/>
                </a:schemeClr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avec flèche 55"/>
            <p:cNvCxnSpPr/>
            <p:nvPr/>
          </p:nvCxnSpPr>
          <p:spPr>
            <a:xfrm rot="11635233">
              <a:off x="6590709" y="5170279"/>
              <a:ext cx="211573" cy="70834"/>
            </a:xfrm>
            <a:prstGeom prst="straightConnector1">
              <a:avLst/>
            </a:prstGeom>
            <a:ln w="2540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Connecteur droit avec flèche 30"/>
          <p:cNvCxnSpPr>
            <a:stCxn id="59" idx="3"/>
          </p:cNvCxnSpPr>
          <p:nvPr/>
        </p:nvCxnSpPr>
        <p:spPr>
          <a:xfrm flipV="1">
            <a:off x="4781784" y="2031503"/>
            <a:ext cx="120486" cy="615048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1167021" y="3194966"/>
            <a:ext cx="2143580" cy="646331"/>
          </a:xfrm>
          <a:prstGeom prst="rect">
            <a:avLst/>
          </a:prstGeom>
          <a:solidFill>
            <a:schemeClr val="bg1"/>
          </a:solidFill>
          <a:ln>
            <a:solidFill>
              <a:srgbClr val="FE14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2657"/>
                </a:solidFill>
              </a:rPr>
              <a:t>2) Migration des jeunes neurones</a:t>
            </a: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251" y="1611913"/>
            <a:ext cx="3152553" cy="3850091"/>
          </a:xfrm>
          <a:prstGeom prst="rect">
            <a:avLst/>
          </a:prstGeom>
          <a:solidFill>
            <a:srgbClr val="F6F2EF"/>
          </a:solidFill>
          <a:ln>
            <a:noFill/>
          </a:ln>
        </p:spPr>
      </p:pic>
      <p:grpSp>
        <p:nvGrpSpPr>
          <p:cNvPr id="5" name="Grouper 41"/>
          <p:cNvGrpSpPr/>
          <p:nvPr/>
        </p:nvGrpSpPr>
        <p:grpSpPr>
          <a:xfrm>
            <a:off x="7417418" y="1973061"/>
            <a:ext cx="171300" cy="233459"/>
            <a:chOff x="5295900" y="1778000"/>
            <a:chExt cx="745488" cy="1016000"/>
          </a:xfrm>
        </p:grpSpPr>
        <p:sp>
          <p:nvSpPr>
            <p:cNvPr id="43" name="Forme libre 42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Forme libre 43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Forme libre 60"/>
            <p:cNvSpPr/>
            <p:nvPr/>
          </p:nvSpPr>
          <p:spPr>
            <a:xfrm>
              <a:off x="5499101" y="2195477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2" name="Rectangle 61"/>
          <p:cNvSpPr/>
          <p:nvPr/>
        </p:nvSpPr>
        <p:spPr>
          <a:xfrm>
            <a:off x="7893519" y="2493760"/>
            <a:ext cx="850900" cy="377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63"/>
          <p:cNvSpPr/>
          <p:nvPr/>
        </p:nvSpPr>
        <p:spPr>
          <a:xfrm>
            <a:off x="7647873" y="3612336"/>
            <a:ext cx="1177761" cy="580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5" name="Rectangle 64"/>
          <p:cNvSpPr/>
          <p:nvPr/>
        </p:nvSpPr>
        <p:spPr>
          <a:xfrm>
            <a:off x="7308497" y="4899423"/>
            <a:ext cx="1490002" cy="5338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er 65"/>
          <p:cNvGrpSpPr/>
          <p:nvPr/>
        </p:nvGrpSpPr>
        <p:grpSpPr>
          <a:xfrm rot="3751757">
            <a:off x="7830832" y="2634790"/>
            <a:ext cx="171300" cy="233459"/>
            <a:chOff x="5295900" y="1778000"/>
            <a:chExt cx="745488" cy="1016000"/>
          </a:xfrm>
        </p:grpSpPr>
        <p:sp>
          <p:nvSpPr>
            <p:cNvPr id="67" name="Forme libre 66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Forme libre 67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Forme libre 68"/>
            <p:cNvSpPr/>
            <p:nvPr/>
          </p:nvSpPr>
          <p:spPr>
            <a:xfrm>
              <a:off x="5450786" y="2201124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" name="Grouper 69"/>
          <p:cNvGrpSpPr/>
          <p:nvPr/>
        </p:nvGrpSpPr>
        <p:grpSpPr>
          <a:xfrm rot="4740800">
            <a:off x="7883148" y="3037400"/>
            <a:ext cx="171300" cy="233459"/>
            <a:chOff x="5295900" y="1778000"/>
            <a:chExt cx="745488" cy="1016000"/>
          </a:xfrm>
        </p:grpSpPr>
        <p:sp>
          <p:nvSpPr>
            <p:cNvPr id="71" name="Forme libre 70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Forme libre 71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Forme libre 72"/>
            <p:cNvSpPr/>
            <p:nvPr/>
          </p:nvSpPr>
          <p:spPr>
            <a:xfrm>
              <a:off x="5479141" y="2211016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" name="Grouper 73"/>
          <p:cNvGrpSpPr/>
          <p:nvPr/>
        </p:nvGrpSpPr>
        <p:grpSpPr>
          <a:xfrm rot="5400000">
            <a:off x="7722745" y="3176327"/>
            <a:ext cx="171300" cy="233459"/>
            <a:chOff x="5295900" y="1778000"/>
            <a:chExt cx="745488" cy="1016000"/>
          </a:xfrm>
        </p:grpSpPr>
        <p:sp>
          <p:nvSpPr>
            <p:cNvPr id="75" name="Forme libre 74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Forme libre 75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Forme libre 76"/>
            <p:cNvSpPr/>
            <p:nvPr/>
          </p:nvSpPr>
          <p:spPr>
            <a:xfrm rot="21251640">
              <a:off x="5457649" y="2233296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" name="Grouper 77"/>
          <p:cNvGrpSpPr/>
          <p:nvPr/>
        </p:nvGrpSpPr>
        <p:grpSpPr>
          <a:xfrm rot="6219775">
            <a:off x="7539597" y="3256117"/>
            <a:ext cx="171300" cy="233459"/>
            <a:chOff x="5295900" y="1778000"/>
            <a:chExt cx="745488" cy="1016000"/>
          </a:xfrm>
        </p:grpSpPr>
        <p:sp>
          <p:nvSpPr>
            <p:cNvPr id="79" name="Forme libre 78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Forme libre 79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Forme libre 80"/>
            <p:cNvSpPr/>
            <p:nvPr/>
          </p:nvSpPr>
          <p:spPr>
            <a:xfrm>
              <a:off x="5431362" y="2181743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" name="Grouper 85"/>
          <p:cNvGrpSpPr/>
          <p:nvPr/>
        </p:nvGrpSpPr>
        <p:grpSpPr>
          <a:xfrm rot="11698318">
            <a:off x="6405758" y="3393631"/>
            <a:ext cx="171300" cy="233459"/>
            <a:chOff x="5295900" y="1778000"/>
            <a:chExt cx="745488" cy="1016000"/>
          </a:xfrm>
        </p:grpSpPr>
        <p:sp>
          <p:nvSpPr>
            <p:cNvPr id="87" name="Forme libre 86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Forme libre 87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" name="Forme libre 88"/>
            <p:cNvSpPr/>
            <p:nvPr/>
          </p:nvSpPr>
          <p:spPr>
            <a:xfrm>
              <a:off x="5463432" y="2189503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" name="Grouper 89"/>
          <p:cNvGrpSpPr/>
          <p:nvPr/>
        </p:nvGrpSpPr>
        <p:grpSpPr>
          <a:xfrm rot="14342241">
            <a:off x="6192271" y="2978267"/>
            <a:ext cx="171300" cy="233459"/>
            <a:chOff x="5295900" y="1778000"/>
            <a:chExt cx="745488" cy="1016000"/>
          </a:xfrm>
        </p:grpSpPr>
        <p:sp>
          <p:nvSpPr>
            <p:cNvPr id="91" name="Forme libre 90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" name="Forme libre 91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3" name="Forme libre 92"/>
            <p:cNvSpPr/>
            <p:nvPr/>
          </p:nvSpPr>
          <p:spPr>
            <a:xfrm>
              <a:off x="5503860" y="2208070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" name="Grouper 93"/>
          <p:cNvGrpSpPr/>
          <p:nvPr/>
        </p:nvGrpSpPr>
        <p:grpSpPr>
          <a:xfrm rot="14342241">
            <a:off x="5987882" y="2726678"/>
            <a:ext cx="171300" cy="233459"/>
            <a:chOff x="5295900" y="1778000"/>
            <a:chExt cx="745488" cy="1016000"/>
          </a:xfrm>
        </p:grpSpPr>
        <p:sp>
          <p:nvSpPr>
            <p:cNvPr id="95" name="Forme libre 94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" name="Forme libre 95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" name="Forme libre 96"/>
            <p:cNvSpPr/>
            <p:nvPr/>
          </p:nvSpPr>
          <p:spPr>
            <a:xfrm>
              <a:off x="5447554" y="2194117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5" name="Grouper 97"/>
          <p:cNvGrpSpPr/>
          <p:nvPr/>
        </p:nvGrpSpPr>
        <p:grpSpPr>
          <a:xfrm rot="14342241">
            <a:off x="5801689" y="2434148"/>
            <a:ext cx="171300" cy="233459"/>
            <a:chOff x="5295900" y="1778000"/>
            <a:chExt cx="745488" cy="1016000"/>
          </a:xfrm>
        </p:grpSpPr>
        <p:sp>
          <p:nvSpPr>
            <p:cNvPr id="99" name="Forme libre 98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Forme libre 99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Forme libre 100"/>
            <p:cNvSpPr/>
            <p:nvPr/>
          </p:nvSpPr>
          <p:spPr>
            <a:xfrm>
              <a:off x="5447554" y="2194117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" name="Grouper 101"/>
          <p:cNvGrpSpPr/>
          <p:nvPr/>
        </p:nvGrpSpPr>
        <p:grpSpPr>
          <a:xfrm rot="14342241">
            <a:off x="5957468" y="2631570"/>
            <a:ext cx="172939" cy="236190"/>
            <a:chOff x="5288768" y="1778000"/>
            <a:chExt cx="752620" cy="1027882"/>
          </a:xfrm>
        </p:grpSpPr>
        <p:sp>
          <p:nvSpPr>
            <p:cNvPr id="103" name="Forme libre 102"/>
            <p:cNvSpPr/>
            <p:nvPr/>
          </p:nvSpPr>
          <p:spPr>
            <a:xfrm>
              <a:off x="5288768" y="2292516"/>
              <a:ext cx="686711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Forme libre 103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" name="Forme libre 104"/>
            <p:cNvSpPr/>
            <p:nvPr/>
          </p:nvSpPr>
          <p:spPr>
            <a:xfrm rot="20977657">
              <a:off x="5501556" y="2243209"/>
              <a:ext cx="457202" cy="292101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" name="Grouper 105"/>
          <p:cNvGrpSpPr/>
          <p:nvPr/>
        </p:nvGrpSpPr>
        <p:grpSpPr>
          <a:xfrm rot="14342241">
            <a:off x="5961569" y="2276723"/>
            <a:ext cx="171300" cy="233459"/>
            <a:chOff x="5295900" y="1778000"/>
            <a:chExt cx="745488" cy="1016000"/>
          </a:xfrm>
        </p:grpSpPr>
        <p:sp>
          <p:nvSpPr>
            <p:cNvPr id="107" name="Forme libre 106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" name="Forme libre 107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" name="Forme libre 108"/>
            <p:cNvSpPr/>
            <p:nvPr/>
          </p:nvSpPr>
          <p:spPr>
            <a:xfrm>
              <a:off x="5440190" y="2206391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8" name="Grouper 109"/>
          <p:cNvGrpSpPr/>
          <p:nvPr/>
        </p:nvGrpSpPr>
        <p:grpSpPr>
          <a:xfrm rot="17069695">
            <a:off x="6371331" y="1633900"/>
            <a:ext cx="171300" cy="233459"/>
            <a:chOff x="5295900" y="1778000"/>
            <a:chExt cx="745488" cy="1016000"/>
          </a:xfrm>
        </p:grpSpPr>
        <p:sp>
          <p:nvSpPr>
            <p:cNvPr id="111" name="Forme libre 110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Forme libre 111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" name="Grouper 112"/>
          <p:cNvGrpSpPr/>
          <p:nvPr/>
        </p:nvGrpSpPr>
        <p:grpSpPr>
          <a:xfrm rot="19104160">
            <a:off x="6844783" y="1414160"/>
            <a:ext cx="171300" cy="233459"/>
            <a:chOff x="5295900" y="1778000"/>
            <a:chExt cx="745488" cy="1016000"/>
          </a:xfrm>
        </p:grpSpPr>
        <p:sp>
          <p:nvSpPr>
            <p:cNvPr id="114" name="Forme libre 113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Forme libre 114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6" name="Forme libre 115"/>
            <p:cNvSpPr/>
            <p:nvPr/>
          </p:nvSpPr>
          <p:spPr>
            <a:xfrm>
              <a:off x="5504960" y="2206769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" name="Grouper 116"/>
          <p:cNvGrpSpPr/>
          <p:nvPr/>
        </p:nvGrpSpPr>
        <p:grpSpPr>
          <a:xfrm rot="17034429">
            <a:off x="6581044" y="1501691"/>
            <a:ext cx="171300" cy="233459"/>
            <a:chOff x="5295900" y="1778000"/>
            <a:chExt cx="745488" cy="1016000"/>
          </a:xfrm>
        </p:grpSpPr>
        <p:sp>
          <p:nvSpPr>
            <p:cNvPr id="118" name="Forme libre 117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9" name="Forme libre 118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0" name="Forme libre 119"/>
            <p:cNvSpPr/>
            <p:nvPr/>
          </p:nvSpPr>
          <p:spPr>
            <a:xfrm>
              <a:off x="5520080" y="2192921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1" name="Grouper 120"/>
          <p:cNvGrpSpPr/>
          <p:nvPr/>
        </p:nvGrpSpPr>
        <p:grpSpPr>
          <a:xfrm>
            <a:off x="7086407" y="1814391"/>
            <a:ext cx="171300" cy="233459"/>
            <a:chOff x="5295900" y="1778000"/>
            <a:chExt cx="745488" cy="1016000"/>
          </a:xfrm>
        </p:grpSpPr>
        <p:sp>
          <p:nvSpPr>
            <p:cNvPr id="122" name="Forme libre 121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3" name="Forme libre 122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4" name="Forme libre 123"/>
            <p:cNvSpPr/>
            <p:nvPr/>
          </p:nvSpPr>
          <p:spPr>
            <a:xfrm>
              <a:off x="5499101" y="2195477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5" name="Rectangle 124"/>
          <p:cNvSpPr/>
          <p:nvPr/>
        </p:nvSpPr>
        <p:spPr>
          <a:xfrm rot="7524064">
            <a:off x="7548779" y="2017818"/>
            <a:ext cx="850900" cy="377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6" name="Rectangle 125"/>
          <p:cNvSpPr/>
          <p:nvPr/>
        </p:nvSpPr>
        <p:spPr>
          <a:xfrm>
            <a:off x="7266805" y="1715968"/>
            <a:ext cx="1521128" cy="259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3" name="Rectangle 232"/>
          <p:cNvSpPr/>
          <p:nvPr/>
        </p:nvSpPr>
        <p:spPr>
          <a:xfrm>
            <a:off x="5684112" y="3684742"/>
            <a:ext cx="850900" cy="377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4" name="Rectangle 233"/>
          <p:cNvSpPr/>
          <p:nvPr/>
        </p:nvSpPr>
        <p:spPr>
          <a:xfrm>
            <a:off x="6057156" y="3693890"/>
            <a:ext cx="850900" cy="13548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5" name="Rectangle 234"/>
          <p:cNvSpPr/>
          <p:nvPr/>
        </p:nvSpPr>
        <p:spPr>
          <a:xfrm rot="1615930">
            <a:off x="6644038" y="3129154"/>
            <a:ext cx="199981" cy="684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6" name="Rectangle 235"/>
          <p:cNvSpPr/>
          <p:nvPr/>
        </p:nvSpPr>
        <p:spPr>
          <a:xfrm rot="19546487">
            <a:off x="7492838" y="3930541"/>
            <a:ext cx="442452" cy="1131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7" name="Rectangle 236"/>
          <p:cNvSpPr/>
          <p:nvPr/>
        </p:nvSpPr>
        <p:spPr>
          <a:xfrm>
            <a:off x="7639410" y="4169489"/>
            <a:ext cx="442452" cy="1131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8" name="Rectangle 237"/>
          <p:cNvSpPr/>
          <p:nvPr/>
        </p:nvSpPr>
        <p:spPr>
          <a:xfrm rot="19546487">
            <a:off x="6019694" y="4472566"/>
            <a:ext cx="442452" cy="1131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9" name="Rectangle 238"/>
          <p:cNvSpPr/>
          <p:nvPr/>
        </p:nvSpPr>
        <p:spPr>
          <a:xfrm rot="4578054">
            <a:off x="6714896" y="4817696"/>
            <a:ext cx="442452" cy="1131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1" name="Forme libre 240"/>
          <p:cNvSpPr/>
          <p:nvPr/>
        </p:nvSpPr>
        <p:spPr>
          <a:xfrm>
            <a:off x="7351524" y="4121247"/>
            <a:ext cx="323134" cy="249878"/>
          </a:xfrm>
          <a:custGeom>
            <a:avLst/>
            <a:gdLst>
              <a:gd name="connsiteX0" fmla="*/ 0 w 323134"/>
              <a:gd name="connsiteY0" fmla="*/ 0 h 249878"/>
              <a:gd name="connsiteX1" fmla="*/ 48126 w 323134"/>
              <a:gd name="connsiteY1" fmla="*/ 41251 h 249878"/>
              <a:gd name="connsiteX2" fmla="*/ 89377 w 323134"/>
              <a:gd name="connsiteY2" fmla="*/ 89377 h 249878"/>
              <a:gd name="connsiteX3" fmla="*/ 137504 w 323134"/>
              <a:gd name="connsiteY3" fmla="*/ 137504 h 249878"/>
              <a:gd name="connsiteX4" fmla="*/ 199380 w 323134"/>
              <a:gd name="connsiteY4" fmla="*/ 192505 h 249878"/>
              <a:gd name="connsiteX5" fmla="*/ 240632 w 323134"/>
              <a:gd name="connsiteY5" fmla="*/ 247507 h 249878"/>
              <a:gd name="connsiteX6" fmla="*/ 323134 w 323134"/>
              <a:gd name="connsiteY6" fmla="*/ 240631 h 249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134" h="249878">
                <a:moveTo>
                  <a:pt x="0" y="0"/>
                </a:moveTo>
                <a:cubicBezTo>
                  <a:pt x="16615" y="13177"/>
                  <a:pt x="33230" y="26355"/>
                  <a:pt x="48126" y="41251"/>
                </a:cubicBezTo>
                <a:cubicBezTo>
                  <a:pt x="63022" y="56147"/>
                  <a:pt x="74481" y="73335"/>
                  <a:pt x="89377" y="89377"/>
                </a:cubicBezTo>
                <a:cubicBezTo>
                  <a:pt x="104273" y="105419"/>
                  <a:pt x="119170" y="120316"/>
                  <a:pt x="137504" y="137504"/>
                </a:cubicBezTo>
                <a:cubicBezTo>
                  <a:pt x="155838" y="154692"/>
                  <a:pt x="182192" y="174171"/>
                  <a:pt x="199380" y="192505"/>
                </a:cubicBezTo>
                <a:cubicBezTo>
                  <a:pt x="216568" y="210839"/>
                  <a:pt x="220006" y="239486"/>
                  <a:pt x="240632" y="247507"/>
                </a:cubicBezTo>
                <a:cubicBezTo>
                  <a:pt x="261258" y="255528"/>
                  <a:pt x="323134" y="240631"/>
                  <a:pt x="323134" y="240631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Éclair 131"/>
          <p:cNvSpPr/>
          <p:nvPr/>
        </p:nvSpPr>
        <p:spPr>
          <a:xfrm rot="5400000" flipH="1">
            <a:off x="2643627" y="3581282"/>
            <a:ext cx="496765" cy="1082920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38" name="Imag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0554" y="4062187"/>
            <a:ext cx="439988" cy="562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" name="Image 3" descr="brains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846" y="1299"/>
            <a:ext cx="835739" cy="86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2" name="Grouper 16"/>
          <p:cNvGrpSpPr/>
          <p:nvPr/>
        </p:nvGrpSpPr>
        <p:grpSpPr>
          <a:xfrm>
            <a:off x="2035701" y="124437"/>
            <a:ext cx="454852" cy="714423"/>
            <a:chOff x="737376" y="1631631"/>
            <a:chExt cx="522173" cy="757073"/>
          </a:xfrm>
          <a:solidFill>
            <a:srgbClr val="F0B5B0"/>
          </a:solidFill>
        </p:grpSpPr>
        <p:grpSp>
          <p:nvGrpSpPr>
            <p:cNvPr id="143" name="Grouper 18"/>
            <p:cNvGrpSpPr/>
            <p:nvPr/>
          </p:nvGrpSpPr>
          <p:grpSpPr>
            <a:xfrm>
              <a:off x="737376" y="1631631"/>
              <a:ext cx="522173" cy="757073"/>
              <a:chOff x="737376" y="1631631"/>
              <a:chExt cx="720768" cy="1045007"/>
            </a:xfrm>
            <a:grpFill/>
          </p:grpSpPr>
          <p:sp>
            <p:nvSpPr>
              <p:cNvPr id="145" name="Forme libre 144"/>
              <p:cNvSpPr/>
              <p:nvPr/>
            </p:nvSpPr>
            <p:spPr>
              <a:xfrm>
                <a:off x="737376" y="1631631"/>
                <a:ext cx="720768" cy="1045007"/>
              </a:xfrm>
              <a:custGeom>
                <a:avLst/>
                <a:gdLst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320690 w 1032458"/>
                  <a:gd name="connsiteY25" fmla="*/ 1164564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73346 w 1032458"/>
                  <a:gd name="connsiteY55" fmla="*/ 410509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320690 w 1032458"/>
                  <a:gd name="connsiteY25" fmla="*/ 1164564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94363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94363 w 1032458"/>
                  <a:gd name="connsiteY27" fmla="*/ 1034555 h 1489730"/>
                  <a:gd name="connsiteX28" fmla="*/ 416031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79405 w 1033791"/>
                  <a:gd name="connsiteY3" fmla="*/ 384508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82013 w 1033791"/>
                  <a:gd name="connsiteY55" fmla="*/ 393174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82013 w 1033791"/>
                  <a:gd name="connsiteY55" fmla="*/ 393174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376007 w 1033791"/>
                  <a:gd name="connsiteY40" fmla="*/ 743514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47947 w 1033791"/>
                  <a:gd name="connsiteY31" fmla="*/ 872955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376007 w 1033791"/>
                  <a:gd name="connsiteY40" fmla="*/ 743514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25813 h 1499396"/>
                  <a:gd name="connsiteX1" fmla="*/ 849395 w 1033791"/>
                  <a:gd name="connsiteY1" fmla="*/ 147156 h 1499396"/>
                  <a:gd name="connsiteX2" fmla="*/ 927401 w 1033791"/>
                  <a:gd name="connsiteY2" fmla="*/ 290166 h 1499396"/>
                  <a:gd name="connsiteX3" fmla="*/ 957854 w 1033791"/>
                  <a:gd name="connsiteY3" fmla="*/ 397253 h 1499396"/>
                  <a:gd name="connsiteX4" fmla="*/ 991267 w 1033791"/>
                  <a:gd name="connsiteY4" fmla="*/ 558852 h 1499396"/>
                  <a:gd name="connsiteX5" fmla="*/ 1031409 w 1033791"/>
                  <a:gd name="connsiteY5" fmla="*/ 736532 h 1499396"/>
                  <a:gd name="connsiteX6" fmla="*/ 1027075 w 1033791"/>
                  <a:gd name="connsiteY6" fmla="*/ 875209 h 1499396"/>
                  <a:gd name="connsiteX7" fmla="*/ 1009740 w 1033791"/>
                  <a:gd name="connsiteY7" fmla="*/ 1130894 h 1499396"/>
                  <a:gd name="connsiteX8" fmla="*/ 884065 w 1033791"/>
                  <a:gd name="connsiteY8" fmla="*/ 1338909 h 1499396"/>
                  <a:gd name="connsiteX9" fmla="*/ 667382 w 1033791"/>
                  <a:gd name="connsiteY9" fmla="*/ 1464585 h 1499396"/>
                  <a:gd name="connsiteX10" fmla="*/ 541706 w 1033791"/>
                  <a:gd name="connsiteY10" fmla="*/ 1499254 h 1499396"/>
                  <a:gd name="connsiteX11" fmla="*/ 368360 w 1033791"/>
                  <a:gd name="connsiteY11" fmla="*/ 1455918 h 1499396"/>
                  <a:gd name="connsiteX12" fmla="*/ 242685 w 1033791"/>
                  <a:gd name="connsiteY12" fmla="*/ 1390913 h 1499396"/>
                  <a:gd name="connsiteX13" fmla="*/ 143011 w 1033791"/>
                  <a:gd name="connsiteY13" fmla="*/ 1273904 h 1499396"/>
                  <a:gd name="connsiteX14" fmla="*/ 43337 w 1033791"/>
                  <a:gd name="connsiteY14" fmla="*/ 1195899 h 1499396"/>
                  <a:gd name="connsiteX15" fmla="*/ 8668 w 1033791"/>
                  <a:gd name="connsiteY15" fmla="*/ 1122227 h 1499396"/>
                  <a:gd name="connsiteX16" fmla="*/ 30336 w 1033791"/>
                  <a:gd name="connsiteY16" fmla="*/ 1091891 h 1499396"/>
                  <a:gd name="connsiteX17" fmla="*/ 17335 w 1033791"/>
                  <a:gd name="connsiteY17" fmla="*/ 1074556 h 1499396"/>
                  <a:gd name="connsiteX18" fmla="*/ 34669 w 1033791"/>
                  <a:gd name="connsiteY18" fmla="*/ 1065889 h 1499396"/>
                  <a:gd name="connsiteX19" fmla="*/ 0 w 1033791"/>
                  <a:gd name="connsiteY19" fmla="*/ 1018219 h 1499396"/>
                  <a:gd name="connsiteX20" fmla="*/ 34669 w 1033791"/>
                  <a:gd name="connsiteY20" fmla="*/ 1009552 h 1499396"/>
                  <a:gd name="connsiteX21" fmla="*/ 82340 w 1033791"/>
                  <a:gd name="connsiteY21" fmla="*/ 1026886 h 1499396"/>
                  <a:gd name="connsiteX22" fmla="*/ 60671 w 1033791"/>
                  <a:gd name="connsiteY22" fmla="*/ 979216 h 1499396"/>
                  <a:gd name="connsiteX23" fmla="*/ 104008 w 1033791"/>
                  <a:gd name="connsiteY23" fmla="*/ 987883 h 1499396"/>
                  <a:gd name="connsiteX24" fmla="*/ 177680 w 1033791"/>
                  <a:gd name="connsiteY24" fmla="*/ 1113559 h 1499396"/>
                  <a:gd name="connsiteX25" fmla="*/ 299021 w 1033791"/>
                  <a:gd name="connsiteY25" fmla="*/ 1169897 h 1499396"/>
                  <a:gd name="connsiteX26" fmla="*/ 368360 w 1033791"/>
                  <a:gd name="connsiteY26" fmla="*/ 1113559 h 1499396"/>
                  <a:gd name="connsiteX27" fmla="*/ 394363 w 1033791"/>
                  <a:gd name="connsiteY27" fmla="*/ 1044221 h 1499396"/>
                  <a:gd name="connsiteX28" fmla="*/ 416031 w 1033791"/>
                  <a:gd name="connsiteY28" fmla="*/ 935880 h 1499396"/>
                  <a:gd name="connsiteX29" fmla="*/ 450700 w 1033791"/>
                  <a:gd name="connsiteY29" fmla="*/ 862208 h 1499396"/>
                  <a:gd name="connsiteX30" fmla="*/ 372694 w 1033791"/>
                  <a:gd name="connsiteY30" fmla="*/ 888210 h 1499396"/>
                  <a:gd name="connsiteX31" fmla="*/ 347947 w 1033791"/>
                  <a:gd name="connsiteY31" fmla="*/ 882621 h 1499396"/>
                  <a:gd name="connsiteX32" fmla="*/ 268686 w 1033791"/>
                  <a:gd name="connsiteY32" fmla="*/ 901210 h 1499396"/>
                  <a:gd name="connsiteX33" fmla="*/ 255686 w 1033791"/>
                  <a:gd name="connsiteY33" fmla="*/ 892543 h 1499396"/>
                  <a:gd name="connsiteX34" fmla="*/ 268686 w 1033791"/>
                  <a:gd name="connsiteY34" fmla="*/ 875209 h 1499396"/>
                  <a:gd name="connsiteX35" fmla="*/ 203682 w 1033791"/>
                  <a:gd name="connsiteY35" fmla="*/ 883876 h 1499396"/>
                  <a:gd name="connsiteX36" fmla="*/ 190681 w 1033791"/>
                  <a:gd name="connsiteY36" fmla="*/ 857874 h 1499396"/>
                  <a:gd name="connsiteX37" fmla="*/ 212349 w 1033791"/>
                  <a:gd name="connsiteY37" fmla="*/ 814538 h 1499396"/>
                  <a:gd name="connsiteX38" fmla="*/ 212349 w 1033791"/>
                  <a:gd name="connsiteY38" fmla="*/ 792869 h 1499396"/>
                  <a:gd name="connsiteX39" fmla="*/ 260019 w 1033791"/>
                  <a:gd name="connsiteY39" fmla="*/ 771770 h 1499396"/>
                  <a:gd name="connsiteX40" fmla="*/ 376007 w 1033791"/>
                  <a:gd name="connsiteY40" fmla="*/ 753180 h 1499396"/>
                  <a:gd name="connsiteX41" fmla="*/ 494036 w 1033791"/>
                  <a:gd name="connsiteY41" fmla="*/ 732198 h 1499396"/>
                  <a:gd name="connsiteX42" fmla="*/ 515704 w 1033791"/>
                  <a:gd name="connsiteY42" fmla="*/ 688862 h 1499396"/>
                  <a:gd name="connsiteX43" fmla="*/ 507037 w 1033791"/>
                  <a:gd name="connsiteY43" fmla="*/ 645525 h 1499396"/>
                  <a:gd name="connsiteX44" fmla="*/ 468034 w 1033791"/>
                  <a:gd name="connsiteY44" fmla="*/ 645525 h 1499396"/>
                  <a:gd name="connsiteX45" fmla="*/ 342358 w 1033791"/>
                  <a:gd name="connsiteY45" fmla="*/ 684528 h 1499396"/>
                  <a:gd name="connsiteX46" fmla="*/ 251352 w 1033791"/>
                  <a:gd name="connsiteY46" fmla="*/ 688862 h 1499396"/>
                  <a:gd name="connsiteX47" fmla="*/ 238351 w 1033791"/>
                  <a:gd name="connsiteY47" fmla="*/ 658526 h 1499396"/>
                  <a:gd name="connsiteX48" fmla="*/ 260019 w 1033791"/>
                  <a:gd name="connsiteY48" fmla="*/ 645525 h 1499396"/>
                  <a:gd name="connsiteX49" fmla="*/ 212349 w 1033791"/>
                  <a:gd name="connsiteY49" fmla="*/ 645525 h 1499396"/>
                  <a:gd name="connsiteX50" fmla="*/ 156012 w 1033791"/>
                  <a:gd name="connsiteY50" fmla="*/ 610856 h 1499396"/>
                  <a:gd name="connsiteX51" fmla="*/ 156012 w 1033791"/>
                  <a:gd name="connsiteY51" fmla="*/ 589188 h 1499396"/>
                  <a:gd name="connsiteX52" fmla="*/ 121342 w 1033791"/>
                  <a:gd name="connsiteY52" fmla="*/ 571853 h 1499396"/>
                  <a:gd name="connsiteX53" fmla="*/ 108341 w 1033791"/>
                  <a:gd name="connsiteY53" fmla="*/ 550185 h 1499396"/>
                  <a:gd name="connsiteX54" fmla="*/ 104008 w 1033791"/>
                  <a:gd name="connsiteY54" fmla="*/ 476513 h 1499396"/>
                  <a:gd name="connsiteX55" fmla="*/ 175855 w 1033791"/>
                  <a:gd name="connsiteY55" fmla="*/ 390525 h 1499396"/>
                  <a:gd name="connsiteX56" fmla="*/ 213604 w 1033791"/>
                  <a:gd name="connsiteY56" fmla="*/ 247515 h 1499396"/>
                  <a:gd name="connsiteX57" fmla="*/ 281687 w 1033791"/>
                  <a:gd name="connsiteY57" fmla="*/ 112486 h 1499396"/>
                  <a:gd name="connsiteX58" fmla="*/ 411697 w 1033791"/>
                  <a:gd name="connsiteY58" fmla="*/ 38814 h 1499396"/>
                  <a:gd name="connsiteX59" fmla="*/ 535135 w 1033791"/>
                  <a:gd name="connsiteY59" fmla="*/ 859 h 1499396"/>
                  <a:gd name="connsiteX60" fmla="*/ 702051 w 1033791"/>
                  <a:gd name="connsiteY60" fmla="*/ 25813 h 1499396"/>
                  <a:gd name="connsiteX0" fmla="*/ 719980 w 1033791"/>
                  <a:gd name="connsiteY0" fmla="*/ 36909 h 1498539"/>
                  <a:gd name="connsiteX1" fmla="*/ 849395 w 1033791"/>
                  <a:gd name="connsiteY1" fmla="*/ 146299 h 1498539"/>
                  <a:gd name="connsiteX2" fmla="*/ 927401 w 1033791"/>
                  <a:gd name="connsiteY2" fmla="*/ 289309 h 1498539"/>
                  <a:gd name="connsiteX3" fmla="*/ 957854 w 1033791"/>
                  <a:gd name="connsiteY3" fmla="*/ 396396 h 1498539"/>
                  <a:gd name="connsiteX4" fmla="*/ 991267 w 1033791"/>
                  <a:gd name="connsiteY4" fmla="*/ 557995 h 1498539"/>
                  <a:gd name="connsiteX5" fmla="*/ 1031409 w 1033791"/>
                  <a:gd name="connsiteY5" fmla="*/ 735675 h 1498539"/>
                  <a:gd name="connsiteX6" fmla="*/ 1027075 w 1033791"/>
                  <a:gd name="connsiteY6" fmla="*/ 874352 h 1498539"/>
                  <a:gd name="connsiteX7" fmla="*/ 1009740 w 1033791"/>
                  <a:gd name="connsiteY7" fmla="*/ 1130037 h 1498539"/>
                  <a:gd name="connsiteX8" fmla="*/ 884065 w 1033791"/>
                  <a:gd name="connsiteY8" fmla="*/ 1338052 h 1498539"/>
                  <a:gd name="connsiteX9" fmla="*/ 667382 w 1033791"/>
                  <a:gd name="connsiteY9" fmla="*/ 1463728 h 1498539"/>
                  <a:gd name="connsiteX10" fmla="*/ 541706 w 1033791"/>
                  <a:gd name="connsiteY10" fmla="*/ 1498397 h 1498539"/>
                  <a:gd name="connsiteX11" fmla="*/ 368360 w 1033791"/>
                  <a:gd name="connsiteY11" fmla="*/ 1455061 h 1498539"/>
                  <a:gd name="connsiteX12" fmla="*/ 242685 w 1033791"/>
                  <a:gd name="connsiteY12" fmla="*/ 1390056 h 1498539"/>
                  <a:gd name="connsiteX13" fmla="*/ 143011 w 1033791"/>
                  <a:gd name="connsiteY13" fmla="*/ 1273047 h 1498539"/>
                  <a:gd name="connsiteX14" fmla="*/ 43337 w 1033791"/>
                  <a:gd name="connsiteY14" fmla="*/ 1195042 h 1498539"/>
                  <a:gd name="connsiteX15" fmla="*/ 8668 w 1033791"/>
                  <a:gd name="connsiteY15" fmla="*/ 1121370 h 1498539"/>
                  <a:gd name="connsiteX16" fmla="*/ 30336 w 1033791"/>
                  <a:gd name="connsiteY16" fmla="*/ 1091034 h 1498539"/>
                  <a:gd name="connsiteX17" fmla="*/ 17335 w 1033791"/>
                  <a:gd name="connsiteY17" fmla="*/ 1073699 h 1498539"/>
                  <a:gd name="connsiteX18" fmla="*/ 34669 w 1033791"/>
                  <a:gd name="connsiteY18" fmla="*/ 1065032 h 1498539"/>
                  <a:gd name="connsiteX19" fmla="*/ 0 w 1033791"/>
                  <a:gd name="connsiteY19" fmla="*/ 1017362 h 1498539"/>
                  <a:gd name="connsiteX20" fmla="*/ 34669 w 1033791"/>
                  <a:gd name="connsiteY20" fmla="*/ 1008695 h 1498539"/>
                  <a:gd name="connsiteX21" fmla="*/ 82340 w 1033791"/>
                  <a:gd name="connsiteY21" fmla="*/ 1026029 h 1498539"/>
                  <a:gd name="connsiteX22" fmla="*/ 60671 w 1033791"/>
                  <a:gd name="connsiteY22" fmla="*/ 978359 h 1498539"/>
                  <a:gd name="connsiteX23" fmla="*/ 104008 w 1033791"/>
                  <a:gd name="connsiteY23" fmla="*/ 987026 h 1498539"/>
                  <a:gd name="connsiteX24" fmla="*/ 177680 w 1033791"/>
                  <a:gd name="connsiteY24" fmla="*/ 1112702 h 1498539"/>
                  <a:gd name="connsiteX25" fmla="*/ 299021 w 1033791"/>
                  <a:gd name="connsiteY25" fmla="*/ 1169040 h 1498539"/>
                  <a:gd name="connsiteX26" fmla="*/ 368360 w 1033791"/>
                  <a:gd name="connsiteY26" fmla="*/ 1112702 h 1498539"/>
                  <a:gd name="connsiteX27" fmla="*/ 394363 w 1033791"/>
                  <a:gd name="connsiteY27" fmla="*/ 1043364 h 1498539"/>
                  <a:gd name="connsiteX28" fmla="*/ 416031 w 1033791"/>
                  <a:gd name="connsiteY28" fmla="*/ 935023 h 1498539"/>
                  <a:gd name="connsiteX29" fmla="*/ 450700 w 1033791"/>
                  <a:gd name="connsiteY29" fmla="*/ 861351 h 1498539"/>
                  <a:gd name="connsiteX30" fmla="*/ 372694 w 1033791"/>
                  <a:gd name="connsiteY30" fmla="*/ 887353 h 1498539"/>
                  <a:gd name="connsiteX31" fmla="*/ 347947 w 1033791"/>
                  <a:gd name="connsiteY31" fmla="*/ 881764 h 1498539"/>
                  <a:gd name="connsiteX32" fmla="*/ 268686 w 1033791"/>
                  <a:gd name="connsiteY32" fmla="*/ 900353 h 1498539"/>
                  <a:gd name="connsiteX33" fmla="*/ 255686 w 1033791"/>
                  <a:gd name="connsiteY33" fmla="*/ 891686 h 1498539"/>
                  <a:gd name="connsiteX34" fmla="*/ 268686 w 1033791"/>
                  <a:gd name="connsiteY34" fmla="*/ 874352 h 1498539"/>
                  <a:gd name="connsiteX35" fmla="*/ 203682 w 1033791"/>
                  <a:gd name="connsiteY35" fmla="*/ 883019 h 1498539"/>
                  <a:gd name="connsiteX36" fmla="*/ 190681 w 1033791"/>
                  <a:gd name="connsiteY36" fmla="*/ 857017 h 1498539"/>
                  <a:gd name="connsiteX37" fmla="*/ 212349 w 1033791"/>
                  <a:gd name="connsiteY37" fmla="*/ 813681 h 1498539"/>
                  <a:gd name="connsiteX38" fmla="*/ 212349 w 1033791"/>
                  <a:gd name="connsiteY38" fmla="*/ 792012 h 1498539"/>
                  <a:gd name="connsiteX39" fmla="*/ 260019 w 1033791"/>
                  <a:gd name="connsiteY39" fmla="*/ 770913 h 1498539"/>
                  <a:gd name="connsiteX40" fmla="*/ 376007 w 1033791"/>
                  <a:gd name="connsiteY40" fmla="*/ 752323 h 1498539"/>
                  <a:gd name="connsiteX41" fmla="*/ 494036 w 1033791"/>
                  <a:gd name="connsiteY41" fmla="*/ 731341 h 1498539"/>
                  <a:gd name="connsiteX42" fmla="*/ 515704 w 1033791"/>
                  <a:gd name="connsiteY42" fmla="*/ 688005 h 1498539"/>
                  <a:gd name="connsiteX43" fmla="*/ 507037 w 1033791"/>
                  <a:gd name="connsiteY43" fmla="*/ 644668 h 1498539"/>
                  <a:gd name="connsiteX44" fmla="*/ 468034 w 1033791"/>
                  <a:gd name="connsiteY44" fmla="*/ 644668 h 1498539"/>
                  <a:gd name="connsiteX45" fmla="*/ 342358 w 1033791"/>
                  <a:gd name="connsiteY45" fmla="*/ 683671 h 1498539"/>
                  <a:gd name="connsiteX46" fmla="*/ 251352 w 1033791"/>
                  <a:gd name="connsiteY46" fmla="*/ 688005 h 1498539"/>
                  <a:gd name="connsiteX47" fmla="*/ 238351 w 1033791"/>
                  <a:gd name="connsiteY47" fmla="*/ 657669 h 1498539"/>
                  <a:gd name="connsiteX48" fmla="*/ 260019 w 1033791"/>
                  <a:gd name="connsiteY48" fmla="*/ 644668 h 1498539"/>
                  <a:gd name="connsiteX49" fmla="*/ 212349 w 1033791"/>
                  <a:gd name="connsiteY49" fmla="*/ 644668 h 1498539"/>
                  <a:gd name="connsiteX50" fmla="*/ 156012 w 1033791"/>
                  <a:gd name="connsiteY50" fmla="*/ 609999 h 1498539"/>
                  <a:gd name="connsiteX51" fmla="*/ 156012 w 1033791"/>
                  <a:gd name="connsiteY51" fmla="*/ 588331 h 1498539"/>
                  <a:gd name="connsiteX52" fmla="*/ 121342 w 1033791"/>
                  <a:gd name="connsiteY52" fmla="*/ 570996 h 1498539"/>
                  <a:gd name="connsiteX53" fmla="*/ 108341 w 1033791"/>
                  <a:gd name="connsiteY53" fmla="*/ 549328 h 1498539"/>
                  <a:gd name="connsiteX54" fmla="*/ 104008 w 1033791"/>
                  <a:gd name="connsiteY54" fmla="*/ 475656 h 1498539"/>
                  <a:gd name="connsiteX55" fmla="*/ 175855 w 1033791"/>
                  <a:gd name="connsiteY55" fmla="*/ 389668 h 1498539"/>
                  <a:gd name="connsiteX56" fmla="*/ 213604 w 1033791"/>
                  <a:gd name="connsiteY56" fmla="*/ 246658 h 1498539"/>
                  <a:gd name="connsiteX57" fmla="*/ 281687 w 1033791"/>
                  <a:gd name="connsiteY57" fmla="*/ 111629 h 1498539"/>
                  <a:gd name="connsiteX58" fmla="*/ 411697 w 1033791"/>
                  <a:gd name="connsiteY58" fmla="*/ 37957 h 1498539"/>
                  <a:gd name="connsiteX59" fmla="*/ 535135 w 1033791"/>
                  <a:gd name="connsiteY59" fmla="*/ 2 h 1498539"/>
                  <a:gd name="connsiteX60" fmla="*/ 719980 w 1033791"/>
                  <a:gd name="connsiteY60" fmla="*/ 36909 h 1498539"/>
                  <a:gd name="connsiteX0" fmla="*/ 719980 w 1033791"/>
                  <a:gd name="connsiteY0" fmla="*/ 37214 h 1498844"/>
                  <a:gd name="connsiteX1" fmla="*/ 849395 w 1033791"/>
                  <a:gd name="connsiteY1" fmla="*/ 146604 h 1498844"/>
                  <a:gd name="connsiteX2" fmla="*/ 927401 w 1033791"/>
                  <a:gd name="connsiteY2" fmla="*/ 289614 h 1498844"/>
                  <a:gd name="connsiteX3" fmla="*/ 957854 w 1033791"/>
                  <a:gd name="connsiteY3" fmla="*/ 396701 h 1498844"/>
                  <a:gd name="connsiteX4" fmla="*/ 991267 w 1033791"/>
                  <a:gd name="connsiteY4" fmla="*/ 558300 h 1498844"/>
                  <a:gd name="connsiteX5" fmla="*/ 1031409 w 1033791"/>
                  <a:gd name="connsiteY5" fmla="*/ 735980 h 1498844"/>
                  <a:gd name="connsiteX6" fmla="*/ 1027075 w 1033791"/>
                  <a:gd name="connsiteY6" fmla="*/ 874657 h 1498844"/>
                  <a:gd name="connsiteX7" fmla="*/ 1009740 w 1033791"/>
                  <a:gd name="connsiteY7" fmla="*/ 1130342 h 1498844"/>
                  <a:gd name="connsiteX8" fmla="*/ 884065 w 1033791"/>
                  <a:gd name="connsiteY8" fmla="*/ 1338357 h 1498844"/>
                  <a:gd name="connsiteX9" fmla="*/ 667382 w 1033791"/>
                  <a:gd name="connsiteY9" fmla="*/ 1464033 h 1498844"/>
                  <a:gd name="connsiteX10" fmla="*/ 541706 w 1033791"/>
                  <a:gd name="connsiteY10" fmla="*/ 1498702 h 1498844"/>
                  <a:gd name="connsiteX11" fmla="*/ 368360 w 1033791"/>
                  <a:gd name="connsiteY11" fmla="*/ 1455366 h 1498844"/>
                  <a:gd name="connsiteX12" fmla="*/ 242685 w 1033791"/>
                  <a:gd name="connsiteY12" fmla="*/ 1390361 h 1498844"/>
                  <a:gd name="connsiteX13" fmla="*/ 143011 w 1033791"/>
                  <a:gd name="connsiteY13" fmla="*/ 1273352 h 1498844"/>
                  <a:gd name="connsiteX14" fmla="*/ 43337 w 1033791"/>
                  <a:gd name="connsiteY14" fmla="*/ 1195347 h 1498844"/>
                  <a:gd name="connsiteX15" fmla="*/ 8668 w 1033791"/>
                  <a:gd name="connsiteY15" fmla="*/ 1121675 h 1498844"/>
                  <a:gd name="connsiteX16" fmla="*/ 30336 w 1033791"/>
                  <a:gd name="connsiteY16" fmla="*/ 1091339 h 1498844"/>
                  <a:gd name="connsiteX17" fmla="*/ 17335 w 1033791"/>
                  <a:gd name="connsiteY17" fmla="*/ 1074004 h 1498844"/>
                  <a:gd name="connsiteX18" fmla="*/ 34669 w 1033791"/>
                  <a:gd name="connsiteY18" fmla="*/ 1065337 h 1498844"/>
                  <a:gd name="connsiteX19" fmla="*/ 0 w 1033791"/>
                  <a:gd name="connsiteY19" fmla="*/ 1017667 h 1498844"/>
                  <a:gd name="connsiteX20" fmla="*/ 34669 w 1033791"/>
                  <a:gd name="connsiteY20" fmla="*/ 1009000 h 1498844"/>
                  <a:gd name="connsiteX21" fmla="*/ 82340 w 1033791"/>
                  <a:gd name="connsiteY21" fmla="*/ 1026334 h 1498844"/>
                  <a:gd name="connsiteX22" fmla="*/ 60671 w 1033791"/>
                  <a:gd name="connsiteY22" fmla="*/ 978664 h 1498844"/>
                  <a:gd name="connsiteX23" fmla="*/ 104008 w 1033791"/>
                  <a:gd name="connsiteY23" fmla="*/ 987331 h 1498844"/>
                  <a:gd name="connsiteX24" fmla="*/ 177680 w 1033791"/>
                  <a:gd name="connsiteY24" fmla="*/ 1113007 h 1498844"/>
                  <a:gd name="connsiteX25" fmla="*/ 299021 w 1033791"/>
                  <a:gd name="connsiteY25" fmla="*/ 1169345 h 1498844"/>
                  <a:gd name="connsiteX26" fmla="*/ 368360 w 1033791"/>
                  <a:gd name="connsiteY26" fmla="*/ 1113007 h 1498844"/>
                  <a:gd name="connsiteX27" fmla="*/ 394363 w 1033791"/>
                  <a:gd name="connsiteY27" fmla="*/ 1043669 h 1498844"/>
                  <a:gd name="connsiteX28" fmla="*/ 416031 w 1033791"/>
                  <a:gd name="connsiteY28" fmla="*/ 935328 h 1498844"/>
                  <a:gd name="connsiteX29" fmla="*/ 450700 w 1033791"/>
                  <a:gd name="connsiteY29" fmla="*/ 861656 h 1498844"/>
                  <a:gd name="connsiteX30" fmla="*/ 372694 w 1033791"/>
                  <a:gd name="connsiteY30" fmla="*/ 887658 h 1498844"/>
                  <a:gd name="connsiteX31" fmla="*/ 347947 w 1033791"/>
                  <a:gd name="connsiteY31" fmla="*/ 882069 h 1498844"/>
                  <a:gd name="connsiteX32" fmla="*/ 268686 w 1033791"/>
                  <a:gd name="connsiteY32" fmla="*/ 900658 h 1498844"/>
                  <a:gd name="connsiteX33" fmla="*/ 255686 w 1033791"/>
                  <a:gd name="connsiteY33" fmla="*/ 891991 h 1498844"/>
                  <a:gd name="connsiteX34" fmla="*/ 268686 w 1033791"/>
                  <a:gd name="connsiteY34" fmla="*/ 874657 h 1498844"/>
                  <a:gd name="connsiteX35" fmla="*/ 203682 w 1033791"/>
                  <a:gd name="connsiteY35" fmla="*/ 883324 h 1498844"/>
                  <a:gd name="connsiteX36" fmla="*/ 190681 w 1033791"/>
                  <a:gd name="connsiteY36" fmla="*/ 857322 h 1498844"/>
                  <a:gd name="connsiteX37" fmla="*/ 212349 w 1033791"/>
                  <a:gd name="connsiteY37" fmla="*/ 813986 h 1498844"/>
                  <a:gd name="connsiteX38" fmla="*/ 212349 w 1033791"/>
                  <a:gd name="connsiteY38" fmla="*/ 792317 h 1498844"/>
                  <a:gd name="connsiteX39" fmla="*/ 260019 w 1033791"/>
                  <a:gd name="connsiteY39" fmla="*/ 771218 h 1498844"/>
                  <a:gd name="connsiteX40" fmla="*/ 376007 w 1033791"/>
                  <a:gd name="connsiteY40" fmla="*/ 752628 h 1498844"/>
                  <a:gd name="connsiteX41" fmla="*/ 494036 w 1033791"/>
                  <a:gd name="connsiteY41" fmla="*/ 731646 h 1498844"/>
                  <a:gd name="connsiteX42" fmla="*/ 515704 w 1033791"/>
                  <a:gd name="connsiteY42" fmla="*/ 688310 h 1498844"/>
                  <a:gd name="connsiteX43" fmla="*/ 507037 w 1033791"/>
                  <a:gd name="connsiteY43" fmla="*/ 644973 h 1498844"/>
                  <a:gd name="connsiteX44" fmla="*/ 468034 w 1033791"/>
                  <a:gd name="connsiteY44" fmla="*/ 644973 h 1498844"/>
                  <a:gd name="connsiteX45" fmla="*/ 342358 w 1033791"/>
                  <a:gd name="connsiteY45" fmla="*/ 683976 h 1498844"/>
                  <a:gd name="connsiteX46" fmla="*/ 251352 w 1033791"/>
                  <a:gd name="connsiteY46" fmla="*/ 688310 h 1498844"/>
                  <a:gd name="connsiteX47" fmla="*/ 238351 w 1033791"/>
                  <a:gd name="connsiteY47" fmla="*/ 657974 h 1498844"/>
                  <a:gd name="connsiteX48" fmla="*/ 260019 w 1033791"/>
                  <a:gd name="connsiteY48" fmla="*/ 644973 h 1498844"/>
                  <a:gd name="connsiteX49" fmla="*/ 212349 w 1033791"/>
                  <a:gd name="connsiteY49" fmla="*/ 644973 h 1498844"/>
                  <a:gd name="connsiteX50" fmla="*/ 156012 w 1033791"/>
                  <a:gd name="connsiteY50" fmla="*/ 610304 h 1498844"/>
                  <a:gd name="connsiteX51" fmla="*/ 156012 w 1033791"/>
                  <a:gd name="connsiteY51" fmla="*/ 588636 h 1498844"/>
                  <a:gd name="connsiteX52" fmla="*/ 121342 w 1033791"/>
                  <a:gd name="connsiteY52" fmla="*/ 571301 h 1498844"/>
                  <a:gd name="connsiteX53" fmla="*/ 108341 w 1033791"/>
                  <a:gd name="connsiteY53" fmla="*/ 549633 h 1498844"/>
                  <a:gd name="connsiteX54" fmla="*/ 104008 w 1033791"/>
                  <a:gd name="connsiteY54" fmla="*/ 475961 h 1498844"/>
                  <a:gd name="connsiteX55" fmla="*/ 175855 w 1033791"/>
                  <a:gd name="connsiteY55" fmla="*/ 389973 h 1498844"/>
                  <a:gd name="connsiteX56" fmla="*/ 213604 w 1033791"/>
                  <a:gd name="connsiteY56" fmla="*/ 246963 h 1498844"/>
                  <a:gd name="connsiteX57" fmla="*/ 281687 w 1033791"/>
                  <a:gd name="connsiteY57" fmla="*/ 111934 h 1498844"/>
                  <a:gd name="connsiteX58" fmla="*/ 390596 w 1033791"/>
                  <a:gd name="connsiteY58" fmla="*/ 24194 h 1498844"/>
                  <a:gd name="connsiteX59" fmla="*/ 535135 w 1033791"/>
                  <a:gd name="connsiteY59" fmla="*/ 307 h 1498844"/>
                  <a:gd name="connsiteX60" fmla="*/ 719980 w 1033791"/>
                  <a:gd name="connsiteY60" fmla="*/ 37214 h 1498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033791" h="1498844">
                    <a:moveTo>
                      <a:pt x="719980" y="37214"/>
                    </a:moveTo>
                    <a:cubicBezTo>
                      <a:pt x="772357" y="61597"/>
                      <a:pt x="814825" y="104537"/>
                      <a:pt x="849395" y="146604"/>
                    </a:cubicBezTo>
                    <a:cubicBezTo>
                      <a:pt x="883965" y="188671"/>
                      <a:pt x="909325" y="247931"/>
                      <a:pt x="927401" y="289614"/>
                    </a:cubicBezTo>
                    <a:cubicBezTo>
                      <a:pt x="945477" y="331297"/>
                      <a:pt x="947210" y="351920"/>
                      <a:pt x="957854" y="396701"/>
                    </a:cubicBezTo>
                    <a:cubicBezTo>
                      <a:pt x="968498" y="441482"/>
                      <a:pt x="979008" y="501754"/>
                      <a:pt x="991267" y="558300"/>
                    </a:cubicBezTo>
                    <a:cubicBezTo>
                      <a:pt x="1003526" y="614846"/>
                      <a:pt x="1025441" y="683254"/>
                      <a:pt x="1031409" y="735980"/>
                    </a:cubicBezTo>
                    <a:cubicBezTo>
                      <a:pt x="1037377" y="788706"/>
                      <a:pt x="1030686" y="808930"/>
                      <a:pt x="1027075" y="874657"/>
                    </a:cubicBezTo>
                    <a:cubicBezTo>
                      <a:pt x="1023464" y="940384"/>
                      <a:pt x="1033575" y="1053059"/>
                      <a:pt x="1009740" y="1130342"/>
                    </a:cubicBezTo>
                    <a:cubicBezTo>
                      <a:pt x="985905" y="1207625"/>
                      <a:pt x="941125" y="1282742"/>
                      <a:pt x="884065" y="1338357"/>
                    </a:cubicBezTo>
                    <a:cubicBezTo>
                      <a:pt x="827005" y="1393972"/>
                      <a:pt x="724442" y="1437309"/>
                      <a:pt x="667382" y="1464033"/>
                    </a:cubicBezTo>
                    <a:cubicBezTo>
                      <a:pt x="610322" y="1490757"/>
                      <a:pt x="591543" y="1500146"/>
                      <a:pt x="541706" y="1498702"/>
                    </a:cubicBezTo>
                    <a:cubicBezTo>
                      <a:pt x="491869" y="1497258"/>
                      <a:pt x="418197" y="1473423"/>
                      <a:pt x="368360" y="1455366"/>
                    </a:cubicBezTo>
                    <a:cubicBezTo>
                      <a:pt x="318523" y="1437309"/>
                      <a:pt x="280243" y="1420697"/>
                      <a:pt x="242685" y="1390361"/>
                    </a:cubicBezTo>
                    <a:cubicBezTo>
                      <a:pt x="205127" y="1360025"/>
                      <a:pt x="176236" y="1305854"/>
                      <a:pt x="143011" y="1273352"/>
                    </a:cubicBezTo>
                    <a:cubicBezTo>
                      <a:pt x="109786" y="1240850"/>
                      <a:pt x="65727" y="1220626"/>
                      <a:pt x="43337" y="1195347"/>
                    </a:cubicBezTo>
                    <a:cubicBezTo>
                      <a:pt x="20947" y="1170068"/>
                      <a:pt x="10835" y="1139010"/>
                      <a:pt x="8668" y="1121675"/>
                    </a:cubicBezTo>
                    <a:cubicBezTo>
                      <a:pt x="6501" y="1104340"/>
                      <a:pt x="28891" y="1099284"/>
                      <a:pt x="30336" y="1091339"/>
                    </a:cubicBezTo>
                    <a:cubicBezTo>
                      <a:pt x="31780" y="1083394"/>
                      <a:pt x="16613" y="1078338"/>
                      <a:pt x="17335" y="1074004"/>
                    </a:cubicBezTo>
                    <a:cubicBezTo>
                      <a:pt x="18057" y="1069670"/>
                      <a:pt x="37558" y="1074726"/>
                      <a:pt x="34669" y="1065337"/>
                    </a:cubicBezTo>
                    <a:cubicBezTo>
                      <a:pt x="31780" y="1055948"/>
                      <a:pt x="0" y="1027056"/>
                      <a:pt x="0" y="1017667"/>
                    </a:cubicBezTo>
                    <a:cubicBezTo>
                      <a:pt x="0" y="1008278"/>
                      <a:pt x="20946" y="1007556"/>
                      <a:pt x="34669" y="1009000"/>
                    </a:cubicBezTo>
                    <a:cubicBezTo>
                      <a:pt x="48392" y="1010444"/>
                      <a:pt x="78006" y="1031390"/>
                      <a:pt x="82340" y="1026334"/>
                    </a:cubicBezTo>
                    <a:cubicBezTo>
                      <a:pt x="86674" y="1021278"/>
                      <a:pt x="57060" y="985164"/>
                      <a:pt x="60671" y="978664"/>
                    </a:cubicBezTo>
                    <a:cubicBezTo>
                      <a:pt x="64282" y="972164"/>
                      <a:pt x="84507" y="964941"/>
                      <a:pt x="104008" y="987331"/>
                    </a:cubicBezTo>
                    <a:cubicBezTo>
                      <a:pt x="123509" y="1009721"/>
                      <a:pt x="145178" y="1082671"/>
                      <a:pt x="177680" y="1113007"/>
                    </a:cubicBezTo>
                    <a:cubicBezTo>
                      <a:pt x="210182" y="1143343"/>
                      <a:pt x="267241" y="1169345"/>
                      <a:pt x="299021" y="1169345"/>
                    </a:cubicBezTo>
                    <a:cubicBezTo>
                      <a:pt x="330801" y="1169345"/>
                      <a:pt x="352470" y="1133953"/>
                      <a:pt x="368360" y="1113007"/>
                    </a:cubicBezTo>
                    <a:cubicBezTo>
                      <a:pt x="384250" y="1092061"/>
                      <a:pt x="386418" y="1073282"/>
                      <a:pt x="394363" y="1043669"/>
                    </a:cubicBezTo>
                    <a:cubicBezTo>
                      <a:pt x="402308" y="1014056"/>
                      <a:pt x="406642" y="965663"/>
                      <a:pt x="416031" y="935328"/>
                    </a:cubicBezTo>
                    <a:cubicBezTo>
                      <a:pt x="425420" y="904993"/>
                      <a:pt x="457923" y="869601"/>
                      <a:pt x="450700" y="861656"/>
                    </a:cubicBezTo>
                    <a:cubicBezTo>
                      <a:pt x="443477" y="853711"/>
                      <a:pt x="389819" y="884256"/>
                      <a:pt x="372694" y="887658"/>
                    </a:cubicBezTo>
                    <a:cubicBezTo>
                      <a:pt x="355569" y="891060"/>
                      <a:pt x="365282" y="879902"/>
                      <a:pt x="347947" y="882069"/>
                    </a:cubicBezTo>
                    <a:cubicBezTo>
                      <a:pt x="330612" y="884236"/>
                      <a:pt x="284063" y="899004"/>
                      <a:pt x="268686" y="900658"/>
                    </a:cubicBezTo>
                    <a:cubicBezTo>
                      <a:pt x="253309" y="902312"/>
                      <a:pt x="255686" y="896324"/>
                      <a:pt x="255686" y="891991"/>
                    </a:cubicBezTo>
                    <a:cubicBezTo>
                      <a:pt x="255686" y="887658"/>
                      <a:pt x="277353" y="876102"/>
                      <a:pt x="268686" y="874657"/>
                    </a:cubicBezTo>
                    <a:cubicBezTo>
                      <a:pt x="260019" y="873213"/>
                      <a:pt x="216683" y="886213"/>
                      <a:pt x="203682" y="883324"/>
                    </a:cubicBezTo>
                    <a:cubicBezTo>
                      <a:pt x="190681" y="880435"/>
                      <a:pt x="189237" y="868878"/>
                      <a:pt x="190681" y="857322"/>
                    </a:cubicBezTo>
                    <a:cubicBezTo>
                      <a:pt x="192125" y="845766"/>
                      <a:pt x="208738" y="824820"/>
                      <a:pt x="212349" y="813986"/>
                    </a:cubicBezTo>
                    <a:cubicBezTo>
                      <a:pt x="215960" y="803152"/>
                      <a:pt x="204404" y="799445"/>
                      <a:pt x="212349" y="792317"/>
                    </a:cubicBezTo>
                    <a:cubicBezTo>
                      <a:pt x="220294" y="785189"/>
                      <a:pt x="232743" y="777833"/>
                      <a:pt x="260019" y="771218"/>
                    </a:cubicBezTo>
                    <a:cubicBezTo>
                      <a:pt x="287295" y="764603"/>
                      <a:pt x="337004" y="759223"/>
                      <a:pt x="376007" y="752628"/>
                    </a:cubicBezTo>
                    <a:cubicBezTo>
                      <a:pt x="415010" y="746033"/>
                      <a:pt x="470753" y="742366"/>
                      <a:pt x="494036" y="731646"/>
                    </a:cubicBezTo>
                    <a:cubicBezTo>
                      <a:pt x="517319" y="720926"/>
                      <a:pt x="513537" y="702755"/>
                      <a:pt x="515704" y="688310"/>
                    </a:cubicBezTo>
                    <a:cubicBezTo>
                      <a:pt x="517871" y="673865"/>
                      <a:pt x="514982" y="652196"/>
                      <a:pt x="507037" y="644973"/>
                    </a:cubicBezTo>
                    <a:cubicBezTo>
                      <a:pt x="499092" y="637750"/>
                      <a:pt x="495480" y="638473"/>
                      <a:pt x="468034" y="644973"/>
                    </a:cubicBezTo>
                    <a:cubicBezTo>
                      <a:pt x="440587" y="651474"/>
                      <a:pt x="378472" y="676753"/>
                      <a:pt x="342358" y="683976"/>
                    </a:cubicBezTo>
                    <a:cubicBezTo>
                      <a:pt x="306244" y="691199"/>
                      <a:pt x="268687" y="692644"/>
                      <a:pt x="251352" y="688310"/>
                    </a:cubicBezTo>
                    <a:cubicBezTo>
                      <a:pt x="234017" y="683976"/>
                      <a:pt x="236907" y="665197"/>
                      <a:pt x="238351" y="657974"/>
                    </a:cubicBezTo>
                    <a:cubicBezTo>
                      <a:pt x="239795" y="650751"/>
                      <a:pt x="264353" y="647140"/>
                      <a:pt x="260019" y="644973"/>
                    </a:cubicBezTo>
                    <a:cubicBezTo>
                      <a:pt x="255685" y="642806"/>
                      <a:pt x="229683" y="650751"/>
                      <a:pt x="212349" y="644973"/>
                    </a:cubicBezTo>
                    <a:cubicBezTo>
                      <a:pt x="195014" y="639195"/>
                      <a:pt x="165401" y="619693"/>
                      <a:pt x="156012" y="610304"/>
                    </a:cubicBezTo>
                    <a:cubicBezTo>
                      <a:pt x="146623" y="600915"/>
                      <a:pt x="161790" y="595136"/>
                      <a:pt x="156012" y="588636"/>
                    </a:cubicBezTo>
                    <a:cubicBezTo>
                      <a:pt x="150234" y="582136"/>
                      <a:pt x="129287" y="577801"/>
                      <a:pt x="121342" y="571301"/>
                    </a:cubicBezTo>
                    <a:cubicBezTo>
                      <a:pt x="113397" y="564801"/>
                      <a:pt x="111230" y="565523"/>
                      <a:pt x="108341" y="549633"/>
                    </a:cubicBezTo>
                    <a:cubicBezTo>
                      <a:pt x="105452" y="533743"/>
                      <a:pt x="92756" y="502571"/>
                      <a:pt x="104008" y="475961"/>
                    </a:cubicBezTo>
                    <a:cubicBezTo>
                      <a:pt x="115260" y="449351"/>
                      <a:pt x="157589" y="428139"/>
                      <a:pt x="175855" y="389973"/>
                    </a:cubicBezTo>
                    <a:cubicBezTo>
                      <a:pt x="194121" y="351807"/>
                      <a:pt x="195965" y="293303"/>
                      <a:pt x="213604" y="246963"/>
                    </a:cubicBezTo>
                    <a:cubicBezTo>
                      <a:pt x="231243" y="200623"/>
                      <a:pt x="252188" y="149062"/>
                      <a:pt x="281687" y="111934"/>
                    </a:cubicBezTo>
                    <a:cubicBezTo>
                      <a:pt x="311186" y="74806"/>
                      <a:pt x="344370" y="40806"/>
                      <a:pt x="390596" y="24194"/>
                    </a:cubicBezTo>
                    <a:cubicBezTo>
                      <a:pt x="436822" y="7582"/>
                      <a:pt x="480238" y="-1863"/>
                      <a:pt x="535135" y="307"/>
                    </a:cubicBezTo>
                    <a:cubicBezTo>
                      <a:pt x="590032" y="2477"/>
                      <a:pt x="667603" y="12831"/>
                      <a:pt x="719980" y="37214"/>
                    </a:cubicBezTo>
                    <a:close/>
                  </a:path>
                </a:pathLst>
              </a:cu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44083"/>
                <a:endParaRPr lang="en-GB" sz="1662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6" name="Forme libre 145"/>
              <p:cNvSpPr/>
              <p:nvPr/>
            </p:nvSpPr>
            <p:spPr>
              <a:xfrm rot="20708806">
                <a:off x="888263" y="1650857"/>
                <a:ext cx="457661" cy="305091"/>
              </a:xfrm>
              <a:custGeom>
                <a:avLst/>
                <a:gdLst>
                  <a:gd name="connsiteX0" fmla="*/ 121920 w 1421312"/>
                  <a:gd name="connsiteY0" fmla="*/ 354131 h 983033"/>
                  <a:gd name="connsiteX1" fmla="*/ 199506 w 1421312"/>
                  <a:gd name="connsiteY1" fmla="*/ 176793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14647 w 1421312"/>
                  <a:gd name="connsiteY18" fmla="*/ 681099 h 983033"/>
                  <a:gd name="connsiteX19" fmla="*/ 875607 w 1421312"/>
                  <a:gd name="connsiteY19" fmla="*/ 636764 h 983033"/>
                  <a:gd name="connsiteX20" fmla="*/ 748146 w 1421312"/>
                  <a:gd name="connsiteY20" fmla="*/ 791935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76844 w 1421312"/>
                  <a:gd name="connsiteY23" fmla="*/ 670015 h 983033"/>
                  <a:gd name="connsiteX24" fmla="*/ 271549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49877 w 1421312"/>
                  <a:gd name="connsiteY28" fmla="*/ 442800 h 983033"/>
                  <a:gd name="connsiteX29" fmla="*/ 121920 w 1421312"/>
                  <a:gd name="connsiteY29" fmla="*/ 354131 h 983033"/>
                  <a:gd name="connsiteX0" fmla="*/ 94210 w 1421312"/>
                  <a:gd name="connsiteY0" fmla="*/ 354131 h 983033"/>
                  <a:gd name="connsiteX1" fmla="*/ 199506 w 1421312"/>
                  <a:gd name="connsiteY1" fmla="*/ 176793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14647 w 1421312"/>
                  <a:gd name="connsiteY18" fmla="*/ 681099 h 983033"/>
                  <a:gd name="connsiteX19" fmla="*/ 875607 w 1421312"/>
                  <a:gd name="connsiteY19" fmla="*/ 636764 h 983033"/>
                  <a:gd name="connsiteX20" fmla="*/ 748146 w 1421312"/>
                  <a:gd name="connsiteY20" fmla="*/ 791935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76844 w 1421312"/>
                  <a:gd name="connsiteY23" fmla="*/ 670015 h 983033"/>
                  <a:gd name="connsiteX24" fmla="*/ 271549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49877 w 1421312"/>
                  <a:gd name="connsiteY28" fmla="*/ 442800 h 983033"/>
                  <a:gd name="connsiteX29" fmla="*/ 94210 w 1421312"/>
                  <a:gd name="connsiteY29" fmla="*/ 354131 h 983033"/>
                  <a:gd name="connsiteX0" fmla="*/ 94210 w 1421312"/>
                  <a:gd name="connsiteY0" fmla="*/ 354131 h 983033"/>
                  <a:gd name="connsiteX1" fmla="*/ 227215 w 1421312"/>
                  <a:gd name="connsiteY1" fmla="*/ 171251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14647 w 1421312"/>
                  <a:gd name="connsiteY18" fmla="*/ 681099 h 983033"/>
                  <a:gd name="connsiteX19" fmla="*/ 875607 w 1421312"/>
                  <a:gd name="connsiteY19" fmla="*/ 636764 h 983033"/>
                  <a:gd name="connsiteX20" fmla="*/ 748146 w 1421312"/>
                  <a:gd name="connsiteY20" fmla="*/ 791935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76844 w 1421312"/>
                  <a:gd name="connsiteY23" fmla="*/ 670015 h 983033"/>
                  <a:gd name="connsiteX24" fmla="*/ 271549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49877 w 1421312"/>
                  <a:gd name="connsiteY28" fmla="*/ 442800 h 983033"/>
                  <a:gd name="connsiteX29" fmla="*/ 94210 w 1421312"/>
                  <a:gd name="connsiteY29" fmla="*/ 354131 h 983033"/>
                  <a:gd name="connsiteX0" fmla="*/ 94210 w 1421312"/>
                  <a:gd name="connsiteY0" fmla="*/ 354131 h 983033"/>
                  <a:gd name="connsiteX1" fmla="*/ 227215 w 1421312"/>
                  <a:gd name="connsiteY1" fmla="*/ 171251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14647 w 1421312"/>
                  <a:gd name="connsiteY18" fmla="*/ 681099 h 983033"/>
                  <a:gd name="connsiteX19" fmla="*/ 875607 w 1421312"/>
                  <a:gd name="connsiteY19" fmla="*/ 636764 h 983033"/>
                  <a:gd name="connsiteX20" fmla="*/ 742604 w 1421312"/>
                  <a:gd name="connsiteY20" fmla="*/ 769768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76844 w 1421312"/>
                  <a:gd name="connsiteY23" fmla="*/ 670015 h 983033"/>
                  <a:gd name="connsiteX24" fmla="*/ 271549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49877 w 1421312"/>
                  <a:gd name="connsiteY28" fmla="*/ 442800 h 983033"/>
                  <a:gd name="connsiteX29" fmla="*/ 94210 w 1421312"/>
                  <a:gd name="connsiteY29" fmla="*/ 354131 h 983033"/>
                  <a:gd name="connsiteX0" fmla="*/ 94210 w 1421312"/>
                  <a:gd name="connsiteY0" fmla="*/ 354131 h 983033"/>
                  <a:gd name="connsiteX1" fmla="*/ 227215 w 1421312"/>
                  <a:gd name="connsiteY1" fmla="*/ 171251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36814 w 1421312"/>
                  <a:gd name="connsiteY18" fmla="*/ 675557 h 983033"/>
                  <a:gd name="connsiteX19" fmla="*/ 875607 w 1421312"/>
                  <a:gd name="connsiteY19" fmla="*/ 636764 h 983033"/>
                  <a:gd name="connsiteX20" fmla="*/ 742604 w 1421312"/>
                  <a:gd name="connsiteY20" fmla="*/ 769768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76844 w 1421312"/>
                  <a:gd name="connsiteY23" fmla="*/ 670015 h 983033"/>
                  <a:gd name="connsiteX24" fmla="*/ 271549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49877 w 1421312"/>
                  <a:gd name="connsiteY28" fmla="*/ 442800 h 983033"/>
                  <a:gd name="connsiteX29" fmla="*/ 94210 w 1421312"/>
                  <a:gd name="connsiteY29" fmla="*/ 354131 h 983033"/>
                  <a:gd name="connsiteX0" fmla="*/ 94210 w 1421312"/>
                  <a:gd name="connsiteY0" fmla="*/ 354131 h 983033"/>
                  <a:gd name="connsiteX1" fmla="*/ 227215 w 1421312"/>
                  <a:gd name="connsiteY1" fmla="*/ 171251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36814 w 1421312"/>
                  <a:gd name="connsiteY18" fmla="*/ 675557 h 983033"/>
                  <a:gd name="connsiteX19" fmla="*/ 875607 w 1421312"/>
                  <a:gd name="connsiteY19" fmla="*/ 636764 h 983033"/>
                  <a:gd name="connsiteX20" fmla="*/ 742604 w 1421312"/>
                  <a:gd name="connsiteY20" fmla="*/ 769768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26967 w 1421312"/>
                  <a:gd name="connsiteY23" fmla="*/ 681099 h 983033"/>
                  <a:gd name="connsiteX24" fmla="*/ 271549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49877 w 1421312"/>
                  <a:gd name="connsiteY28" fmla="*/ 442800 h 983033"/>
                  <a:gd name="connsiteX29" fmla="*/ 94210 w 1421312"/>
                  <a:gd name="connsiteY29" fmla="*/ 354131 h 983033"/>
                  <a:gd name="connsiteX0" fmla="*/ 94210 w 1421312"/>
                  <a:gd name="connsiteY0" fmla="*/ 354131 h 983033"/>
                  <a:gd name="connsiteX1" fmla="*/ 227215 w 1421312"/>
                  <a:gd name="connsiteY1" fmla="*/ 171251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36814 w 1421312"/>
                  <a:gd name="connsiteY18" fmla="*/ 675557 h 983033"/>
                  <a:gd name="connsiteX19" fmla="*/ 875607 w 1421312"/>
                  <a:gd name="connsiteY19" fmla="*/ 636764 h 983033"/>
                  <a:gd name="connsiteX20" fmla="*/ 742604 w 1421312"/>
                  <a:gd name="connsiteY20" fmla="*/ 769768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26967 w 1421312"/>
                  <a:gd name="connsiteY23" fmla="*/ 681099 h 983033"/>
                  <a:gd name="connsiteX24" fmla="*/ 260466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49877 w 1421312"/>
                  <a:gd name="connsiteY28" fmla="*/ 442800 h 983033"/>
                  <a:gd name="connsiteX29" fmla="*/ 94210 w 1421312"/>
                  <a:gd name="connsiteY29" fmla="*/ 354131 h 983033"/>
                  <a:gd name="connsiteX0" fmla="*/ 94210 w 1421312"/>
                  <a:gd name="connsiteY0" fmla="*/ 354131 h 983033"/>
                  <a:gd name="connsiteX1" fmla="*/ 227215 w 1421312"/>
                  <a:gd name="connsiteY1" fmla="*/ 171251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36814 w 1421312"/>
                  <a:gd name="connsiteY18" fmla="*/ 675557 h 983033"/>
                  <a:gd name="connsiteX19" fmla="*/ 875607 w 1421312"/>
                  <a:gd name="connsiteY19" fmla="*/ 636764 h 983033"/>
                  <a:gd name="connsiteX20" fmla="*/ 742604 w 1421312"/>
                  <a:gd name="connsiteY20" fmla="*/ 769768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26967 w 1421312"/>
                  <a:gd name="connsiteY23" fmla="*/ 681099 h 983033"/>
                  <a:gd name="connsiteX24" fmla="*/ 260466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83127 w 1421312"/>
                  <a:gd name="connsiteY28" fmla="*/ 431716 h 983033"/>
                  <a:gd name="connsiteX29" fmla="*/ 94210 w 1421312"/>
                  <a:gd name="connsiteY29" fmla="*/ 354131 h 983033"/>
                  <a:gd name="connsiteX0" fmla="*/ 105294 w 1432396"/>
                  <a:gd name="connsiteY0" fmla="*/ 354131 h 983033"/>
                  <a:gd name="connsiteX1" fmla="*/ 238299 w 1432396"/>
                  <a:gd name="connsiteY1" fmla="*/ 171251 h 983033"/>
                  <a:gd name="connsiteX2" fmla="*/ 365761 w 1432396"/>
                  <a:gd name="connsiteY2" fmla="*/ 88124 h 983033"/>
                  <a:gd name="connsiteX3" fmla="*/ 670561 w 1432396"/>
                  <a:gd name="connsiteY3" fmla="*/ 4997 h 983033"/>
                  <a:gd name="connsiteX4" fmla="*/ 836815 w 1432396"/>
                  <a:gd name="connsiteY4" fmla="*/ 16080 h 983033"/>
                  <a:gd name="connsiteX5" fmla="*/ 997528 w 1432396"/>
                  <a:gd name="connsiteY5" fmla="*/ 71499 h 983033"/>
                  <a:gd name="connsiteX6" fmla="*/ 1197033 w 1432396"/>
                  <a:gd name="connsiteY6" fmla="*/ 309797 h 983033"/>
                  <a:gd name="connsiteX7" fmla="*/ 1269077 w 1432396"/>
                  <a:gd name="connsiteY7" fmla="*/ 487135 h 983033"/>
                  <a:gd name="connsiteX8" fmla="*/ 1235826 w 1432396"/>
                  <a:gd name="connsiteY8" fmla="*/ 603513 h 983033"/>
                  <a:gd name="connsiteX9" fmla="*/ 1213659 w 1432396"/>
                  <a:gd name="connsiteY9" fmla="*/ 647848 h 983033"/>
                  <a:gd name="connsiteX10" fmla="*/ 1318953 w 1432396"/>
                  <a:gd name="connsiteY10" fmla="*/ 575804 h 983033"/>
                  <a:gd name="connsiteX11" fmla="*/ 1390997 w 1432396"/>
                  <a:gd name="connsiteY11" fmla="*/ 620139 h 983033"/>
                  <a:gd name="connsiteX12" fmla="*/ 1429790 w 1432396"/>
                  <a:gd name="connsiteY12" fmla="*/ 836269 h 983033"/>
                  <a:gd name="connsiteX13" fmla="*/ 1318953 w 1432396"/>
                  <a:gd name="connsiteY13" fmla="*/ 980357 h 983033"/>
                  <a:gd name="connsiteX14" fmla="*/ 1174866 w 1432396"/>
                  <a:gd name="connsiteY14" fmla="*/ 930480 h 983033"/>
                  <a:gd name="connsiteX15" fmla="*/ 936568 w 1432396"/>
                  <a:gd name="connsiteY15" fmla="*/ 936022 h 983033"/>
                  <a:gd name="connsiteX16" fmla="*/ 786939 w 1432396"/>
                  <a:gd name="connsiteY16" fmla="*/ 891688 h 983033"/>
                  <a:gd name="connsiteX17" fmla="*/ 737062 w 1432396"/>
                  <a:gd name="connsiteY17" fmla="*/ 797477 h 983033"/>
                  <a:gd name="connsiteX18" fmla="*/ 847898 w 1432396"/>
                  <a:gd name="connsiteY18" fmla="*/ 675557 h 983033"/>
                  <a:gd name="connsiteX19" fmla="*/ 886691 w 1432396"/>
                  <a:gd name="connsiteY19" fmla="*/ 636764 h 983033"/>
                  <a:gd name="connsiteX20" fmla="*/ 753688 w 1432396"/>
                  <a:gd name="connsiteY20" fmla="*/ 769768 h 983033"/>
                  <a:gd name="connsiteX21" fmla="*/ 659477 w 1432396"/>
                  <a:gd name="connsiteY21" fmla="*/ 836269 h 983033"/>
                  <a:gd name="connsiteX22" fmla="*/ 454430 w 1432396"/>
                  <a:gd name="connsiteY22" fmla="*/ 769768 h 983033"/>
                  <a:gd name="connsiteX23" fmla="*/ 338051 w 1432396"/>
                  <a:gd name="connsiteY23" fmla="*/ 681099 h 983033"/>
                  <a:gd name="connsiteX24" fmla="*/ 271550 w 1432396"/>
                  <a:gd name="connsiteY24" fmla="*/ 631222 h 983033"/>
                  <a:gd name="connsiteX25" fmla="*/ 199506 w 1432396"/>
                  <a:gd name="connsiteY25" fmla="*/ 625680 h 983033"/>
                  <a:gd name="connsiteX26" fmla="*/ 60961 w 1432396"/>
                  <a:gd name="connsiteY26" fmla="*/ 603513 h 983033"/>
                  <a:gd name="connsiteX27" fmla="*/ 0 w 1432396"/>
                  <a:gd name="connsiteY27" fmla="*/ 548095 h 983033"/>
                  <a:gd name="connsiteX28" fmla="*/ 94211 w 1432396"/>
                  <a:gd name="connsiteY28" fmla="*/ 431716 h 983033"/>
                  <a:gd name="connsiteX29" fmla="*/ 105294 w 1432396"/>
                  <a:gd name="connsiteY29" fmla="*/ 354131 h 983033"/>
                  <a:gd name="connsiteX0" fmla="*/ 105294 w 1432396"/>
                  <a:gd name="connsiteY0" fmla="*/ 354131 h 983033"/>
                  <a:gd name="connsiteX1" fmla="*/ 238299 w 1432396"/>
                  <a:gd name="connsiteY1" fmla="*/ 171251 h 983033"/>
                  <a:gd name="connsiteX2" fmla="*/ 365761 w 1432396"/>
                  <a:gd name="connsiteY2" fmla="*/ 88124 h 983033"/>
                  <a:gd name="connsiteX3" fmla="*/ 670561 w 1432396"/>
                  <a:gd name="connsiteY3" fmla="*/ 4997 h 983033"/>
                  <a:gd name="connsiteX4" fmla="*/ 836815 w 1432396"/>
                  <a:gd name="connsiteY4" fmla="*/ 16080 h 983033"/>
                  <a:gd name="connsiteX5" fmla="*/ 997528 w 1432396"/>
                  <a:gd name="connsiteY5" fmla="*/ 71499 h 983033"/>
                  <a:gd name="connsiteX6" fmla="*/ 1197033 w 1432396"/>
                  <a:gd name="connsiteY6" fmla="*/ 309797 h 983033"/>
                  <a:gd name="connsiteX7" fmla="*/ 1269077 w 1432396"/>
                  <a:gd name="connsiteY7" fmla="*/ 487135 h 983033"/>
                  <a:gd name="connsiteX8" fmla="*/ 1235826 w 1432396"/>
                  <a:gd name="connsiteY8" fmla="*/ 603513 h 983033"/>
                  <a:gd name="connsiteX9" fmla="*/ 1213659 w 1432396"/>
                  <a:gd name="connsiteY9" fmla="*/ 647848 h 983033"/>
                  <a:gd name="connsiteX10" fmla="*/ 1318953 w 1432396"/>
                  <a:gd name="connsiteY10" fmla="*/ 575804 h 983033"/>
                  <a:gd name="connsiteX11" fmla="*/ 1390997 w 1432396"/>
                  <a:gd name="connsiteY11" fmla="*/ 620139 h 983033"/>
                  <a:gd name="connsiteX12" fmla="*/ 1429790 w 1432396"/>
                  <a:gd name="connsiteY12" fmla="*/ 836269 h 983033"/>
                  <a:gd name="connsiteX13" fmla="*/ 1318953 w 1432396"/>
                  <a:gd name="connsiteY13" fmla="*/ 980357 h 983033"/>
                  <a:gd name="connsiteX14" fmla="*/ 1174866 w 1432396"/>
                  <a:gd name="connsiteY14" fmla="*/ 930480 h 983033"/>
                  <a:gd name="connsiteX15" fmla="*/ 936568 w 1432396"/>
                  <a:gd name="connsiteY15" fmla="*/ 936022 h 983033"/>
                  <a:gd name="connsiteX16" fmla="*/ 786939 w 1432396"/>
                  <a:gd name="connsiteY16" fmla="*/ 891688 h 983033"/>
                  <a:gd name="connsiteX17" fmla="*/ 737062 w 1432396"/>
                  <a:gd name="connsiteY17" fmla="*/ 797477 h 983033"/>
                  <a:gd name="connsiteX18" fmla="*/ 847898 w 1432396"/>
                  <a:gd name="connsiteY18" fmla="*/ 675557 h 983033"/>
                  <a:gd name="connsiteX19" fmla="*/ 886691 w 1432396"/>
                  <a:gd name="connsiteY19" fmla="*/ 636764 h 983033"/>
                  <a:gd name="connsiteX20" fmla="*/ 753688 w 1432396"/>
                  <a:gd name="connsiteY20" fmla="*/ 769768 h 983033"/>
                  <a:gd name="connsiteX21" fmla="*/ 659477 w 1432396"/>
                  <a:gd name="connsiteY21" fmla="*/ 836269 h 983033"/>
                  <a:gd name="connsiteX22" fmla="*/ 454430 w 1432396"/>
                  <a:gd name="connsiteY22" fmla="*/ 769768 h 983033"/>
                  <a:gd name="connsiteX23" fmla="*/ 338051 w 1432396"/>
                  <a:gd name="connsiteY23" fmla="*/ 681099 h 983033"/>
                  <a:gd name="connsiteX24" fmla="*/ 271550 w 1432396"/>
                  <a:gd name="connsiteY24" fmla="*/ 631222 h 983033"/>
                  <a:gd name="connsiteX25" fmla="*/ 199506 w 1432396"/>
                  <a:gd name="connsiteY25" fmla="*/ 625680 h 983033"/>
                  <a:gd name="connsiteX26" fmla="*/ 60961 w 1432396"/>
                  <a:gd name="connsiteY26" fmla="*/ 603513 h 983033"/>
                  <a:gd name="connsiteX27" fmla="*/ 0 w 1432396"/>
                  <a:gd name="connsiteY27" fmla="*/ 548095 h 983033"/>
                  <a:gd name="connsiteX28" fmla="*/ 66502 w 1432396"/>
                  <a:gd name="connsiteY28" fmla="*/ 437257 h 983033"/>
                  <a:gd name="connsiteX29" fmla="*/ 105294 w 1432396"/>
                  <a:gd name="connsiteY29" fmla="*/ 354131 h 983033"/>
                  <a:gd name="connsiteX0" fmla="*/ 105294 w 1432396"/>
                  <a:gd name="connsiteY0" fmla="*/ 343714 h 972616"/>
                  <a:gd name="connsiteX1" fmla="*/ 238299 w 1432396"/>
                  <a:gd name="connsiteY1" fmla="*/ 160834 h 972616"/>
                  <a:gd name="connsiteX2" fmla="*/ 365761 w 1432396"/>
                  <a:gd name="connsiteY2" fmla="*/ 77707 h 972616"/>
                  <a:gd name="connsiteX3" fmla="*/ 593599 w 1432396"/>
                  <a:gd name="connsiteY3" fmla="*/ 9971 h 972616"/>
                  <a:gd name="connsiteX4" fmla="*/ 836815 w 1432396"/>
                  <a:gd name="connsiteY4" fmla="*/ 5663 h 972616"/>
                  <a:gd name="connsiteX5" fmla="*/ 997528 w 1432396"/>
                  <a:gd name="connsiteY5" fmla="*/ 61082 h 972616"/>
                  <a:gd name="connsiteX6" fmla="*/ 1197033 w 1432396"/>
                  <a:gd name="connsiteY6" fmla="*/ 299380 h 972616"/>
                  <a:gd name="connsiteX7" fmla="*/ 1269077 w 1432396"/>
                  <a:gd name="connsiteY7" fmla="*/ 476718 h 972616"/>
                  <a:gd name="connsiteX8" fmla="*/ 1235826 w 1432396"/>
                  <a:gd name="connsiteY8" fmla="*/ 593096 h 972616"/>
                  <a:gd name="connsiteX9" fmla="*/ 1213659 w 1432396"/>
                  <a:gd name="connsiteY9" fmla="*/ 637431 h 972616"/>
                  <a:gd name="connsiteX10" fmla="*/ 1318953 w 1432396"/>
                  <a:gd name="connsiteY10" fmla="*/ 565387 h 972616"/>
                  <a:gd name="connsiteX11" fmla="*/ 1390997 w 1432396"/>
                  <a:gd name="connsiteY11" fmla="*/ 609722 h 972616"/>
                  <a:gd name="connsiteX12" fmla="*/ 1429790 w 1432396"/>
                  <a:gd name="connsiteY12" fmla="*/ 825852 h 972616"/>
                  <a:gd name="connsiteX13" fmla="*/ 1318953 w 1432396"/>
                  <a:gd name="connsiteY13" fmla="*/ 969940 h 972616"/>
                  <a:gd name="connsiteX14" fmla="*/ 1174866 w 1432396"/>
                  <a:gd name="connsiteY14" fmla="*/ 920063 h 972616"/>
                  <a:gd name="connsiteX15" fmla="*/ 936568 w 1432396"/>
                  <a:gd name="connsiteY15" fmla="*/ 925605 h 972616"/>
                  <a:gd name="connsiteX16" fmla="*/ 786939 w 1432396"/>
                  <a:gd name="connsiteY16" fmla="*/ 881271 h 972616"/>
                  <a:gd name="connsiteX17" fmla="*/ 737062 w 1432396"/>
                  <a:gd name="connsiteY17" fmla="*/ 787060 h 972616"/>
                  <a:gd name="connsiteX18" fmla="*/ 847898 w 1432396"/>
                  <a:gd name="connsiteY18" fmla="*/ 665140 h 972616"/>
                  <a:gd name="connsiteX19" fmla="*/ 886691 w 1432396"/>
                  <a:gd name="connsiteY19" fmla="*/ 626347 h 972616"/>
                  <a:gd name="connsiteX20" fmla="*/ 753688 w 1432396"/>
                  <a:gd name="connsiteY20" fmla="*/ 759351 h 972616"/>
                  <a:gd name="connsiteX21" fmla="*/ 659477 w 1432396"/>
                  <a:gd name="connsiteY21" fmla="*/ 825852 h 972616"/>
                  <a:gd name="connsiteX22" fmla="*/ 454430 w 1432396"/>
                  <a:gd name="connsiteY22" fmla="*/ 759351 h 972616"/>
                  <a:gd name="connsiteX23" fmla="*/ 338051 w 1432396"/>
                  <a:gd name="connsiteY23" fmla="*/ 670682 h 972616"/>
                  <a:gd name="connsiteX24" fmla="*/ 271550 w 1432396"/>
                  <a:gd name="connsiteY24" fmla="*/ 620805 h 972616"/>
                  <a:gd name="connsiteX25" fmla="*/ 199506 w 1432396"/>
                  <a:gd name="connsiteY25" fmla="*/ 615263 h 972616"/>
                  <a:gd name="connsiteX26" fmla="*/ 60961 w 1432396"/>
                  <a:gd name="connsiteY26" fmla="*/ 593096 h 972616"/>
                  <a:gd name="connsiteX27" fmla="*/ 0 w 1432396"/>
                  <a:gd name="connsiteY27" fmla="*/ 537678 h 972616"/>
                  <a:gd name="connsiteX28" fmla="*/ 66502 w 1432396"/>
                  <a:gd name="connsiteY28" fmla="*/ 426840 h 972616"/>
                  <a:gd name="connsiteX29" fmla="*/ 105294 w 1432396"/>
                  <a:gd name="connsiteY29" fmla="*/ 343714 h 972616"/>
                  <a:gd name="connsiteX0" fmla="*/ 105294 w 1432396"/>
                  <a:gd name="connsiteY0" fmla="*/ 349798 h 978700"/>
                  <a:gd name="connsiteX1" fmla="*/ 238299 w 1432396"/>
                  <a:gd name="connsiteY1" fmla="*/ 166918 h 978700"/>
                  <a:gd name="connsiteX2" fmla="*/ 365761 w 1432396"/>
                  <a:gd name="connsiteY2" fmla="*/ 83791 h 978700"/>
                  <a:gd name="connsiteX3" fmla="*/ 593599 w 1432396"/>
                  <a:gd name="connsiteY3" fmla="*/ 16055 h 978700"/>
                  <a:gd name="connsiteX4" fmla="*/ 836815 w 1432396"/>
                  <a:gd name="connsiteY4" fmla="*/ 11747 h 978700"/>
                  <a:gd name="connsiteX5" fmla="*/ 1059099 w 1432396"/>
                  <a:gd name="connsiteY5" fmla="*/ 151823 h 978700"/>
                  <a:gd name="connsiteX6" fmla="*/ 1197033 w 1432396"/>
                  <a:gd name="connsiteY6" fmla="*/ 305464 h 978700"/>
                  <a:gd name="connsiteX7" fmla="*/ 1269077 w 1432396"/>
                  <a:gd name="connsiteY7" fmla="*/ 482802 h 978700"/>
                  <a:gd name="connsiteX8" fmla="*/ 1235826 w 1432396"/>
                  <a:gd name="connsiteY8" fmla="*/ 599180 h 978700"/>
                  <a:gd name="connsiteX9" fmla="*/ 1213659 w 1432396"/>
                  <a:gd name="connsiteY9" fmla="*/ 643515 h 978700"/>
                  <a:gd name="connsiteX10" fmla="*/ 1318953 w 1432396"/>
                  <a:gd name="connsiteY10" fmla="*/ 571471 h 978700"/>
                  <a:gd name="connsiteX11" fmla="*/ 1390997 w 1432396"/>
                  <a:gd name="connsiteY11" fmla="*/ 615806 h 978700"/>
                  <a:gd name="connsiteX12" fmla="*/ 1429790 w 1432396"/>
                  <a:gd name="connsiteY12" fmla="*/ 831936 h 978700"/>
                  <a:gd name="connsiteX13" fmla="*/ 1318953 w 1432396"/>
                  <a:gd name="connsiteY13" fmla="*/ 976024 h 978700"/>
                  <a:gd name="connsiteX14" fmla="*/ 1174866 w 1432396"/>
                  <a:gd name="connsiteY14" fmla="*/ 926147 h 978700"/>
                  <a:gd name="connsiteX15" fmla="*/ 936568 w 1432396"/>
                  <a:gd name="connsiteY15" fmla="*/ 931689 h 978700"/>
                  <a:gd name="connsiteX16" fmla="*/ 786939 w 1432396"/>
                  <a:gd name="connsiteY16" fmla="*/ 887355 h 978700"/>
                  <a:gd name="connsiteX17" fmla="*/ 737062 w 1432396"/>
                  <a:gd name="connsiteY17" fmla="*/ 793144 h 978700"/>
                  <a:gd name="connsiteX18" fmla="*/ 847898 w 1432396"/>
                  <a:gd name="connsiteY18" fmla="*/ 671224 h 978700"/>
                  <a:gd name="connsiteX19" fmla="*/ 886691 w 1432396"/>
                  <a:gd name="connsiteY19" fmla="*/ 632431 h 978700"/>
                  <a:gd name="connsiteX20" fmla="*/ 753688 w 1432396"/>
                  <a:gd name="connsiteY20" fmla="*/ 765435 h 978700"/>
                  <a:gd name="connsiteX21" fmla="*/ 659477 w 1432396"/>
                  <a:gd name="connsiteY21" fmla="*/ 831936 h 978700"/>
                  <a:gd name="connsiteX22" fmla="*/ 454430 w 1432396"/>
                  <a:gd name="connsiteY22" fmla="*/ 765435 h 978700"/>
                  <a:gd name="connsiteX23" fmla="*/ 338051 w 1432396"/>
                  <a:gd name="connsiteY23" fmla="*/ 676766 h 978700"/>
                  <a:gd name="connsiteX24" fmla="*/ 271550 w 1432396"/>
                  <a:gd name="connsiteY24" fmla="*/ 626889 h 978700"/>
                  <a:gd name="connsiteX25" fmla="*/ 199506 w 1432396"/>
                  <a:gd name="connsiteY25" fmla="*/ 621347 h 978700"/>
                  <a:gd name="connsiteX26" fmla="*/ 60961 w 1432396"/>
                  <a:gd name="connsiteY26" fmla="*/ 599180 h 978700"/>
                  <a:gd name="connsiteX27" fmla="*/ 0 w 1432396"/>
                  <a:gd name="connsiteY27" fmla="*/ 543762 h 978700"/>
                  <a:gd name="connsiteX28" fmla="*/ 66502 w 1432396"/>
                  <a:gd name="connsiteY28" fmla="*/ 432924 h 978700"/>
                  <a:gd name="connsiteX29" fmla="*/ 105294 w 1432396"/>
                  <a:gd name="connsiteY29" fmla="*/ 349798 h 978700"/>
                  <a:gd name="connsiteX0" fmla="*/ 105294 w 1432396"/>
                  <a:gd name="connsiteY0" fmla="*/ 349798 h 978700"/>
                  <a:gd name="connsiteX1" fmla="*/ 211177 w 1432396"/>
                  <a:gd name="connsiteY1" fmla="*/ 199467 h 978700"/>
                  <a:gd name="connsiteX2" fmla="*/ 365761 w 1432396"/>
                  <a:gd name="connsiteY2" fmla="*/ 83791 h 978700"/>
                  <a:gd name="connsiteX3" fmla="*/ 593599 w 1432396"/>
                  <a:gd name="connsiteY3" fmla="*/ 16055 h 978700"/>
                  <a:gd name="connsiteX4" fmla="*/ 836815 w 1432396"/>
                  <a:gd name="connsiteY4" fmla="*/ 11747 h 978700"/>
                  <a:gd name="connsiteX5" fmla="*/ 1059099 w 1432396"/>
                  <a:gd name="connsiteY5" fmla="*/ 151823 h 978700"/>
                  <a:gd name="connsiteX6" fmla="*/ 1197033 w 1432396"/>
                  <a:gd name="connsiteY6" fmla="*/ 305464 h 978700"/>
                  <a:gd name="connsiteX7" fmla="*/ 1269077 w 1432396"/>
                  <a:gd name="connsiteY7" fmla="*/ 482802 h 978700"/>
                  <a:gd name="connsiteX8" fmla="*/ 1235826 w 1432396"/>
                  <a:gd name="connsiteY8" fmla="*/ 599180 h 978700"/>
                  <a:gd name="connsiteX9" fmla="*/ 1213659 w 1432396"/>
                  <a:gd name="connsiteY9" fmla="*/ 643515 h 978700"/>
                  <a:gd name="connsiteX10" fmla="*/ 1318953 w 1432396"/>
                  <a:gd name="connsiteY10" fmla="*/ 571471 h 978700"/>
                  <a:gd name="connsiteX11" fmla="*/ 1390997 w 1432396"/>
                  <a:gd name="connsiteY11" fmla="*/ 615806 h 978700"/>
                  <a:gd name="connsiteX12" fmla="*/ 1429790 w 1432396"/>
                  <a:gd name="connsiteY12" fmla="*/ 831936 h 978700"/>
                  <a:gd name="connsiteX13" fmla="*/ 1318953 w 1432396"/>
                  <a:gd name="connsiteY13" fmla="*/ 976024 h 978700"/>
                  <a:gd name="connsiteX14" fmla="*/ 1174866 w 1432396"/>
                  <a:gd name="connsiteY14" fmla="*/ 926147 h 978700"/>
                  <a:gd name="connsiteX15" fmla="*/ 936568 w 1432396"/>
                  <a:gd name="connsiteY15" fmla="*/ 931689 h 978700"/>
                  <a:gd name="connsiteX16" fmla="*/ 786939 w 1432396"/>
                  <a:gd name="connsiteY16" fmla="*/ 887355 h 978700"/>
                  <a:gd name="connsiteX17" fmla="*/ 737062 w 1432396"/>
                  <a:gd name="connsiteY17" fmla="*/ 793144 h 978700"/>
                  <a:gd name="connsiteX18" fmla="*/ 847898 w 1432396"/>
                  <a:gd name="connsiteY18" fmla="*/ 671224 h 978700"/>
                  <a:gd name="connsiteX19" fmla="*/ 886691 w 1432396"/>
                  <a:gd name="connsiteY19" fmla="*/ 632431 h 978700"/>
                  <a:gd name="connsiteX20" fmla="*/ 753688 w 1432396"/>
                  <a:gd name="connsiteY20" fmla="*/ 765435 h 978700"/>
                  <a:gd name="connsiteX21" fmla="*/ 659477 w 1432396"/>
                  <a:gd name="connsiteY21" fmla="*/ 831936 h 978700"/>
                  <a:gd name="connsiteX22" fmla="*/ 454430 w 1432396"/>
                  <a:gd name="connsiteY22" fmla="*/ 765435 h 978700"/>
                  <a:gd name="connsiteX23" fmla="*/ 338051 w 1432396"/>
                  <a:gd name="connsiteY23" fmla="*/ 676766 h 978700"/>
                  <a:gd name="connsiteX24" fmla="*/ 271550 w 1432396"/>
                  <a:gd name="connsiteY24" fmla="*/ 626889 h 978700"/>
                  <a:gd name="connsiteX25" fmla="*/ 199506 w 1432396"/>
                  <a:gd name="connsiteY25" fmla="*/ 621347 h 978700"/>
                  <a:gd name="connsiteX26" fmla="*/ 60961 w 1432396"/>
                  <a:gd name="connsiteY26" fmla="*/ 599180 h 978700"/>
                  <a:gd name="connsiteX27" fmla="*/ 0 w 1432396"/>
                  <a:gd name="connsiteY27" fmla="*/ 543762 h 978700"/>
                  <a:gd name="connsiteX28" fmla="*/ 66502 w 1432396"/>
                  <a:gd name="connsiteY28" fmla="*/ 432924 h 978700"/>
                  <a:gd name="connsiteX29" fmla="*/ 105294 w 1432396"/>
                  <a:gd name="connsiteY29" fmla="*/ 349798 h 978700"/>
                  <a:gd name="connsiteX0" fmla="*/ 105294 w 1432396"/>
                  <a:gd name="connsiteY0" fmla="*/ 350292 h 979194"/>
                  <a:gd name="connsiteX1" fmla="*/ 211177 w 1432396"/>
                  <a:gd name="connsiteY1" fmla="*/ 199961 h 979194"/>
                  <a:gd name="connsiteX2" fmla="*/ 403733 w 1432396"/>
                  <a:gd name="connsiteY2" fmla="*/ 95134 h 979194"/>
                  <a:gd name="connsiteX3" fmla="*/ 593599 w 1432396"/>
                  <a:gd name="connsiteY3" fmla="*/ 16549 h 979194"/>
                  <a:gd name="connsiteX4" fmla="*/ 836815 w 1432396"/>
                  <a:gd name="connsiteY4" fmla="*/ 12241 h 979194"/>
                  <a:gd name="connsiteX5" fmla="*/ 1059099 w 1432396"/>
                  <a:gd name="connsiteY5" fmla="*/ 152317 h 979194"/>
                  <a:gd name="connsiteX6" fmla="*/ 1197033 w 1432396"/>
                  <a:gd name="connsiteY6" fmla="*/ 305958 h 979194"/>
                  <a:gd name="connsiteX7" fmla="*/ 1269077 w 1432396"/>
                  <a:gd name="connsiteY7" fmla="*/ 483296 h 979194"/>
                  <a:gd name="connsiteX8" fmla="*/ 1235826 w 1432396"/>
                  <a:gd name="connsiteY8" fmla="*/ 599674 h 979194"/>
                  <a:gd name="connsiteX9" fmla="*/ 1213659 w 1432396"/>
                  <a:gd name="connsiteY9" fmla="*/ 644009 h 979194"/>
                  <a:gd name="connsiteX10" fmla="*/ 1318953 w 1432396"/>
                  <a:gd name="connsiteY10" fmla="*/ 571965 h 979194"/>
                  <a:gd name="connsiteX11" fmla="*/ 1390997 w 1432396"/>
                  <a:gd name="connsiteY11" fmla="*/ 616300 h 979194"/>
                  <a:gd name="connsiteX12" fmla="*/ 1429790 w 1432396"/>
                  <a:gd name="connsiteY12" fmla="*/ 832430 h 979194"/>
                  <a:gd name="connsiteX13" fmla="*/ 1318953 w 1432396"/>
                  <a:gd name="connsiteY13" fmla="*/ 976518 h 979194"/>
                  <a:gd name="connsiteX14" fmla="*/ 1174866 w 1432396"/>
                  <a:gd name="connsiteY14" fmla="*/ 926641 h 979194"/>
                  <a:gd name="connsiteX15" fmla="*/ 936568 w 1432396"/>
                  <a:gd name="connsiteY15" fmla="*/ 932183 h 979194"/>
                  <a:gd name="connsiteX16" fmla="*/ 786939 w 1432396"/>
                  <a:gd name="connsiteY16" fmla="*/ 887849 h 979194"/>
                  <a:gd name="connsiteX17" fmla="*/ 737062 w 1432396"/>
                  <a:gd name="connsiteY17" fmla="*/ 793638 h 979194"/>
                  <a:gd name="connsiteX18" fmla="*/ 847898 w 1432396"/>
                  <a:gd name="connsiteY18" fmla="*/ 671718 h 979194"/>
                  <a:gd name="connsiteX19" fmla="*/ 886691 w 1432396"/>
                  <a:gd name="connsiteY19" fmla="*/ 632925 h 979194"/>
                  <a:gd name="connsiteX20" fmla="*/ 753688 w 1432396"/>
                  <a:gd name="connsiteY20" fmla="*/ 765929 h 979194"/>
                  <a:gd name="connsiteX21" fmla="*/ 659477 w 1432396"/>
                  <a:gd name="connsiteY21" fmla="*/ 832430 h 979194"/>
                  <a:gd name="connsiteX22" fmla="*/ 454430 w 1432396"/>
                  <a:gd name="connsiteY22" fmla="*/ 765929 h 979194"/>
                  <a:gd name="connsiteX23" fmla="*/ 338051 w 1432396"/>
                  <a:gd name="connsiteY23" fmla="*/ 677260 h 979194"/>
                  <a:gd name="connsiteX24" fmla="*/ 271550 w 1432396"/>
                  <a:gd name="connsiteY24" fmla="*/ 627383 h 979194"/>
                  <a:gd name="connsiteX25" fmla="*/ 199506 w 1432396"/>
                  <a:gd name="connsiteY25" fmla="*/ 621841 h 979194"/>
                  <a:gd name="connsiteX26" fmla="*/ 60961 w 1432396"/>
                  <a:gd name="connsiteY26" fmla="*/ 599674 h 979194"/>
                  <a:gd name="connsiteX27" fmla="*/ 0 w 1432396"/>
                  <a:gd name="connsiteY27" fmla="*/ 544256 h 979194"/>
                  <a:gd name="connsiteX28" fmla="*/ 66502 w 1432396"/>
                  <a:gd name="connsiteY28" fmla="*/ 433418 h 979194"/>
                  <a:gd name="connsiteX29" fmla="*/ 105294 w 1432396"/>
                  <a:gd name="connsiteY29" fmla="*/ 350292 h 979194"/>
                  <a:gd name="connsiteX0" fmla="*/ 105294 w 1432396"/>
                  <a:gd name="connsiteY0" fmla="*/ 344027 h 972929"/>
                  <a:gd name="connsiteX1" fmla="*/ 211177 w 1432396"/>
                  <a:gd name="connsiteY1" fmla="*/ 193696 h 972929"/>
                  <a:gd name="connsiteX2" fmla="*/ 403733 w 1432396"/>
                  <a:gd name="connsiteY2" fmla="*/ 88869 h 972929"/>
                  <a:gd name="connsiteX3" fmla="*/ 636995 w 1432396"/>
                  <a:gd name="connsiteY3" fmla="*/ 31983 h 972929"/>
                  <a:gd name="connsiteX4" fmla="*/ 836815 w 1432396"/>
                  <a:gd name="connsiteY4" fmla="*/ 5976 h 972929"/>
                  <a:gd name="connsiteX5" fmla="*/ 1059099 w 1432396"/>
                  <a:gd name="connsiteY5" fmla="*/ 146052 h 972929"/>
                  <a:gd name="connsiteX6" fmla="*/ 1197033 w 1432396"/>
                  <a:gd name="connsiteY6" fmla="*/ 299693 h 972929"/>
                  <a:gd name="connsiteX7" fmla="*/ 1269077 w 1432396"/>
                  <a:gd name="connsiteY7" fmla="*/ 477031 h 972929"/>
                  <a:gd name="connsiteX8" fmla="*/ 1235826 w 1432396"/>
                  <a:gd name="connsiteY8" fmla="*/ 593409 h 972929"/>
                  <a:gd name="connsiteX9" fmla="*/ 1213659 w 1432396"/>
                  <a:gd name="connsiteY9" fmla="*/ 637744 h 972929"/>
                  <a:gd name="connsiteX10" fmla="*/ 1318953 w 1432396"/>
                  <a:gd name="connsiteY10" fmla="*/ 565700 h 972929"/>
                  <a:gd name="connsiteX11" fmla="*/ 1390997 w 1432396"/>
                  <a:gd name="connsiteY11" fmla="*/ 610035 h 972929"/>
                  <a:gd name="connsiteX12" fmla="*/ 1429790 w 1432396"/>
                  <a:gd name="connsiteY12" fmla="*/ 826165 h 972929"/>
                  <a:gd name="connsiteX13" fmla="*/ 1318953 w 1432396"/>
                  <a:gd name="connsiteY13" fmla="*/ 970253 h 972929"/>
                  <a:gd name="connsiteX14" fmla="*/ 1174866 w 1432396"/>
                  <a:gd name="connsiteY14" fmla="*/ 920376 h 972929"/>
                  <a:gd name="connsiteX15" fmla="*/ 936568 w 1432396"/>
                  <a:gd name="connsiteY15" fmla="*/ 925918 h 972929"/>
                  <a:gd name="connsiteX16" fmla="*/ 786939 w 1432396"/>
                  <a:gd name="connsiteY16" fmla="*/ 881584 h 972929"/>
                  <a:gd name="connsiteX17" fmla="*/ 737062 w 1432396"/>
                  <a:gd name="connsiteY17" fmla="*/ 787373 h 972929"/>
                  <a:gd name="connsiteX18" fmla="*/ 847898 w 1432396"/>
                  <a:gd name="connsiteY18" fmla="*/ 665453 h 972929"/>
                  <a:gd name="connsiteX19" fmla="*/ 886691 w 1432396"/>
                  <a:gd name="connsiteY19" fmla="*/ 626660 h 972929"/>
                  <a:gd name="connsiteX20" fmla="*/ 753688 w 1432396"/>
                  <a:gd name="connsiteY20" fmla="*/ 759664 h 972929"/>
                  <a:gd name="connsiteX21" fmla="*/ 659477 w 1432396"/>
                  <a:gd name="connsiteY21" fmla="*/ 826165 h 972929"/>
                  <a:gd name="connsiteX22" fmla="*/ 454430 w 1432396"/>
                  <a:gd name="connsiteY22" fmla="*/ 759664 h 972929"/>
                  <a:gd name="connsiteX23" fmla="*/ 338051 w 1432396"/>
                  <a:gd name="connsiteY23" fmla="*/ 670995 h 972929"/>
                  <a:gd name="connsiteX24" fmla="*/ 271550 w 1432396"/>
                  <a:gd name="connsiteY24" fmla="*/ 621118 h 972929"/>
                  <a:gd name="connsiteX25" fmla="*/ 199506 w 1432396"/>
                  <a:gd name="connsiteY25" fmla="*/ 615576 h 972929"/>
                  <a:gd name="connsiteX26" fmla="*/ 60961 w 1432396"/>
                  <a:gd name="connsiteY26" fmla="*/ 593409 h 972929"/>
                  <a:gd name="connsiteX27" fmla="*/ 0 w 1432396"/>
                  <a:gd name="connsiteY27" fmla="*/ 537991 h 972929"/>
                  <a:gd name="connsiteX28" fmla="*/ 66502 w 1432396"/>
                  <a:gd name="connsiteY28" fmla="*/ 427153 h 972929"/>
                  <a:gd name="connsiteX29" fmla="*/ 105294 w 1432396"/>
                  <a:gd name="connsiteY29" fmla="*/ 344027 h 972929"/>
                  <a:gd name="connsiteX0" fmla="*/ 105294 w 1432396"/>
                  <a:gd name="connsiteY0" fmla="*/ 319072 h 947974"/>
                  <a:gd name="connsiteX1" fmla="*/ 211177 w 1432396"/>
                  <a:gd name="connsiteY1" fmla="*/ 168741 h 947974"/>
                  <a:gd name="connsiteX2" fmla="*/ 403733 w 1432396"/>
                  <a:gd name="connsiteY2" fmla="*/ 63914 h 947974"/>
                  <a:gd name="connsiteX3" fmla="*/ 636995 w 1432396"/>
                  <a:gd name="connsiteY3" fmla="*/ 7028 h 947974"/>
                  <a:gd name="connsiteX4" fmla="*/ 831392 w 1432396"/>
                  <a:gd name="connsiteY4" fmla="*/ 13566 h 947974"/>
                  <a:gd name="connsiteX5" fmla="*/ 1059099 w 1432396"/>
                  <a:gd name="connsiteY5" fmla="*/ 121097 h 947974"/>
                  <a:gd name="connsiteX6" fmla="*/ 1197033 w 1432396"/>
                  <a:gd name="connsiteY6" fmla="*/ 274738 h 947974"/>
                  <a:gd name="connsiteX7" fmla="*/ 1269077 w 1432396"/>
                  <a:gd name="connsiteY7" fmla="*/ 452076 h 947974"/>
                  <a:gd name="connsiteX8" fmla="*/ 1235826 w 1432396"/>
                  <a:gd name="connsiteY8" fmla="*/ 568454 h 947974"/>
                  <a:gd name="connsiteX9" fmla="*/ 1213659 w 1432396"/>
                  <a:gd name="connsiteY9" fmla="*/ 612789 h 947974"/>
                  <a:gd name="connsiteX10" fmla="*/ 1318953 w 1432396"/>
                  <a:gd name="connsiteY10" fmla="*/ 540745 h 947974"/>
                  <a:gd name="connsiteX11" fmla="*/ 1390997 w 1432396"/>
                  <a:gd name="connsiteY11" fmla="*/ 585080 h 947974"/>
                  <a:gd name="connsiteX12" fmla="*/ 1429790 w 1432396"/>
                  <a:gd name="connsiteY12" fmla="*/ 801210 h 947974"/>
                  <a:gd name="connsiteX13" fmla="*/ 1318953 w 1432396"/>
                  <a:gd name="connsiteY13" fmla="*/ 945298 h 947974"/>
                  <a:gd name="connsiteX14" fmla="*/ 1174866 w 1432396"/>
                  <a:gd name="connsiteY14" fmla="*/ 895421 h 947974"/>
                  <a:gd name="connsiteX15" fmla="*/ 936568 w 1432396"/>
                  <a:gd name="connsiteY15" fmla="*/ 900963 h 947974"/>
                  <a:gd name="connsiteX16" fmla="*/ 786939 w 1432396"/>
                  <a:gd name="connsiteY16" fmla="*/ 856629 h 947974"/>
                  <a:gd name="connsiteX17" fmla="*/ 737062 w 1432396"/>
                  <a:gd name="connsiteY17" fmla="*/ 762418 h 947974"/>
                  <a:gd name="connsiteX18" fmla="*/ 847898 w 1432396"/>
                  <a:gd name="connsiteY18" fmla="*/ 640498 h 947974"/>
                  <a:gd name="connsiteX19" fmla="*/ 886691 w 1432396"/>
                  <a:gd name="connsiteY19" fmla="*/ 601705 h 947974"/>
                  <a:gd name="connsiteX20" fmla="*/ 753688 w 1432396"/>
                  <a:gd name="connsiteY20" fmla="*/ 734709 h 947974"/>
                  <a:gd name="connsiteX21" fmla="*/ 659477 w 1432396"/>
                  <a:gd name="connsiteY21" fmla="*/ 801210 h 947974"/>
                  <a:gd name="connsiteX22" fmla="*/ 454430 w 1432396"/>
                  <a:gd name="connsiteY22" fmla="*/ 734709 h 947974"/>
                  <a:gd name="connsiteX23" fmla="*/ 338051 w 1432396"/>
                  <a:gd name="connsiteY23" fmla="*/ 646040 h 947974"/>
                  <a:gd name="connsiteX24" fmla="*/ 271550 w 1432396"/>
                  <a:gd name="connsiteY24" fmla="*/ 596163 h 947974"/>
                  <a:gd name="connsiteX25" fmla="*/ 199506 w 1432396"/>
                  <a:gd name="connsiteY25" fmla="*/ 590621 h 947974"/>
                  <a:gd name="connsiteX26" fmla="*/ 60961 w 1432396"/>
                  <a:gd name="connsiteY26" fmla="*/ 568454 h 947974"/>
                  <a:gd name="connsiteX27" fmla="*/ 0 w 1432396"/>
                  <a:gd name="connsiteY27" fmla="*/ 513036 h 947974"/>
                  <a:gd name="connsiteX28" fmla="*/ 66502 w 1432396"/>
                  <a:gd name="connsiteY28" fmla="*/ 402198 h 947974"/>
                  <a:gd name="connsiteX29" fmla="*/ 105294 w 1432396"/>
                  <a:gd name="connsiteY29" fmla="*/ 319072 h 947974"/>
                  <a:gd name="connsiteX0" fmla="*/ 105294 w 1432396"/>
                  <a:gd name="connsiteY0" fmla="*/ 326775 h 955677"/>
                  <a:gd name="connsiteX1" fmla="*/ 211177 w 1432396"/>
                  <a:gd name="connsiteY1" fmla="*/ 176444 h 955677"/>
                  <a:gd name="connsiteX2" fmla="*/ 403733 w 1432396"/>
                  <a:gd name="connsiteY2" fmla="*/ 71617 h 955677"/>
                  <a:gd name="connsiteX3" fmla="*/ 615297 w 1432396"/>
                  <a:gd name="connsiteY3" fmla="*/ 3880 h 955677"/>
                  <a:gd name="connsiteX4" fmla="*/ 831392 w 1432396"/>
                  <a:gd name="connsiteY4" fmla="*/ 21269 h 955677"/>
                  <a:gd name="connsiteX5" fmla="*/ 1059099 w 1432396"/>
                  <a:gd name="connsiteY5" fmla="*/ 128800 h 955677"/>
                  <a:gd name="connsiteX6" fmla="*/ 1197033 w 1432396"/>
                  <a:gd name="connsiteY6" fmla="*/ 282441 h 955677"/>
                  <a:gd name="connsiteX7" fmla="*/ 1269077 w 1432396"/>
                  <a:gd name="connsiteY7" fmla="*/ 459779 h 955677"/>
                  <a:gd name="connsiteX8" fmla="*/ 1235826 w 1432396"/>
                  <a:gd name="connsiteY8" fmla="*/ 576157 h 955677"/>
                  <a:gd name="connsiteX9" fmla="*/ 1213659 w 1432396"/>
                  <a:gd name="connsiteY9" fmla="*/ 620492 h 955677"/>
                  <a:gd name="connsiteX10" fmla="*/ 1318953 w 1432396"/>
                  <a:gd name="connsiteY10" fmla="*/ 548448 h 955677"/>
                  <a:gd name="connsiteX11" fmla="*/ 1390997 w 1432396"/>
                  <a:gd name="connsiteY11" fmla="*/ 592783 h 955677"/>
                  <a:gd name="connsiteX12" fmla="*/ 1429790 w 1432396"/>
                  <a:gd name="connsiteY12" fmla="*/ 808913 h 955677"/>
                  <a:gd name="connsiteX13" fmla="*/ 1318953 w 1432396"/>
                  <a:gd name="connsiteY13" fmla="*/ 953001 h 955677"/>
                  <a:gd name="connsiteX14" fmla="*/ 1174866 w 1432396"/>
                  <a:gd name="connsiteY14" fmla="*/ 903124 h 955677"/>
                  <a:gd name="connsiteX15" fmla="*/ 936568 w 1432396"/>
                  <a:gd name="connsiteY15" fmla="*/ 908666 h 955677"/>
                  <a:gd name="connsiteX16" fmla="*/ 786939 w 1432396"/>
                  <a:gd name="connsiteY16" fmla="*/ 864332 h 955677"/>
                  <a:gd name="connsiteX17" fmla="*/ 737062 w 1432396"/>
                  <a:gd name="connsiteY17" fmla="*/ 770121 h 955677"/>
                  <a:gd name="connsiteX18" fmla="*/ 847898 w 1432396"/>
                  <a:gd name="connsiteY18" fmla="*/ 648201 h 955677"/>
                  <a:gd name="connsiteX19" fmla="*/ 886691 w 1432396"/>
                  <a:gd name="connsiteY19" fmla="*/ 609408 h 955677"/>
                  <a:gd name="connsiteX20" fmla="*/ 753688 w 1432396"/>
                  <a:gd name="connsiteY20" fmla="*/ 742412 h 955677"/>
                  <a:gd name="connsiteX21" fmla="*/ 659477 w 1432396"/>
                  <a:gd name="connsiteY21" fmla="*/ 808913 h 955677"/>
                  <a:gd name="connsiteX22" fmla="*/ 454430 w 1432396"/>
                  <a:gd name="connsiteY22" fmla="*/ 742412 h 955677"/>
                  <a:gd name="connsiteX23" fmla="*/ 338051 w 1432396"/>
                  <a:gd name="connsiteY23" fmla="*/ 653743 h 955677"/>
                  <a:gd name="connsiteX24" fmla="*/ 271550 w 1432396"/>
                  <a:gd name="connsiteY24" fmla="*/ 603866 h 955677"/>
                  <a:gd name="connsiteX25" fmla="*/ 199506 w 1432396"/>
                  <a:gd name="connsiteY25" fmla="*/ 598324 h 955677"/>
                  <a:gd name="connsiteX26" fmla="*/ 60961 w 1432396"/>
                  <a:gd name="connsiteY26" fmla="*/ 576157 h 955677"/>
                  <a:gd name="connsiteX27" fmla="*/ 0 w 1432396"/>
                  <a:gd name="connsiteY27" fmla="*/ 520739 h 955677"/>
                  <a:gd name="connsiteX28" fmla="*/ 66502 w 1432396"/>
                  <a:gd name="connsiteY28" fmla="*/ 409901 h 955677"/>
                  <a:gd name="connsiteX29" fmla="*/ 105294 w 1432396"/>
                  <a:gd name="connsiteY29" fmla="*/ 326775 h 955677"/>
                  <a:gd name="connsiteX0" fmla="*/ 105294 w 1432396"/>
                  <a:gd name="connsiteY0" fmla="*/ 325977 h 954879"/>
                  <a:gd name="connsiteX1" fmla="*/ 211177 w 1432396"/>
                  <a:gd name="connsiteY1" fmla="*/ 175646 h 954879"/>
                  <a:gd name="connsiteX2" fmla="*/ 392885 w 1432396"/>
                  <a:gd name="connsiteY2" fmla="*/ 59969 h 954879"/>
                  <a:gd name="connsiteX3" fmla="*/ 615297 w 1432396"/>
                  <a:gd name="connsiteY3" fmla="*/ 3082 h 954879"/>
                  <a:gd name="connsiteX4" fmla="*/ 831392 w 1432396"/>
                  <a:gd name="connsiteY4" fmla="*/ 20471 h 954879"/>
                  <a:gd name="connsiteX5" fmla="*/ 1059099 w 1432396"/>
                  <a:gd name="connsiteY5" fmla="*/ 128002 h 954879"/>
                  <a:gd name="connsiteX6" fmla="*/ 1197033 w 1432396"/>
                  <a:gd name="connsiteY6" fmla="*/ 281643 h 954879"/>
                  <a:gd name="connsiteX7" fmla="*/ 1269077 w 1432396"/>
                  <a:gd name="connsiteY7" fmla="*/ 458981 h 954879"/>
                  <a:gd name="connsiteX8" fmla="*/ 1235826 w 1432396"/>
                  <a:gd name="connsiteY8" fmla="*/ 575359 h 954879"/>
                  <a:gd name="connsiteX9" fmla="*/ 1213659 w 1432396"/>
                  <a:gd name="connsiteY9" fmla="*/ 619694 h 954879"/>
                  <a:gd name="connsiteX10" fmla="*/ 1318953 w 1432396"/>
                  <a:gd name="connsiteY10" fmla="*/ 547650 h 954879"/>
                  <a:gd name="connsiteX11" fmla="*/ 1390997 w 1432396"/>
                  <a:gd name="connsiteY11" fmla="*/ 591985 h 954879"/>
                  <a:gd name="connsiteX12" fmla="*/ 1429790 w 1432396"/>
                  <a:gd name="connsiteY12" fmla="*/ 808115 h 954879"/>
                  <a:gd name="connsiteX13" fmla="*/ 1318953 w 1432396"/>
                  <a:gd name="connsiteY13" fmla="*/ 952203 h 954879"/>
                  <a:gd name="connsiteX14" fmla="*/ 1174866 w 1432396"/>
                  <a:gd name="connsiteY14" fmla="*/ 902326 h 954879"/>
                  <a:gd name="connsiteX15" fmla="*/ 936568 w 1432396"/>
                  <a:gd name="connsiteY15" fmla="*/ 907868 h 954879"/>
                  <a:gd name="connsiteX16" fmla="*/ 786939 w 1432396"/>
                  <a:gd name="connsiteY16" fmla="*/ 863534 h 954879"/>
                  <a:gd name="connsiteX17" fmla="*/ 737062 w 1432396"/>
                  <a:gd name="connsiteY17" fmla="*/ 769323 h 954879"/>
                  <a:gd name="connsiteX18" fmla="*/ 847898 w 1432396"/>
                  <a:gd name="connsiteY18" fmla="*/ 647403 h 954879"/>
                  <a:gd name="connsiteX19" fmla="*/ 886691 w 1432396"/>
                  <a:gd name="connsiteY19" fmla="*/ 608610 h 954879"/>
                  <a:gd name="connsiteX20" fmla="*/ 753688 w 1432396"/>
                  <a:gd name="connsiteY20" fmla="*/ 741614 h 954879"/>
                  <a:gd name="connsiteX21" fmla="*/ 659477 w 1432396"/>
                  <a:gd name="connsiteY21" fmla="*/ 808115 h 954879"/>
                  <a:gd name="connsiteX22" fmla="*/ 454430 w 1432396"/>
                  <a:gd name="connsiteY22" fmla="*/ 741614 h 954879"/>
                  <a:gd name="connsiteX23" fmla="*/ 338051 w 1432396"/>
                  <a:gd name="connsiteY23" fmla="*/ 652945 h 954879"/>
                  <a:gd name="connsiteX24" fmla="*/ 271550 w 1432396"/>
                  <a:gd name="connsiteY24" fmla="*/ 603068 h 954879"/>
                  <a:gd name="connsiteX25" fmla="*/ 199506 w 1432396"/>
                  <a:gd name="connsiteY25" fmla="*/ 597526 h 954879"/>
                  <a:gd name="connsiteX26" fmla="*/ 60961 w 1432396"/>
                  <a:gd name="connsiteY26" fmla="*/ 575359 h 954879"/>
                  <a:gd name="connsiteX27" fmla="*/ 0 w 1432396"/>
                  <a:gd name="connsiteY27" fmla="*/ 519941 h 954879"/>
                  <a:gd name="connsiteX28" fmla="*/ 66502 w 1432396"/>
                  <a:gd name="connsiteY28" fmla="*/ 409103 h 954879"/>
                  <a:gd name="connsiteX29" fmla="*/ 105294 w 1432396"/>
                  <a:gd name="connsiteY29" fmla="*/ 325977 h 954879"/>
                  <a:gd name="connsiteX0" fmla="*/ 105294 w 1432396"/>
                  <a:gd name="connsiteY0" fmla="*/ 325977 h 954879"/>
                  <a:gd name="connsiteX1" fmla="*/ 211177 w 1432396"/>
                  <a:gd name="connsiteY1" fmla="*/ 175646 h 954879"/>
                  <a:gd name="connsiteX2" fmla="*/ 392885 w 1432396"/>
                  <a:gd name="connsiteY2" fmla="*/ 59969 h 954879"/>
                  <a:gd name="connsiteX3" fmla="*/ 615297 w 1432396"/>
                  <a:gd name="connsiteY3" fmla="*/ 3082 h 954879"/>
                  <a:gd name="connsiteX4" fmla="*/ 831392 w 1432396"/>
                  <a:gd name="connsiteY4" fmla="*/ 20471 h 954879"/>
                  <a:gd name="connsiteX5" fmla="*/ 1059099 w 1432396"/>
                  <a:gd name="connsiteY5" fmla="*/ 128002 h 954879"/>
                  <a:gd name="connsiteX6" fmla="*/ 1197033 w 1432396"/>
                  <a:gd name="connsiteY6" fmla="*/ 281643 h 954879"/>
                  <a:gd name="connsiteX7" fmla="*/ 1269077 w 1432396"/>
                  <a:gd name="connsiteY7" fmla="*/ 458981 h 954879"/>
                  <a:gd name="connsiteX8" fmla="*/ 1235826 w 1432396"/>
                  <a:gd name="connsiteY8" fmla="*/ 575359 h 954879"/>
                  <a:gd name="connsiteX9" fmla="*/ 1213659 w 1432396"/>
                  <a:gd name="connsiteY9" fmla="*/ 619694 h 954879"/>
                  <a:gd name="connsiteX10" fmla="*/ 1318953 w 1432396"/>
                  <a:gd name="connsiteY10" fmla="*/ 547650 h 954879"/>
                  <a:gd name="connsiteX11" fmla="*/ 1390997 w 1432396"/>
                  <a:gd name="connsiteY11" fmla="*/ 591985 h 954879"/>
                  <a:gd name="connsiteX12" fmla="*/ 1429790 w 1432396"/>
                  <a:gd name="connsiteY12" fmla="*/ 808115 h 954879"/>
                  <a:gd name="connsiteX13" fmla="*/ 1318953 w 1432396"/>
                  <a:gd name="connsiteY13" fmla="*/ 952203 h 954879"/>
                  <a:gd name="connsiteX14" fmla="*/ 1174866 w 1432396"/>
                  <a:gd name="connsiteY14" fmla="*/ 902326 h 954879"/>
                  <a:gd name="connsiteX15" fmla="*/ 936568 w 1432396"/>
                  <a:gd name="connsiteY15" fmla="*/ 907868 h 954879"/>
                  <a:gd name="connsiteX16" fmla="*/ 786939 w 1432396"/>
                  <a:gd name="connsiteY16" fmla="*/ 863534 h 954879"/>
                  <a:gd name="connsiteX17" fmla="*/ 737062 w 1432396"/>
                  <a:gd name="connsiteY17" fmla="*/ 769323 h 954879"/>
                  <a:gd name="connsiteX18" fmla="*/ 847898 w 1432396"/>
                  <a:gd name="connsiteY18" fmla="*/ 647403 h 954879"/>
                  <a:gd name="connsiteX19" fmla="*/ 886691 w 1432396"/>
                  <a:gd name="connsiteY19" fmla="*/ 608610 h 954879"/>
                  <a:gd name="connsiteX20" fmla="*/ 753688 w 1432396"/>
                  <a:gd name="connsiteY20" fmla="*/ 741614 h 954879"/>
                  <a:gd name="connsiteX21" fmla="*/ 659477 w 1432396"/>
                  <a:gd name="connsiteY21" fmla="*/ 808115 h 954879"/>
                  <a:gd name="connsiteX22" fmla="*/ 454430 w 1432396"/>
                  <a:gd name="connsiteY22" fmla="*/ 741614 h 954879"/>
                  <a:gd name="connsiteX23" fmla="*/ 338051 w 1432396"/>
                  <a:gd name="connsiteY23" fmla="*/ 652945 h 954879"/>
                  <a:gd name="connsiteX24" fmla="*/ 271550 w 1432396"/>
                  <a:gd name="connsiteY24" fmla="*/ 603068 h 954879"/>
                  <a:gd name="connsiteX25" fmla="*/ 199506 w 1432396"/>
                  <a:gd name="connsiteY25" fmla="*/ 597526 h 954879"/>
                  <a:gd name="connsiteX26" fmla="*/ 60961 w 1432396"/>
                  <a:gd name="connsiteY26" fmla="*/ 575359 h 954879"/>
                  <a:gd name="connsiteX27" fmla="*/ 0 w 1432396"/>
                  <a:gd name="connsiteY27" fmla="*/ 519941 h 954879"/>
                  <a:gd name="connsiteX28" fmla="*/ 84873 w 1432396"/>
                  <a:gd name="connsiteY28" fmla="*/ 415226 h 954879"/>
                  <a:gd name="connsiteX29" fmla="*/ 105294 w 1432396"/>
                  <a:gd name="connsiteY29" fmla="*/ 325977 h 954879"/>
                  <a:gd name="connsiteX0" fmla="*/ 129791 w 1432396"/>
                  <a:gd name="connsiteY0" fmla="*/ 301481 h 954879"/>
                  <a:gd name="connsiteX1" fmla="*/ 211177 w 1432396"/>
                  <a:gd name="connsiteY1" fmla="*/ 175646 h 954879"/>
                  <a:gd name="connsiteX2" fmla="*/ 392885 w 1432396"/>
                  <a:gd name="connsiteY2" fmla="*/ 59969 h 954879"/>
                  <a:gd name="connsiteX3" fmla="*/ 615297 w 1432396"/>
                  <a:gd name="connsiteY3" fmla="*/ 3082 h 954879"/>
                  <a:gd name="connsiteX4" fmla="*/ 831392 w 1432396"/>
                  <a:gd name="connsiteY4" fmla="*/ 20471 h 954879"/>
                  <a:gd name="connsiteX5" fmla="*/ 1059099 w 1432396"/>
                  <a:gd name="connsiteY5" fmla="*/ 128002 h 954879"/>
                  <a:gd name="connsiteX6" fmla="*/ 1197033 w 1432396"/>
                  <a:gd name="connsiteY6" fmla="*/ 281643 h 954879"/>
                  <a:gd name="connsiteX7" fmla="*/ 1269077 w 1432396"/>
                  <a:gd name="connsiteY7" fmla="*/ 458981 h 954879"/>
                  <a:gd name="connsiteX8" fmla="*/ 1235826 w 1432396"/>
                  <a:gd name="connsiteY8" fmla="*/ 575359 h 954879"/>
                  <a:gd name="connsiteX9" fmla="*/ 1213659 w 1432396"/>
                  <a:gd name="connsiteY9" fmla="*/ 619694 h 954879"/>
                  <a:gd name="connsiteX10" fmla="*/ 1318953 w 1432396"/>
                  <a:gd name="connsiteY10" fmla="*/ 547650 h 954879"/>
                  <a:gd name="connsiteX11" fmla="*/ 1390997 w 1432396"/>
                  <a:gd name="connsiteY11" fmla="*/ 591985 h 954879"/>
                  <a:gd name="connsiteX12" fmla="*/ 1429790 w 1432396"/>
                  <a:gd name="connsiteY12" fmla="*/ 808115 h 954879"/>
                  <a:gd name="connsiteX13" fmla="*/ 1318953 w 1432396"/>
                  <a:gd name="connsiteY13" fmla="*/ 952203 h 954879"/>
                  <a:gd name="connsiteX14" fmla="*/ 1174866 w 1432396"/>
                  <a:gd name="connsiteY14" fmla="*/ 902326 h 954879"/>
                  <a:gd name="connsiteX15" fmla="*/ 936568 w 1432396"/>
                  <a:gd name="connsiteY15" fmla="*/ 907868 h 954879"/>
                  <a:gd name="connsiteX16" fmla="*/ 786939 w 1432396"/>
                  <a:gd name="connsiteY16" fmla="*/ 863534 h 954879"/>
                  <a:gd name="connsiteX17" fmla="*/ 737062 w 1432396"/>
                  <a:gd name="connsiteY17" fmla="*/ 769323 h 954879"/>
                  <a:gd name="connsiteX18" fmla="*/ 847898 w 1432396"/>
                  <a:gd name="connsiteY18" fmla="*/ 647403 h 954879"/>
                  <a:gd name="connsiteX19" fmla="*/ 886691 w 1432396"/>
                  <a:gd name="connsiteY19" fmla="*/ 608610 h 954879"/>
                  <a:gd name="connsiteX20" fmla="*/ 753688 w 1432396"/>
                  <a:gd name="connsiteY20" fmla="*/ 741614 h 954879"/>
                  <a:gd name="connsiteX21" fmla="*/ 659477 w 1432396"/>
                  <a:gd name="connsiteY21" fmla="*/ 808115 h 954879"/>
                  <a:gd name="connsiteX22" fmla="*/ 454430 w 1432396"/>
                  <a:gd name="connsiteY22" fmla="*/ 741614 h 954879"/>
                  <a:gd name="connsiteX23" fmla="*/ 338051 w 1432396"/>
                  <a:gd name="connsiteY23" fmla="*/ 652945 h 954879"/>
                  <a:gd name="connsiteX24" fmla="*/ 271550 w 1432396"/>
                  <a:gd name="connsiteY24" fmla="*/ 603068 h 954879"/>
                  <a:gd name="connsiteX25" fmla="*/ 199506 w 1432396"/>
                  <a:gd name="connsiteY25" fmla="*/ 597526 h 954879"/>
                  <a:gd name="connsiteX26" fmla="*/ 60961 w 1432396"/>
                  <a:gd name="connsiteY26" fmla="*/ 575359 h 954879"/>
                  <a:gd name="connsiteX27" fmla="*/ 0 w 1432396"/>
                  <a:gd name="connsiteY27" fmla="*/ 519941 h 954879"/>
                  <a:gd name="connsiteX28" fmla="*/ 84873 w 1432396"/>
                  <a:gd name="connsiteY28" fmla="*/ 415226 h 954879"/>
                  <a:gd name="connsiteX29" fmla="*/ 129791 w 1432396"/>
                  <a:gd name="connsiteY29" fmla="*/ 301481 h 95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32396" h="954879">
                    <a:moveTo>
                      <a:pt x="129791" y="301481"/>
                    </a:moveTo>
                    <a:cubicBezTo>
                      <a:pt x="150842" y="261551"/>
                      <a:pt x="167328" y="215898"/>
                      <a:pt x="211177" y="175646"/>
                    </a:cubicBezTo>
                    <a:cubicBezTo>
                      <a:pt x="255026" y="135394"/>
                      <a:pt x="325532" y="88730"/>
                      <a:pt x="392885" y="59969"/>
                    </a:cubicBezTo>
                    <a:cubicBezTo>
                      <a:pt x="460238" y="31208"/>
                      <a:pt x="542213" y="9665"/>
                      <a:pt x="615297" y="3082"/>
                    </a:cubicBezTo>
                    <a:cubicBezTo>
                      <a:pt x="688381" y="-3501"/>
                      <a:pt x="757425" y="-349"/>
                      <a:pt x="831392" y="20471"/>
                    </a:cubicBezTo>
                    <a:cubicBezTo>
                      <a:pt x="905359" y="41291"/>
                      <a:pt x="998159" y="84473"/>
                      <a:pt x="1059099" y="128002"/>
                    </a:cubicBezTo>
                    <a:cubicBezTo>
                      <a:pt x="1120039" y="171531"/>
                      <a:pt x="1162037" y="226480"/>
                      <a:pt x="1197033" y="281643"/>
                    </a:cubicBezTo>
                    <a:cubicBezTo>
                      <a:pt x="1232029" y="336806"/>
                      <a:pt x="1262612" y="410028"/>
                      <a:pt x="1269077" y="458981"/>
                    </a:cubicBezTo>
                    <a:cubicBezTo>
                      <a:pt x="1275543" y="507934"/>
                      <a:pt x="1245062" y="548574"/>
                      <a:pt x="1235826" y="575359"/>
                    </a:cubicBezTo>
                    <a:cubicBezTo>
                      <a:pt x="1226590" y="602144"/>
                      <a:pt x="1199805" y="624312"/>
                      <a:pt x="1213659" y="619694"/>
                    </a:cubicBezTo>
                    <a:cubicBezTo>
                      <a:pt x="1227513" y="615076"/>
                      <a:pt x="1289397" y="552268"/>
                      <a:pt x="1318953" y="547650"/>
                    </a:cubicBezTo>
                    <a:cubicBezTo>
                      <a:pt x="1348509" y="543032"/>
                      <a:pt x="1372524" y="548574"/>
                      <a:pt x="1390997" y="591985"/>
                    </a:cubicBezTo>
                    <a:cubicBezTo>
                      <a:pt x="1409470" y="635396"/>
                      <a:pt x="1441797" y="748079"/>
                      <a:pt x="1429790" y="808115"/>
                    </a:cubicBezTo>
                    <a:cubicBezTo>
                      <a:pt x="1417783" y="868151"/>
                      <a:pt x="1361440" y="936501"/>
                      <a:pt x="1318953" y="952203"/>
                    </a:cubicBezTo>
                    <a:cubicBezTo>
                      <a:pt x="1276466" y="967905"/>
                      <a:pt x="1238597" y="909715"/>
                      <a:pt x="1174866" y="902326"/>
                    </a:cubicBezTo>
                    <a:cubicBezTo>
                      <a:pt x="1111135" y="894937"/>
                      <a:pt x="1001222" y="914333"/>
                      <a:pt x="936568" y="907868"/>
                    </a:cubicBezTo>
                    <a:cubicBezTo>
                      <a:pt x="871914" y="901403"/>
                      <a:pt x="820190" y="886625"/>
                      <a:pt x="786939" y="863534"/>
                    </a:cubicBezTo>
                    <a:cubicBezTo>
                      <a:pt x="753688" y="840443"/>
                      <a:pt x="726902" y="805345"/>
                      <a:pt x="737062" y="769323"/>
                    </a:cubicBezTo>
                    <a:cubicBezTo>
                      <a:pt x="747222" y="733301"/>
                      <a:pt x="822960" y="674189"/>
                      <a:pt x="847898" y="647403"/>
                    </a:cubicBezTo>
                    <a:cubicBezTo>
                      <a:pt x="872836" y="620617"/>
                      <a:pt x="902393" y="592908"/>
                      <a:pt x="886691" y="608610"/>
                    </a:cubicBezTo>
                    <a:cubicBezTo>
                      <a:pt x="870989" y="624312"/>
                      <a:pt x="791557" y="708363"/>
                      <a:pt x="753688" y="741614"/>
                    </a:cubicBezTo>
                    <a:cubicBezTo>
                      <a:pt x="715819" y="774865"/>
                      <a:pt x="709353" y="808115"/>
                      <a:pt x="659477" y="808115"/>
                    </a:cubicBezTo>
                    <a:cubicBezTo>
                      <a:pt x="609601" y="808115"/>
                      <a:pt x="508001" y="767476"/>
                      <a:pt x="454430" y="741614"/>
                    </a:cubicBezTo>
                    <a:cubicBezTo>
                      <a:pt x="400859" y="715752"/>
                      <a:pt x="368531" y="676036"/>
                      <a:pt x="338051" y="652945"/>
                    </a:cubicBezTo>
                    <a:cubicBezTo>
                      <a:pt x="307571" y="629854"/>
                      <a:pt x="294641" y="612304"/>
                      <a:pt x="271550" y="603068"/>
                    </a:cubicBezTo>
                    <a:cubicBezTo>
                      <a:pt x="248459" y="593832"/>
                      <a:pt x="234604" y="602144"/>
                      <a:pt x="199506" y="597526"/>
                    </a:cubicBezTo>
                    <a:cubicBezTo>
                      <a:pt x="164408" y="592908"/>
                      <a:pt x="94212" y="588290"/>
                      <a:pt x="60961" y="575359"/>
                    </a:cubicBezTo>
                    <a:cubicBezTo>
                      <a:pt x="27710" y="562428"/>
                      <a:pt x="0" y="546726"/>
                      <a:pt x="0" y="519941"/>
                    </a:cubicBezTo>
                    <a:cubicBezTo>
                      <a:pt x="0" y="493156"/>
                      <a:pt x="63241" y="451636"/>
                      <a:pt x="84873" y="415226"/>
                    </a:cubicBezTo>
                    <a:cubicBezTo>
                      <a:pt x="106505" y="378816"/>
                      <a:pt x="108740" y="341411"/>
                      <a:pt x="129791" y="301481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44083"/>
                <a:endParaRPr lang="en-GB" sz="1662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4" name="Ellipse 143"/>
            <p:cNvSpPr/>
            <p:nvPr/>
          </p:nvSpPr>
          <p:spPr>
            <a:xfrm>
              <a:off x="902052" y="1837683"/>
              <a:ext cx="30921" cy="30400"/>
            </a:xfrm>
            <a:prstGeom prst="ellipse">
              <a:avLst/>
            </a:prstGeom>
            <a:grpFill/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4083"/>
              <a:endParaRPr lang="en-GB" sz="1662" dirty="0">
                <a:solidFill>
                  <a:prstClr val="white"/>
                </a:solidFill>
              </a:endParaRPr>
            </a:p>
          </p:txBody>
        </p:sp>
      </p:grpSp>
      <p:pic>
        <p:nvPicPr>
          <p:cNvPr id="147" name="Picture 2" descr="C:\Users\duchateau\AppData\Local\Microsoft\Windows\INetCache\IE\DQP4OPLE\mouse-47518_640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7759" y="59467"/>
            <a:ext cx="753013" cy="804293"/>
          </a:xfrm>
          <a:prstGeom prst="rect">
            <a:avLst/>
          </a:prstGeom>
          <a:noFill/>
        </p:spPr>
      </p:pic>
      <p:cxnSp>
        <p:nvCxnSpPr>
          <p:cNvPr id="148" name="Connecteur droit avec flèche 147"/>
          <p:cNvCxnSpPr/>
          <p:nvPr/>
        </p:nvCxnSpPr>
        <p:spPr>
          <a:xfrm>
            <a:off x="3354155" y="454427"/>
            <a:ext cx="2915000" cy="146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7639410" y="276125"/>
            <a:ext cx="927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ADULTE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3832571" y="256874"/>
            <a:ext cx="176009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Différents stades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853060" y="276125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2060"/>
                </a:solidFill>
              </a:rPr>
              <a:t>FOETUS</a:t>
            </a:r>
          </a:p>
        </p:txBody>
      </p:sp>
      <p:sp>
        <p:nvSpPr>
          <p:cNvPr id="150" name="ZoneTexte 149"/>
          <p:cNvSpPr txBox="1"/>
          <p:nvPr/>
        </p:nvSpPr>
        <p:spPr>
          <a:xfrm>
            <a:off x="859511" y="4760173"/>
            <a:ext cx="2086597" cy="830997"/>
          </a:xfrm>
          <a:prstGeom prst="rect">
            <a:avLst/>
          </a:prstGeom>
          <a:solidFill>
            <a:srgbClr val="FA2861"/>
          </a:solidFill>
          <a:ln>
            <a:solidFill>
              <a:srgbClr val="FF2657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ea typeface="Cambria" charset="0"/>
                <a:cs typeface="Times" charset="0"/>
              </a:rPr>
              <a:t>“2</a:t>
            </a:r>
            <a:r>
              <a:rPr lang="en-GB" sz="1600" b="1" baseline="30000" dirty="0">
                <a:solidFill>
                  <a:schemeClr val="bg1"/>
                </a:solidFill>
                <a:ea typeface="Cambria" charset="0"/>
                <a:cs typeface="Times" charset="0"/>
              </a:rPr>
              <a:t>ème </a:t>
            </a:r>
            <a:r>
              <a:rPr lang="en-GB" sz="1600" b="1" dirty="0" err="1">
                <a:solidFill>
                  <a:schemeClr val="bg1"/>
                </a:solidFill>
                <a:ea typeface="Cambria" charset="0"/>
                <a:cs typeface="Times" charset="0"/>
              </a:rPr>
              <a:t>trimestre</a:t>
            </a:r>
            <a:r>
              <a:rPr lang="en-GB" sz="1600" b="1" dirty="0">
                <a:solidFill>
                  <a:schemeClr val="bg1"/>
                </a:solidFill>
                <a:ea typeface="Cambria" charset="0"/>
                <a:cs typeface="Times" charset="0"/>
              </a:rPr>
              <a:t>”</a:t>
            </a:r>
            <a:r>
              <a:rPr lang="en-GB" sz="1600" dirty="0">
                <a:solidFill>
                  <a:schemeClr val="bg1"/>
                </a:solidFill>
                <a:ea typeface="Cambria" charset="0"/>
                <a:cs typeface="Times" charset="0"/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Migration </a:t>
            </a:r>
            <a:r>
              <a:rPr lang="en-GB" sz="1600" dirty="0" err="1">
                <a:solidFill>
                  <a:schemeClr val="bg1"/>
                </a:solidFill>
              </a:rPr>
              <a:t>cellulaire</a:t>
            </a:r>
            <a:endParaRPr lang="en-GB" sz="1600" dirty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GB" sz="1600" dirty="0" err="1">
                <a:solidFill>
                  <a:schemeClr val="bg1"/>
                </a:solidFill>
              </a:rPr>
              <a:t>Différentiation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39410" y="3476702"/>
            <a:ext cx="1332312" cy="3392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555030" y="883920"/>
            <a:ext cx="8875834" cy="5252600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fr-FR" sz="1662" kern="0">
              <a:solidFill>
                <a:schemeClr val="accent1"/>
              </a:solidFill>
              <a:latin typeface="Calibri" panose="020F0502020204030204"/>
              <a:ea typeface=""/>
              <a:cs typeface=""/>
            </a:endParaRPr>
          </a:p>
        </p:txBody>
      </p:sp>
      <p:grpSp>
        <p:nvGrpSpPr>
          <p:cNvPr id="121" name="Grouper 120"/>
          <p:cNvGrpSpPr/>
          <p:nvPr/>
        </p:nvGrpSpPr>
        <p:grpSpPr>
          <a:xfrm>
            <a:off x="2584476" y="110780"/>
            <a:ext cx="708955" cy="687294"/>
            <a:chOff x="3268012" y="2779970"/>
            <a:chExt cx="1054801" cy="1022573"/>
          </a:xfrm>
        </p:grpSpPr>
        <p:grpSp>
          <p:nvGrpSpPr>
            <p:cNvPr id="127" name="Grouper 126"/>
            <p:cNvGrpSpPr/>
            <p:nvPr/>
          </p:nvGrpSpPr>
          <p:grpSpPr>
            <a:xfrm>
              <a:off x="3515201" y="2909834"/>
              <a:ext cx="498569" cy="769764"/>
              <a:chOff x="1360311" y="1435100"/>
              <a:chExt cx="1477433" cy="2897717"/>
            </a:xfrm>
          </p:grpSpPr>
          <p:sp>
            <p:nvSpPr>
              <p:cNvPr id="129" name="Forme libre 128"/>
              <p:cNvSpPr/>
              <p:nvPr/>
            </p:nvSpPr>
            <p:spPr>
              <a:xfrm>
                <a:off x="1574376" y="1435100"/>
                <a:ext cx="1232600" cy="286980"/>
              </a:xfrm>
              <a:custGeom>
                <a:avLst/>
                <a:gdLst>
                  <a:gd name="connsiteX0" fmla="*/ 0 w 1232600"/>
                  <a:gd name="connsiteY0" fmla="*/ 319720 h 427764"/>
                  <a:gd name="connsiteX1" fmla="*/ 158761 w 1232600"/>
                  <a:gd name="connsiteY1" fmla="*/ 160963 h 427764"/>
                  <a:gd name="connsiteX2" fmla="*/ 423362 w 1232600"/>
                  <a:gd name="connsiteY2" fmla="*/ 28664 h 427764"/>
                  <a:gd name="connsiteX3" fmla="*/ 687963 w 1232600"/>
                  <a:gd name="connsiteY3" fmla="*/ 2205 h 427764"/>
                  <a:gd name="connsiteX4" fmla="*/ 899643 w 1232600"/>
                  <a:gd name="connsiteY4" fmla="*/ 41894 h 427764"/>
                  <a:gd name="connsiteX5" fmla="*/ 1058404 w 1232600"/>
                  <a:gd name="connsiteY5" fmla="*/ 121273 h 427764"/>
                  <a:gd name="connsiteX6" fmla="*/ 1177474 w 1232600"/>
                  <a:gd name="connsiteY6" fmla="*/ 227112 h 427764"/>
                  <a:gd name="connsiteX7" fmla="*/ 1217165 w 1232600"/>
                  <a:gd name="connsiteY7" fmla="*/ 280031 h 427764"/>
                  <a:gd name="connsiteX8" fmla="*/ 1230395 w 1232600"/>
                  <a:gd name="connsiteY8" fmla="*/ 346180 h 427764"/>
                  <a:gd name="connsiteX9" fmla="*/ 1230395 w 1232600"/>
                  <a:gd name="connsiteY9" fmla="*/ 425559 h 427764"/>
                  <a:gd name="connsiteX10" fmla="*/ 1217165 w 1232600"/>
                  <a:gd name="connsiteY10" fmla="*/ 359410 h 427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32600" h="427764">
                    <a:moveTo>
                      <a:pt x="0" y="319720"/>
                    </a:moveTo>
                    <a:cubicBezTo>
                      <a:pt x="44100" y="264596"/>
                      <a:pt x="88201" y="209472"/>
                      <a:pt x="158761" y="160963"/>
                    </a:cubicBezTo>
                    <a:cubicBezTo>
                      <a:pt x="229321" y="112454"/>
                      <a:pt x="335162" y="55124"/>
                      <a:pt x="423362" y="28664"/>
                    </a:cubicBezTo>
                    <a:cubicBezTo>
                      <a:pt x="511562" y="2204"/>
                      <a:pt x="608583" y="0"/>
                      <a:pt x="687963" y="2205"/>
                    </a:cubicBezTo>
                    <a:cubicBezTo>
                      <a:pt x="767343" y="4410"/>
                      <a:pt x="837903" y="22049"/>
                      <a:pt x="899643" y="41894"/>
                    </a:cubicBezTo>
                    <a:cubicBezTo>
                      <a:pt x="961383" y="61739"/>
                      <a:pt x="1012099" y="90403"/>
                      <a:pt x="1058404" y="121273"/>
                    </a:cubicBezTo>
                    <a:cubicBezTo>
                      <a:pt x="1104709" y="152143"/>
                      <a:pt x="1151014" y="200652"/>
                      <a:pt x="1177474" y="227112"/>
                    </a:cubicBezTo>
                    <a:cubicBezTo>
                      <a:pt x="1203934" y="253572"/>
                      <a:pt x="1208345" y="260186"/>
                      <a:pt x="1217165" y="280031"/>
                    </a:cubicBezTo>
                    <a:cubicBezTo>
                      <a:pt x="1225985" y="299876"/>
                      <a:pt x="1228190" y="321925"/>
                      <a:pt x="1230395" y="346180"/>
                    </a:cubicBezTo>
                    <a:cubicBezTo>
                      <a:pt x="1232600" y="370435"/>
                      <a:pt x="1232600" y="423354"/>
                      <a:pt x="1230395" y="425559"/>
                    </a:cubicBezTo>
                    <a:cubicBezTo>
                      <a:pt x="1228190" y="427764"/>
                      <a:pt x="1217165" y="359410"/>
                      <a:pt x="1217165" y="359410"/>
                    </a:cubicBezTo>
                  </a:path>
                </a:pathLst>
              </a:custGeom>
              <a:ln w="28575" cap="flat" cmpd="sng" algn="ctr">
                <a:solidFill>
                  <a:srgbClr val="40404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0" name="Forme libre 129"/>
              <p:cNvSpPr/>
              <p:nvPr/>
            </p:nvSpPr>
            <p:spPr>
              <a:xfrm>
                <a:off x="1499305" y="1591733"/>
                <a:ext cx="1331384" cy="958851"/>
              </a:xfrm>
              <a:custGeom>
                <a:avLst/>
                <a:gdLst>
                  <a:gd name="connsiteX0" fmla="*/ 1303162 w 1331384"/>
                  <a:gd name="connsiteY0" fmla="*/ 127000 h 958851"/>
                  <a:gd name="connsiteX1" fmla="*/ 1205795 w 1331384"/>
                  <a:gd name="connsiteY1" fmla="*/ 148167 h 958851"/>
                  <a:gd name="connsiteX2" fmla="*/ 1027995 w 1331384"/>
                  <a:gd name="connsiteY2" fmla="*/ 169334 h 958851"/>
                  <a:gd name="connsiteX3" fmla="*/ 956028 w 1331384"/>
                  <a:gd name="connsiteY3" fmla="*/ 177800 h 958851"/>
                  <a:gd name="connsiteX4" fmla="*/ 816328 w 1331384"/>
                  <a:gd name="connsiteY4" fmla="*/ 182034 h 958851"/>
                  <a:gd name="connsiteX5" fmla="*/ 604662 w 1331384"/>
                  <a:gd name="connsiteY5" fmla="*/ 173567 h 958851"/>
                  <a:gd name="connsiteX6" fmla="*/ 363362 w 1331384"/>
                  <a:gd name="connsiteY6" fmla="*/ 143934 h 958851"/>
                  <a:gd name="connsiteX7" fmla="*/ 164395 w 1331384"/>
                  <a:gd name="connsiteY7" fmla="*/ 93134 h 958851"/>
                  <a:gd name="connsiteX8" fmla="*/ 58562 w 1331384"/>
                  <a:gd name="connsiteY8" fmla="*/ 50800 h 958851"/>
                  <a:gd name="connsiteX9" fmla="*/ 3528 w 1331384"/>
                  <a:gd name="connsiteY9" fmla="*/ 397934 h 958851"/>
                  <a:gd name="connsiteX10" fmla="*/ 37395 w 1331384"/>
                  <a:gd name="connsiteY10" fmla="*/ 541867 h 958851"/>
                  <a:gd name="connsiteX11" fmla="*/ 126295 w 1331384"/>
                  <a:gd name="connsiteY11" fmla="*/ 681567 h 958851"/>
                  <a:gd name="connsiteX12" fmla="*/ 232128 w 1331384"/>
                  <a:gd name="connsiteY12" fmla="*/ 787400 h 958851"/>
                  <a:gd name="connsiteX13" fmla="*/ 397228 w 1331384"/>
                  <a:gd name="connsiteY13" fmla="*/ 901700 h 958851"/>
                  <a:gd name="connsiteX14" fmla="*/ 503062 w 1331384"/>
                  <a:gd name="connsiteY14" fmla="*/ 948267 h 958851"/>
                  <a:gd name="connsiteX15" fmla="*/ 680862 w 1331384"/>
                  <a:gd name="connsiteY15" fmla="*/ 956734 h 958851"/>
                  <a:gd name="connsiteX16" fmla="*/ 841728 w 1331384"/>
                  <a:gd name="connsiteY16" fmla="*/ 935567 h 958851"/>
                  <a:gd name="connsiteX17" fmla="*/ 1078795 w 1331384"/>
                  <a:gd name="connsiteY17" fmla="*/ 833967 h 958851"/>
                  <a:gd name="connsiteX18" fmla="*/ 1294695 w 1331384"/>
                  <a:gd name="connsiteY18" fmla="*/ 601134 h 958851"/>
                  <a:gd name="connsiteX19" fmla="*/ 1303162 w 1331384"/>
                  <a:gd name="connsiteY19" fmla="*/ 127000 h 9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31384" h="958851">
                    <a:moveTo>
                      <a:pt x="1303162" y="127000"/>
                    </a:moveTo>
                    <a:cubicBezTo>
                      <a:pt x="1288345" y="51506"/>
                      <a:pt x="1251656" y="141111"/>
                      <a:pt x="1205795" y="148167"/>
                    </a:cubicBezTo>
                    <a:cubicBezTo>
                      <a:pt x="1159934" y="155223"/>
                      <a:pt x="1027995" y="169334"/>
                      <a:pt x="1027995" y="169334"/>
                    </a:cubicBezTo>
                    <a:cubicBezTo>
                      <a:pt x="986367" y="174273"/>
                      <a:pt x="991306" y="175683"/>
                      <a:pt x="956028" y="177800"/>
                    </a:cubicBezTo>
                    <a:cubicBezTo>
                      <a:pt x="920750" y="179917"/>
                      <a:pt x="874889" y="182739"/>
                      <a:pt x="816328" y="182034"/>
                    </a:cubicBezTo>
                    <a:cubicBezTo>
                      <a:pt x="757767" y="181329"/>
                      <a:pt x="680156" y="179917"/>
                      <a:pt x="604662" y="173567"/>
                    </a:cubicBezTo>
                    <a:cubicBezTo>
                      <a:pt x="529168" y="167217"/>
                      <a:pt x="436740" y="157339"/>
                      <a:pt x="363362" y="143934"/>
                    </a:cubicBezTo>
                    <a:cubicBezTo>
                      <a:pt x="289984" y="130529"/>
                      <a:pt x="215195" y="108656"/>
                      <a:pt x="164395" y="93134"/>
                    </a:cubicBezTo>
                    <a:cubicBezTo>
                      <a:pt x="113595" y="77612"/>
                      <a:pt x="85373" y="0"/>
                      <a:pt x="58562" y="50800"/>
                    </a:cubicBezTo>
                    <a:cubicBezTo>
                      <a:pt x="31751" y="101600"/>
                      <a:pt x="7056" y="316090"/>
                      <a:pt x="3528" y="397934"/>
                    </a:cubicBezTo>
                    <a:cubicBezTo>
                      <a:pt x="0" y="479778"/>
                      <a:pt x="16934" y="494595"/>
                      <a:pt x="37395" y="541867"/>
                    </a:cubicBezTo>
                    <a:cubicBezTo>
                      <a:pt x="57856" y="589139"/>
                      <a:pt x="93840" y="640645"/>
                      <a:pt x="126295" y="681567"/>
                    </a:cubicBezTo>
                    <a:cubicBezTo>
                      <a:pt x="158751" y="722489"/>
                      <a:pt x="186973" y="750711"/>
                      <a:pt x="232128" y="787400"/>
                    </a:cubicBezTo>
                    <a:cubicBezTo>
                      <a:pt x="277283" y="824089"/>
                      <a:pt x="352072" y="874889"/>
                      <a:pt x="397228" y="901700"/>
                    </a:cubicBezTo>
                    <a:cubicBezTo>
                      <a:pt x="442384" y="928511"/>
                      <a:pt x="455790" y="939095"/>
                      <a:pt x="503062" y="948267"/>
                    </a:cubicBezTo>
                    <a:cubicBezTo>
                      <a:pt x="550334" y="957439"/>
                      <a:pt x="624418" y="958851"/>
                      <a:pt x="680862" y="956734"/>
                    </a:cubicBezTo>
                    <a:cubicBezTo>
                      <a:pt x="737306" y="954617"/>
                      <a:pt x="775406" y="956028"/>
                      <a:pt x="841728" y="935567"/>
                    </a:cubicBezTo>
                    <a:cubicBezTo>
                      <a:pt x="908050" y="915106"/>
                      <a:pt x="1003301" y="889706"/>
                      <a:pt x="1078795" y="833967"/>
                    </a:cubicBezTo>
                    <a:cubicBezTo>
                      <a:pt x="1154289" y="778228"/>
                      <a:pt x="1258006" y="720373"/>
                      <a:pt x="1294695" y="601134"/>
                    </a:cubicBezTo>
                    <a:cubicBezTo>
                      <a:pt x="1331384" y="481895"/>
                      <a:pt x="1317979" y="202495"/>
                      <a:pt x="1303162" y="127000"/>
                    </a:cubicBezTo>
                    <a:close/>
                  </a:path>
                </a:pathLst>
              </a:custGeom>
              <a:solidFill>
                <a:srgbClr val="8F0449"/>
              </a:solidFill>
              <a:ln>
                <a:gradFill flip="none" rotWithShape="1">
                  <a:gsLst>
                    <a:gs pos="0">
                      <a:srgbClr val="8F0449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1" name="Forme libre 130"/>
              <p:cNvSpPr/>
              <p:nvPr/>
            </p:nvSpPr>
            <p:spPr>
              <a:xfrm>
                <a:off x="1360311" y="1646767"/>
                <a:ext cx="802922" cy="2679700"/>
              </a:xfrm>
              <a:custGeom>
                <a:avLst/>
                <a:gdLst>
                  <a:gd name="connsiteX0" fmla="*/ 176389 w 802922"/>
                  <a:gd name="connsiteY0" fmla="*/ 0 h 2679700"/>
                  <a:gd name="connsiteX1" fmla="*/ 138289 w 802922"/>
                  <a:gd name="connsiteY1" fmla="*/ 287866 h 2679700"/>
                  <a:gd name="connsiteX2" fmla="*/ 142522 w 802922"/>
                  <a:gd name="connsiteY2" fmla="*/ 419100 h 2679700"/>
                  <a:gd name="connsiteX3" fmla="*/ 231422 w 802922"/>
                  <a:gd name="connsiteY3" fmla="*/ 605366 h 2679700"/>
                  <a:gd name="connsiteX4" fmla="*/ 400756 w 802922"/>
                  <a:gd name="connsiteY4" fmla="*/ 774700 h 2679700"/>
                  <a:gd name="connsiteX5" fmla="*/ 591256 w 802922"/>
                  <a:gd name="connsiteY5" fmla="*/ 893233 h 2679700"/>
                  <a:gd name="connsiteX6" fmla="*/ 701322 w 802922"/>
                  <a:gd name="connsiteY6" fmla="*/ 918633 h 2679700"/>
                  <a:gd name="connsiteX7" fmla="*/ 722489 w 802922"/>
                  <a:gd name="connsiteY7" fmla="*/ 944033 h 2679700"/>
                  <a:gd name="connsiteX8" fmla="*/ 726722 w 802922"/>
                  <a:gd name="connsiteY8" fmla="*/ 927100 h 2679700"/>
                  <a:gd name="connsiteX9" fmla="*/ 726722 w 802922"/>
                  <a:gd name="connsiteY9" fmla="*/ 1003300 h 2679700"/>
                  <a:gd name="connsiteX10" fmla="*/ 709789 w 802922"/>
                  <a:gd name="connsiteY10" fmla="*/ 2252133 h 2679700"/>
                  <a:gd name="connsiteX11" fmla="*/ 167922 w 802922"/>
                  <a:gd name="connsiteY11" fmla="*/ 2506133 h 2679700"/>
                  <a:gd name="connsiteX12" fmla="*/ 104422 w 802922"/>
                  <a:gd name="connsiteY12" fmla="*/ 2599266 h 2679700"/>
                  <a:gd name="connsiteX13" fmla="*/ 794456 w 802922"/>
                  <a:gd name="connsiteY13" fmla="*/ 2679700 h 2679700"/>
                  <a:gd name="connsiteX14" fmla="*/ 794456 w 802922"/>
                  <a:gd name="connsiteY14" fmla="*/ 2679700 h 2679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02922" h="2679700">
                    <a:moveTo>
                      <a:pt x="176389" y="0"/>
                    </a:moveTo>
                    <a:cubicBezTo>
                      <a:pt x="160161" y="109008"/>
                      <a:pt x="143934" y="218016"/>
                      <a:pt x="138289" y="287866"/>
                    </a:cubicBezTo>
                    <a:cubicBezTo>
                      <a:pt x="132645" y="357716"/>
                      <a:pt x="127000" y="366183"/>
                      <a:pt x="142522" y="419100"/>
                    </a:cubicBezTo>
                    <a:cubicBezTo>
                      <a:pt x="158044" y="472017"/>
                      <a:pt x="188383" y="546099"/>
                      <a:pt x="231422" y="605366"/>
                    </a:cubicBezTo>
                    <a:cubicBezTo>
                      <a:pt x="274461" y="664633"/>
                      <a:pt x="340784" y="726722"/>
                      <a:pt x="400756" y="774700"/>
                    </a:cubicBezTo>
                    <a:cubicBezTo>
                      <a:pt x="460728" y="822678"/>
                      <a:pt x="541162" y="869244"/>
                      <a:pt x="591256" y="893233"/>
                    </a:cubicBezTo>
                    <a:cubicBezTo>
                      <a:pt x="641350" y="917222"/>
                      <a:pt x="679450" y="910166"/>
                      <a:pt x="701322" y="918633"/>
                    </a:cubicBezTo>
                    <a:cubicBezTo>
                      <a:pt x="723194" y="927100"/>
                      <a:pt x="718256" y="942622"/>
                      <a:pt x="722489" y="944033"/>
                    </a:cubicBezTo>
                    <a:cubicBezTo>
                      <a:pt x="726722" y="945444"/>
                      <a:pt x="726017" y="917222"/>
                      <a:pt x="726722" y="927100"/>
                    </a:cubicBezTo>
                    <a:cubicBezTo>
                      <a:pt x="727427" y="936978"/>
                      <a:pt x="729544" y="782461"/>
                      <a:pt x="726722" y="1003300"/>
                    </a:cubicBezTo>
                    <a:cubicBezTo>
                      <a:pt x="723900" y="1224139"/>
                      <a:pt x="802922" y="2001661"/>
                      <a:pt x="709789" y="2252133"/>
                    </a:cubicBezTo>
                    <a:cubicBezTo>
                      <a:pt x="616656" y="2502605"/>
                      <a:pt x="268816" y="2448278"/>
                      <a:pt x="167922" y="2506133"/>
                    </a:cubicBezTo>
                    <a:cubicBezTo>
                      <a:pt x="67028" y="2563988"/>
                      <a:pt x="0" y="2570338"/>
                      <a:pt x="104422" y="2599266"/>
                    </a:cubicBezTo>
                    <a:cubicBezTo>
                      <a:pt x="208844" y="2628194"/>
                      <a:pt x="794456" y="2679700"/>
                      <a:pt x="794456" y="2679700"/>
                    </a:cubicBezTo>
                    <a:lnTo>
                      <a:pt x="794456" y="2679700"/>
                    </a:lnTo>
                  </a:path>
                </a:pathLst>
              </a:cu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3" name="Forme libre 132"/>
              <p:cNvSpPr/>
              <p:nvPr/>
            </p:nvSpPr>
            <p:spPr>
              <a:xfrm>
                <a:off x="2146300" y="1697567"/>
                <a:ext cx="691444" cy="2635250"/>
              </a:xfrm>
              <a:custGeom>
                <a:avLst/>
                <a:gdLst>
                  <a:gd name="connsiteX0" fmla="*/ 664633 w 691444"/>
                  <a:gd name="connsiteY0" fmla="*/ 0 h 2635250"/>
                  <a:gd name="connsiteX1" fmla="*/ 685800 w 691444"/>
                  <a:gd name="connsiteY1" fmla="*/ 198966 h 2635250"/>
                  <a:gd name="connsiteX2" fmla="*/ 677333 w 691444"/>
                  <a:gd name="connsiteY2" fmla="*/ 444500 h 2635250"/>
                  <a:gd name="connsiteX3" fmla="*/ 601133 w 691444"/>
                  <a:gd name="connsiteY3" fmla="*/ 613833 h 2635250"/>
                  <a:gd name="connsiteX4" fmla="*/ 431800 w 691444"/>
                  <a:gd name="connsiteY4" fmla="*/ 753533 h 2635250"/>
                  <a:gd name="connsiteX5" fmla="*/ 215900 w 691444"/>
                  <a:gd name="connsiteY5" fmla="*/ 842433 h 2635250"/>
                  <a:gd name="connsiteX6" fmla="*/ 80433 w 691444"/>
                  <a:gd name="connsiteY6" fmla="*/ 867833 h 2635250"/>
                  <a:gd name="connsiteX7" fmla="*/ 67733 w 691444"/>
                  <a:gd name="connsiteY7" fmla="*/ 944033 h 2635250"/>
                  <a:gd name="connsiteX8" fmla="*/ 76200 w 691444"/>
                  <a:gd name="connsiteY8" fmla="*/ 1837266 h 2635250"/>
                  <a:gd name="connsiteX9" fmla="*/ 148167 w 691444"/>
                  <a:gd name="connsiteY9" fmla="*/ 2307166 h 2635250"/>
                  <a:gd name="connsiteX10" fmla="*/ 546100 w 691444"/>
                  <a:gd name="connsiteY10" fmla="*/ 2413000 h 2635250"/>
                  <a:gd name="connsiteX11" fmla="*/ 664633 w 691444"/>
                  <a:gd name="connsiteY11" fmla="*/ 2493433 h 2635250"/>
                  <a:gd name="connsiteX12" fmla="*/ 440267 w 691444"/>
                  <a:gd name="connsiteY12" fmla="*/ 2586566 h 2635250"/>
                  <a:gd name="connsiteX13" fmla="*/ 182033 w 691444"/>
                  <a:gd name="connsiteY13" fmla="*/ 2628900 h 2635250"/>
                  <a:gd name="connsiteX14" fmla="*/ 0 w 691444"/>
                  <a:gd name="connsiteY14" fmla="*/ 2624666 h 263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1444" h="2635250">
                    <a:moveTo>
                      <a:pt x="664633" y="0"/>
                    </a:moveTo>
                    <a:cubicBezTo>
                      <a:pt x="674158" y="62441"/>
                      <a:pt x="683683" y="124883"/>
                      <a:pt x="685800" y="198966"/>
                    </a:cubicBezTo>
                    <a:cubicBezTo>
                      <a:pt x="687917" y="273049"/>
                      <a:pt x="691444" y="375356"/>
                      <a:pt x="677333" y="444500"/>
                    </a:cubicBezTo>
                    <a:cubicBezTo>
                      <a:pt x="663222" y="513644"/>
                      <a:pt x="642055" y="562327"/>
                      <a:pt x="601133" y="613833"/>
                    </a:cubicBezTo>
                    <a:cubicBezTo>
                      <a:pt x="560211" y="665339"/>
                      <a:pt x="496006" y="715433"/>
                      <a:pt x="431800" y="753533"/>
                    </a:cubicBezTo>
                    <a:cubicBezTo>
                      <a:pt x="367594" y="791633"/>
                      <a:pt x="274461" y="823383"/>
                      <a:pt x="215900" y="842433"/>
                    </a:cubicBezTo>
                    <a:cubicBezTo>
                      <a:pt x="157339" y="861483"/>
                      <a:pt x="105127" y="850900"/>
                      <a:pt x="80433" y="867833"/>
                    </a:cubicBezTo>
                    <a:cubicBezTo>
                      <a:pt x="55739" y="884766"/>
                      <a:pt x="68438" y="782461"/>
                      <a:pt x="67733" y="944033"/>
                    </a:cubicBezTo>
                    <a:cubicBezTo>
                      <a:pt x="67028" y="1105605"/>
                      <a:pt x="62794" y="1610077"/>
                      <a:pt x="76200" y="1837266"/>
                    </a:cubicBezTo>
                    <a:cubicBezTo>
                      <a:pt x="89606" y="2064455"/>
                      <a:pt x="69850" y="2211210"/>
                      <a:pt x="148167" y="2307166"/>
                    </a:cubicBezTo>
                    <a:cubicBezTo>
                      <a:pt x="226484" y="2403122"/>
                      <a:pt x="460022" y="2381956"/>
                      <a:pt x="546100" y="2413000"/>
                    </a:cubicBezTo>
                    <a:cubicBezTo>
                      <a:pt x="632178" y="2444044"/>
                      <a:pt x="682272" y="2464505"/>
                      <a:pt x="664633" y="2493433"/>
                    </a:cubicBezTo>
                    <a:cubicBezTo>
                      <a:pt x="646994" y="2522361"/>
                      <a:pt x="520700" y="2563988"/>
                      <a:pt x="440267" y="2586566"/>
                    </a:cubicBezTo>
                    <a:cubicBezTo>
                      <a:pt x="359834" y="2609144"/>
                      <a:pt x="255411" y="2622550"/>
                      <a:pt x="182033" y="2628900"/>
                    </a:cubicBezTo>
                    <a:cubicBezTo>
                      <a:pt x="108655" y="2635250"/>
                      <a:pt x="0" y="2624666"/>
                      <a:pt x="0" y="2624666"/>
                    </a:cubicBezTo>
                  </a:path>
                </a:pathLst>
              </a:custGeom>
              <a:ln w="34925" cap="flat" cmpd="sng" algn="ctr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4" name="Forme libre 133"/>
              <p:cNvSpPr/>
              <p:nvPr/>
            </p:nvSpPr>
            <p:spPr>
              <a:xfrm>
                <a:off x="1536700" y="1607256"/>
                <a:ext cx="1257300" cy="148872"/>
              </a:xfrm>
              <a:custGeom>
                <a:avLst/>
                <a:gdLst>
                  <a:gd name="connsiteX0" fmla="*/ 0 w 1257300"/>
                  <a:gd name="connsiteY0" fmla="*/ 31044 h 148872"/>
                  <a:gd name="connsiteX1" fmla="*/ 59267 w 1257300"/>
                  <a:gd name="connsiteY1" fmla="*/ 5644 h 148872"/>
                  <a:gd name="connsiteX2" fmla="*/ 118533 w 1257300"/>
                  <a:gd name="connsiteY2" fmla="*/ 64911 h 148872"/>
                  <a:gd name="connsiteX3" fmla="*/ 393700 w 1257300"/>
                  <a:gd name="connsiteY3" fmla="*/ 128411 h 148872"/>
                  <a:gd name="connsiteX4" fmla="*/ 639233 w 1257300"/>
                  <a:gd name="connsiteY4" fmla="*/ 145344 h 148872"/>
                  <a:gd name="connsiteX5" fmla="*/ 889000 w 1257300"/>
                  <a:gd name="connsiteY5" fmla="*/ 145344 h 148872"/>
                  <a:gd name="connsiteX6" fmla="*/ 1058333 w 1257300"/>
                  <a:gd name="connsiteY6" fmla="*/ 124177 h 148872"/>
                  <a:gd name="connsiteX7" fmla="*/ 1164167 w 1257300"/>
                  <a:gd name="connsiteY7" fmla="*/ 107244 h 148872"/>
                  <a:gd name="connsiteX8" fmla="*/ 1257300 w 1257300"/>
                  <a:gd name="connsiteY8" fmla="*/ 22577 h 148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57300" h="148872">
                    <a:moveTo>
                      <a:pt x="0" y="31044"/>
                    </a:moveTo>
                    <a:cubicBezTo>
                      <a:pt x="19756" y="15522"/>
                      <a:pt x="39512" y="0"/>
                      <a:pt x="59267" y="5644"/>
                    </a:cubicBezTo>
                    <a:cubicBezTo>
                      <a:pt x="79023" y="11289"/>
                      <a:pt x="62794" y="44450"/>
                      <a:pt x="118533" y="64911"/>
                    </a:cubicBezTo>
                    <a:cubicBezTo>
                      <a:pt x="174272" y="85372"/>
                      <a:pt x="306917" y="115006"/>
                      <a:pt x="393700" y="128411"/>
                    </a:cubicBezTo>
                    <a:cubicBezTo>
                      <a:pt x="480483" y="141816"/>
                      <a:pt x="556683" y="142522"/>
                      <a:pt x="639233" y="145344"/>
                    </a:cubicBezTo>
                    <a:cubicBezTo>
                      <a:pt x="721783" y="148166"/>
                      <a:pt x="819150" y="148872"/>
                      <a:pt x="889000" y="145344"/>
                    </a:cubicBezTo>
                    <a:cubicBezTo>
                      <a:pt x="958850" y="141816"/>
                      <a:pt x="1012472" y="130527"/>
                      <a:pt x="1058333" y="124177"/>
                    </a:cubicBezTo>
                    <a:cubicBezTo>
                      <a:pt x="1104194" y="117827"/>
                      <a:pt x="1131006" y="124177"/>
                      <a:pt x="1164167" y="107244"/>
                    </a:cubicBezTo>
                    <a:cubicBezTo>
                      <a:pt x="1197328" y="90311"/>
                      <a:pt x="1257300" y="22577"/>
                      <a:pt x="1257300" y="22577"/>
                    </a:cubicBezTo>
                  </a:path>
                </a:pathLst>
              </a:custGeom>
              <a:ln w="19050" cap="flat" cmpd="sng" algn="ctr">
                <a:solidFill>
                  <a:srgbClr val="40404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5" name="Forme libre 134"/>
              <p:cNvSpPr/>
              <p:nvPr/>
            </p:nvSpPr>
            <p:spPr>
              <a:xfrm>
                <a:off x="2513189" y="1751895"/>
                <a:ext cx="268817" cy="634294"/>
              </a:xfrm>
              <a:custGeom>
                <a:avLst/>
                <a:gdLst>
                  <a:gd name="connsiteX0" fmla="*/ 81844 w 268817"/>
                  <a:gd name="connsiteY0" fmla="*/ 98072 h 634294"/>
                  <a:gd name="connsiteX1" fmla="*/ 183444 w 268817"/>
                  <a:gd name="connsiteY1" fmla="*/ 85372 h 634294"/>
                  <a:gd name="connsiteX2" fmla="*/ 255411 w 268817"/>
                  <a:gd name="connsiteY2" fmla="*/ 34572 h 634294"/>
                  <a:gd name="connsiteX3" fmla="*/ 263878 w 268817"/>
                  <a:gd name="connsiteY3" fmla="*/ 292805 h 634294"/>
                  <a:gd name="connsiteX4" fmla="*/ 251178 w 268817"/>
                  <a:gd name="connsiteY4" fmla="*/ 394405 h 634294"/>
                  <a:gd name="connsiteX5" fmla="*/ 221544 w 268817"/>
                  <a:gd name="connsiteY5" fmla="*/ 466372 h 634294"/>
                  <a:gd name="connsiteX6" fmla="*/ 162278 w 268817"/>
                  <a:gd name="connsiteY6" fmla="*/ 538338 h 634294"/>
                  <a:gd name="connsiteX7" fmla="*/ 81844 w 268817"/>
                  <a:gd name="connsiteY7" fmla="*/ 593372 h 634294"/>
                  <a:gd name="connsiteX8" fmla="*/ 22578 w 268817"/>
                  <a:gd name="connsiteY8" fmla="*/ 627238 h 634294"/>
                  <a:gd name="connsiteX9" fmla="*/ 5644 w 268817"/>
                  <a:gd name="connsiteY9" fmla="*/ 618772 h 634294"/>
                  <a:gd name="connsiteX10" fmla="*/ 56444 w 268817"/>
                  <a:gd name="connsiteY10" fmla="*/ 534105 h 634294"/>
                  <a:gd name="connsiteX11" fmla="*/ 81844 w 268817"/>
                  <a:gd name="connsiteY11" fmla="*/ 415572 h 634294"/>
                  <a:gd name="connsiteX12" fmla="*/ 81844 w 268817"/>
                  <a:gd name="connsiteY12" fmla="*/ 229305 h 634294"/>
                  <a:gd name="connsiteX13" fmla="*/ 56444 w 268817"/>
                  <a:gd name="connsiteY13" fmla="*/ 148872 h 634294"/>
                  <a:gd name="connsiteX14" fmla="*/ 81844 w 268817"/>
                  <a:gd name="connsiteY14" fmla="*/ 98072 h 634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8817" h="634294">
                    <a:moveTo>
                      <a:pt x="81844" y="98072"/>
                    </a:moveTo>
                    <a:cubicBezTo>
                      <a:pt x="103011" y="87489"/>
                      <a:pt x="154516" y="95955"/>
                      <a:pt x="183444" y="85372"/>
                    </a:cubicBezTo>
                    <a:cubicBezTo>
                      <a:pt x="212372" y="74789"/>
                      <a:pt x="242005" y="0"/>
                      <a:pt x="255411" y="34572"/>
                    </a:cubicBezTo>
                    <a:cubicBezTo>
                      <a:pt x="268817" y="69144"/>
                      <a:pt x="264583" y="232833"/>
                      <a:pt x="263878" y="292805"/>
                    </a:cubicBezTo>
                    <a:cubicBezTo>
                      <a:pt x="263173" y="352777"/>
                      <a:pt x="258234" y="365477"/>
                      <a:pt x="251178" y="394405"/>
                    </a:cubicBezTo>
                    <a:cubicBezTo>
                      <a:pt x="244122" y="423333"/>
                      <a:pt x="236361" y="442383"/>
                      <a:pt x="221544" y="466372"/>
                    </a:cubicBezTo>
                    <a:cubicBezTo>
                      <a:pt x="206727" y="490361"/>
                      <a:pt x="185561" y="517171"/>
                      <a:pt x="162278" y="538338"/>
                    </a:cubicBezTo>
                    <a:cubicBezTo>
                      <a:pt x="138995" y="559505"/>
                      <a:pt x="105127" y="578555"/>
                      <a:pt x="81844" y="593372"/>
                    </a:cubicBezTo>
                    <a:cubicBezTo>
                      <a:pt x="58561" y="608189"/>
                      <a:pt x="35278" y="623005"/>
                      <a:pt x="22578" y="627238"/>
                    </a:cubicBezTo>
                    <a:cubicBezTo>
                      <a:pt x="9878" y="631471"/>
                      <a:pt x="0" y="634294"/>
                      <a:pt x="5644" y="618772"/>
                    </a:cubicBezTo>
                    <a:cubicBezTo>
                      <a:pt x="11288" y="603250"/>
                      <a:pt x="43744" y="567972"/>
                      <a:pt x="56444" y="534105"/>
                    </a:cubicBezTo>
                    <a:cubicBezTo>
                      <a:pt x="69144" y="500238"/>
                      <a:pt x="77611" y="466372"/>
                      <a:pt x="81844" y="415572"/>
                    </a:cubicBezTo>
                    <a:cubicBezTo>
                      <a:pt x="86077" y="364772"/>
                      <a:pt x="86077" y="273755"/>
                      <a:pt x="81844" y="229305"/>
                    </a:cubicBezTo>
                    <a:cubicBezTo>
                      <a:pt x="77611" y="184855"/>
                      <a:pt x="61383" y="166511"/>
                      <a:pt x="56444" y="148872"/>
                    </a:cubicBezTo>
                    <a:cubicBezTo>
                      <a:pt x="51505" y="131233"/>
                      <a:pt x="60677" y="108655"/>
                      <a:pt x="81844" y="98072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28" name="Ellipse 127"/>
            <p:cNvSpPr/>
            <p:nvPr/>
          </p:nvSpPr>
          <p:spPr>
            <a:xfrm>
              <a:off x="3268012" y="2779970"/>
              <a:ext cx="1054801" cy="1022573"/>
            </a:xfrm>
            <a:prstGeom prst="ellips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6" name="ZoneTexte 135"/>
          <p:cNvSpPr txBox="1"/>
          <p:nvPr/>
        </p:nvSpPr>
        <p:spPr>
          <a:xfrm>
            <a:off x="4758" y="6553259"/>
            <a:ext cx="24368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Kleiber</a:t>
            </a:r>
            <a:r>
              <a:rPr lang="fr-FR" sz="11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Singh 2014 </a:t>
            </a:r>
            <a:r>
              <a:rPr lang="fr-FR" sz="11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Frontiers</a:t>
            </a:r>
            <a:r>
              <a:rPr lang="fr-FR" sz="11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fr-FR" sz="11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Genetics</a:t>
            </a:r>
            <a:endParaRPr lang="fr-FR" sz="11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7177341" y="3465940"/>
            <a:ext cx="1589959" cy="377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" name="Grouper 81"/>
          <p:cNvGrpSpPr/>
          <p:nvPr/>
        </p:nvGrpSpPr>
        <p:grpSpPr>
          <a:xfrm rot="7832237">
            <a:off x="7256364" y="3408696"/>
            <a:ext cx="171300" cy="233459"/>
            <a:chOff x="5295900" y="1778000"/>
            <a:chExt cx="745488" cy="1016000"/>
          </a:xfrm>
        </p:grpSpPr>
        <p:sp>
          <p:nvSpPr>
            <p:cNvPr id="83" name="Forme libre 82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4" name="Forme libre 83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" name="Forme libre 84"/>
            <p:cNvSpPr/>
            <p:nvPr/>
          </p:nvSpPr>
          <p:spPr>
            <a:xfrm>
              <a:off x="5461383" y="2213433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3446863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oneTexte 59"/>
          <p:cNvSpPr txBox="1">
            <a:spLocks noChangeArrowheads="1"/>
          </p:cNvSpPr>
          <p:nvPr/>
        </p:nvSpPr>
        <p:spPr bwMode="auto">
          <a:xfrm>
            <a:off x="4578037" y="2511657"/>
            <a:ext cx="574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200">
                <a:latin typeface="Calibri" charset="0"/>
              </a:rPr>
              <a:t>cortex</a:t>
            </a:r>
          </a:p>
        </p:txBody>
      </p:sp>
      <p:sp>
        <p:nvSpPr>
          <p:cNvPr id="41" name="ZoneTexte 102"/>
          <p:cNvSpPr txBox="1">
            <a:spLocks noChangeArrowheads="1"/>
          </p:cNvSpPr>
          <p:nvPr/>
        </p:nvSpPr>
        <p:spPr bwMode="auto">
          <a:xfrm>
            <a:off x="3407734" y="4691332"/>
            <a:ext cx="17208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000" dirty="0">
                <a:latin typeface="Calibri" charset="0"/>
              </a:rPr>
              <a:t>Coupe d’hémisphère cérébral</a:t>
            </a:r>
          </a:p>
        </p:txBody>
      </p:sp>
      <p:grpSp>
        <p:nvGrpSpPr>
          <p:cNvPr id="3" name="Grouper 114"/>
          <p:cNvGrpSpPr>
            <a:grpSpLocks/>
          </p:cNvGrpSpPr>
          <p:nvPr/>
        </p:nvGrpSpPr>
        <p:grpSpPr bwMode="auto">
          <a:xfrm rot="-835233">
            <a:off x="3276711" y="2556524"/>
            <a:ext cx="2183993" cy="4081469"/>
            <a:chOff x="6590709" y="2255654"/>
            <a:chExt cx="1599286" cy="2985459"/>
          </a:xfrm>
        </p:grpSpPr>
        <p:grpSp>
          <p:nvGrpSpPr>
            <p:cNvPr id="4" name="Grouper 103"/>
            <p:cNvGrpSpPr>
              <a:grpSpLocks/>
            </p:cNvGrpSpPr>
            <p:nvPr/>
          </p:nvGrpSpPr>
          <p:grpSpPr bwMode="auto">
            <a:xfrm rot="836608">
              <a:off x="7091489" y="2255654"/>
              <a:ext cx="1098506" cy="1517681"/>
              <a:chOff x="7048338" y="2282001"/>
              <a:chExt cx="1098506" cy="1517681"/>
            </a:xfrm>
          </p:grpSpPr>
          <p:sp>
            <p:nvSpPr>
              <p:cNvPr id="57" name="Forme libre 56"/>
              <p:cNvSpPr/>
              <p:nvPr/>
            </p:nvSpPr>
            <p:spPr>
              <a:xfrm>
                <a:off x="7048338" y="2282001"/>
                <a:ext cx="1050890" cy="1278486"/>
              </a:xfrm>
              <a:custGeom>
                <a:avLst/>
                <a:gdLst>
                  <a:gd name="connsiteX0" fmla="*/ 1046162 w 1048279"/>
                  <a:gd name="connsiteY0" fmla="*/ 296333 h 1277408"/>
                  <a:gd name="connsiteX1" fmla="*/ 1046162 w 1048279"/>
                  <a:gd name="connsiteY1" fmla="*/ 239183 h 1277408"/>
                  <a:gd name="connsiteX2" fmla="*/ 1033462 w 1048279"/>
                  <a:gd name="connsiteY2" fmla="*/ 213783 h 1277408"/>
                  <a:gd name="connsiteX3" fmla="*/ 1014412 w 1048279"/>
                  <a:gd name="connsiteY3" fmla="*/ 166158 h 1277408"/>
                  <a:gd name="connsiteX4" fmla="*/ 992187 w 1048279"/>
                  <a:gd name="connsiteY4" fmla="*/ 121708 h 1277408"/>
                  <a:gd name="connsiteX5" fmla="*/ 957262 w 1048279"/>
                  <a:gd name="connsiteY5" fmla="*/ 99483 h 1277408"/>
                  <a:gd name="connsiteX6" fmla="*/ 922337 w 1048279"/>
                  <a:gd name="connsiteY6" fmla="*/ 48683 h 1277408"/>
                  <a:gd name="connsiteX7" fmla="*/ 871537 w 1048279"/>
                  <a:gd name="connsiteY7" fmla="*/ 13758 h 1277408"/>
                  <a:gd name="connsiteX8" fmla="*/ 827087 w 1048279"/>
                  <a:gd name="connsiteY8" fmla="*/ 4233 h 1277408"/>
                  <a:gd name="connsiteX9" fmla="*/ 735012 w 1048279"/>
                  <a:gd name="connsiteY9" fmla="*/ 1058 h 1277408"/>
                  <a:gd name="connsiteX10" fmla="*/ 690562 w 1048279"/>
                  <a:gd name="connsiteY10" fmla="*/ 10583 h 1277408"/>
                  <a:gd name="connsiteX11" fmla="*/ 585787 w 1048279"/>
                  <a:gd name="connsiteY11" fmla="*/ 39158 h 1277408"/>
                  <a:gd name="connsiteX12" fmla="*/ 490537 w 1048279"/>
                  <a:gd name="connsiteY12" fmla="*/ 93133 h 1277408"/>
                  <a:gd name="connsiteX13" fmla="*/ 404812 w 1048279"/>
                  <a:gd name="connsiteY13" fmla="*/ 156633 h 1277408"/>
                  <a:gd name="connsiteX14" fmla="*/ 322262 w 1048279"/>
                  <a:gd name="connsiteY14" fmla="*/ 245533 h 1277408"/>
                  <a:gd name="connsiteX15" fmla="*/ 268287 w 1048279"/>
                  <a:gd name="connsiteY15" fmla="*/ 302683 h 1277408"/>
                  <a:gd name="connsiteX16" fmla="*/ 195262 w 1048279"/>
                  <a:gd name="connsiteY16" fmla="*/ 404283 h 1277408"/>
                  <a:gd name="connsiteX17" fmla="*/ 150812 w 1048279"/>
                  <a:gd name="connsiteY17" fmla="*/ 480483 h 1277408"/>
                  <a:gd name="connsiteX18" fmla="*/ 115887 w 1048279"/>
                  <a:gd name="connsiteY18" fmla="*/ 553508 h 1277408"/>
                  <a:gd name="connsiteX19" fmla="*/ 65087 w 1048279"/>
                  <a:gd name="connsiteY19" fmla="*/ 667808 h 1277408"/>
                  <a:gd name="connsiteX20" fmla="*/ 14287 w 1048279"/>
                  <a:gd name="connsiteY20" fmla="*/ 823383 h 1277408"/>
                  <a:gd name="connsiteX21" fmla="*/ 1587 w 1048279"/>
                  <a:gd name="connsiteY21" fmla="*/ 928158 h 1277408"/>
                  <a:gd name="connsiteX22" fmla="*/ 4762 w 1048279"/>
                  <a:gd name="connsiteY22" fmla="*/ 1115483 h 1277408"/>
                  <a:gd name="connsiteX23" fmla="*/ 26987 w 1048279"/>
                  <a:gd name="connsiteY23" fmla="*/ 1277408 h 127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48279" h="1277408">
                    <a:moveTo>
                      <a:pt x="1046162" y="296333"/>
                    </a:moveTo>
                    <a:cubicBezTo>
                      <a:pt x="1047220" y="274637"/>
                      <a:pt x="1048279" y="252941"/>
                      <a:pt x="1046162" y="239183"/>
                    </a:cubicBezTo>
                    <a:cubicBezTo>
                      <a:pt x="1044045" y="225425"/>
                      <a:pt x="1038754" y="225954"/>
                      <a:pt x="1033462" y="213783"/>
                    </a:cubicBezTo>
                    <a:cubicBezTo>
                      <a:pt x="1028170" y="201612"/>
                      <a:pt x="1021291" y="181504"/>
                      <a:pt x="1014412" y="166158"/>
                    </a:cubicBezTo>
                    <a:cubicBezTo>
                      <a:pt x="1007533" y="150812"/>
                      <a:pt x="1001712" y="132821"/>
                      <a:pt x="992187" y="121708"/>
                    </a:cubicBezTo>
                    <a:cubicBezTo>
                      <a:pt x="982662" y="110596"/>
                      <a:pt x="968904" y="111654"/>
                      <a:pt x="957262" y="99483"/>
                    </a:cubicBezTo>
                    <a:cubicBezTo>
                      <a:pt x="945620" y="87312"/>
                      <a:pt x="936624" y="62970"/>
                      <a:pt x="922337" y="48683"/>
                    </a:cubicBezTo>
                    <a:cubicBezTo>
                      <a:pt x="908050" y="34396"/>
                      <a:pt x="887412" y="21166"/>
                      <a:pt x="871537" y="13758"/>
                    </a:cubicBezTo>
                    <a:cubicBezTo>
                      <a:pt x="855662" y="6350"/>
                      <a:pt x="849841" y="6350"/>
                      <a:pt x="827087" y="4233"/>
                    </a:cubicBezTo>
                    <a:cubicBezTo>
                      <a:pt x="804333" y="2116"/>
                      <a:pt x="757766" y="0"/>
                      <a:pt x="735012" y="1058"/>
                    </a:cubicBezTo>
                    <a:cubicBezTo>
                      <a:pt x="712258" y="2116"/>
                      <a:pt x="715433" y="4233"/>
                      <a:pt x="690562" y="10583"/>
                    </a:cubicBezTo>
                    <a:cubicBezTo>
                      <a:pt x="665691" y="16933"/>
                      <a:pt x="619124" y="25400"/>
                      <a:pt x="585787" y="39158"/>
                    </a:cubicBezTo>
                    <a:cubicBezTo>
                      <a:pt x="552450" y="52916"/>
                      <a:pt x="520700" y="73554"/>
                      <a:pt x="490537" y="93133"/>
                    </a:cubicBezTo>
                    <a:cubicBezTo>
                      <a:pt x="460375" y="112712"/>
                      <a:pt x="432858" y="131233"/>
                      <a:pt x="404812" y="156633"/>
                    </a:cubicBezTo>
                    <a:cubicBezTo>
                      <a:pt x="376766" y="182033"/>
                      <a:pt x="345016" y="221191"/>
                      <a:pt x="322262" y="245533"/>
                    </a:cubicBezTo>
                    <a:cubicBezTo>
                      <a:pt x="299508" y="269875"/>
                      <a:pt x="289454" y="276225"/>
                      <a:pt x="268287" y="302683"/>
                    </a:cubicBezTo>
                    <a:cubicBezTo>
                      <a:pt x="247120" y="329141"/>
                      <a:pt x="214841" y="374650"/>
                      <a:pt x="195262" y="404283"/>
                    </a:cubicBezTo>
                    <a:cubicBezTo>
                      <a:pt x="175683" y="433916"/>
                      <a:pt x="164041" y="455612"/>
                      <a:pt x="150812" y="480483"/>
                    </a:cubicBezTo>
                    <a:cubicBezTo>
                      <a:pt x="137583" y="505354"/>
                      <a:pt x="130175" y="522287"/>
                      <a:pt x="115887" y="553508"/>
                    </a:cubicBezTo>
                    <a:cubicBezTo>
                      <a:pt x="101600" y="584729"/>
                      <a:pt x="82020" y="622829"/>
                      <a:pt x="65087" y="667808"/>
                    </a:cubicBezTo>
                    <a:cubicBezTo>
                      <a:pt x="48154" y="712787"/>
                      <a:pt x="24870" y="779991"/>
                      <a:pt x="14287" y="823383"/>
                    </a:cubicBezTo>
                    <a:cubicBezTo>
                      <a:pt x="3704" y="866775"/>
                      <a:pt x="3174" y="879475"/>
                      <a:pt x="1587" y="928158"/>
                    </a:cubicBezTo>
                    <a:cubicBezTo>
                      <a:pt x="0" y="976841"/>
                      <a:pt x="529" y="1057275"/>
                      <a:pt x="4762" y="1115483"/>
                    </a:cubicBezTo>
                    <a:cubicBezTo>
                      <a:pt x="8995" y="1173691"/>
                      <a:pt x="15345" y="1232958"/>
                      <a:pt x="26987" y="1277408"/>
                    </a:cubicBezTo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26262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fr-FR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8" name="Forme libre 57"/>
              <p:cNvSpPr/>
              <p:nvPr/>
            </p:nvSpPr>
            <p:spPr>
              <a:xfrm>
                <a:off x="7069567" y="3562796"/>
                <a:ext cx="1074139" cy="236886"/>
              </a:xfrm>
              <a:custGeom>
                <a:avLst/>
                <a:gdLst>
                  <a:gd name="connsiteX0" fmla="*/ 0 w 1311804"/>
                  <a:gd name="connsiteY0" fmla="*/ 0 h 550333"/>
                  <a:gd name="connsiteX1" fmla="*/ 50800 w 1311804"/>
                  <a:gd name="connsiteY1" fmla="*/ 142875 h 550333"/>
                  <a:gd name="connsiteX2" fmla="*/ 117475 w 1311804"/>
                  <a:gd name="connsiteY2" fmla="*/ 228600 h 550333"/>
                  <a:gd name="connsiteX3" fmla="*/ 219075 w 1311804"/>
                  <a:gd name="connsiteY3" fmla="*/ 339725 h 550333"/>
                  <a:gd name="connsiteX4" fmla="*/ 355600 w 1311804"/>
                  <a:gd name="connsiteY4" fmla="*/ 434975 h 550333"/>
                  <a:gd name="connsiteX5" fmla="*/ 501650 w 1311804"/>
                  <a:gd name="connsiteY5" fmla="*/ 504825 h 550333"/>
                  <a:gd name="connsiteX6" fmla="*/ 723900 w 1311804"/>
                  <a:gd name="connsiteY6" fmla="*/ 546100 h 550333"/>
                  <a:gd name="connsiteX7" fmla="*/ 879475 w 1311804"/>
                  <a:gd name="connsiteY7" fmla="*/ 530225 h 550333"/>
                  <a:gd name="connsiteX8" fmla="*/ 1082675 w 1311804"/>
                  <a:gd name="connsiteY8" fmla="*/ 523875 h 550333"/>
                  <a:gd name="connsiteX9" fmla="*/ 1279525 w 1311804"/>
                  <a:gd name="connsiteY9" fmla="*/ 485775 h 550333"/>
                  <a:gd name="connsiteX10" fmla="*/ 1276350 w 1311804"/>
                  <a:gd name="connsiteY10" fmla="*/ 488950 h 55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11804" h="550333">
                    <a:moveTo>
                      <a:pt x="0" y="0"/>
                    </a:moveTo>
                    <a:cubicBezTo>
                      <a:pt x="15610" y="52387"/>
                      <a:pt x="31221" y="104775"/>
                      <a:pt x="50800" y="142875"/>
                    </a:cubicBezTo>
                    <a:cubicBezTo>
                      <a:pt x="70379" y="180975"/>
                      <a:pt x="89429" y="195792"/>
                      <a:pt x="117475" y="228600"/>
                    </a:cubicBezTo>
                    <a:cubicBezTo>
                      <a:pt x="145521" y="261408"/>
                      <a:pt x="179388" y="305329"/>
                      <a:pt x="219075" y="339725"/>
                    </a:cubicBezTo>
                    <a:cubicBezTo>
                      <a:pt x="258762" y="374121"/>
                      <a:pt x="308504" y="407458"/>
                      <a:pt x="355600" y="434975"/>
                    </a:cubicBezTo>
                    <a:cubicBezTo>
                      <a:pt x="402696" y="462492"/>
                      <a:pt x="440267" y="486304"/>
                      <a:pt x="501650" y="504825"/>
                    </a:cubicBezTo>
                    <a:cubicBezTo>
                      <a:pt x="563033" y="523346"/>
                      <a:pt x="660929" y="541867"/>
                      <a:pt x="723900" y="546100"/>
                    </a:cubicBezTo>
                    <a:cubicBezTo>
                      <a:pt x="786871" y="550333"/>
                      <a:pt x="819679" y="533929"/>
                      <a:pt x="879475" y="530225"/>
                    </a:cubicBezTo>
                    <a:cubicBezTo>
                      <a:pt x="939271" y="526521"/>
                      <a:pt x="1016000" y="531283"/>
                      <a:pt x="1082675" y="523875"/>
                    </a:cubicBezTo>
                    <a:cubicBezTo>
                      <a:pt x="1149350" y="516467"/>
                      <a:pt x="1247246" y="491596"/>
                      <a:pt x="1279525" y="485775"/>
                    </a:cubicBezTo>
                    <a:cubicBezTo>
                      <a:pt x="1311804" y="479954"/>
                      <a:pt x="1294077" y="484452"/>
                      <a:pt x="1276350" y="488950"/>
                    </a:cubicBezTo>
                  </a:path>
                </a:pathLst>
              </a:custGeom>
              <a:solidFill>
                <a:srgbClr val="E6B9B8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fr-FR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" name="Forme libre 58"/>
              <p:cNvSpPr/>
              <p:nvPr/>
            </p:nvSpPr>
            <p:spPr>
              <a:xfrm>
                <a:off x="7179673" y="2385318"/>
                <a:ext cx="940453" cy="939413"/>
              </a:xfrm>
              <a:custGeom>
                <a:avLst/>
                <a:gdLst>
                  <a:gd name="connsiteX0" fmla="*/ 937683 w 937683"/>
                  <a:gd name="connsiteY0" fmla="*/ 401108 h 938741"/>
                  <a:gd name="connsiteX1" fmla="*/ 810683 w 937683"/>
                  <a:gd name="connsiteY1" fmla="*/ 248708 h 938741"/>
                  <a:gd name="connsiteX2" fmla="*/ 766233 w 937683"/>
                  <a:gd name="connsiteY2" fmla="*/ 115358 h 938741"/>
                  <a:gd name="connsiteX3" fmla="*/ 651933 w 937683"/>
                  <a:gd name="connsiteY3" fmla="*/ 1058 h 938741"/>
                  <a:gd name="connsiteX4" fmla="*/ 366183 w 937683"/>
                  <a:gd name="connsiteY4" fmla="*/ 121708 h 938741"/>
                  <a:gd name="connsiteX5" fmla="*/ 156633 w 937683"/>
                  <a:gd name="connsiteY5" fmla="*/ 420158 h 938741"/>
                  <a:gd name="connsiteX6" fmla="*/ 61383 w 937683"/>
                  <a:gd name="connsiteY6" fmla="*/ 648758 h 938741"/>
                  <a:gd name="connsiteX7" fmla="*/ 29633 w 937683"/>
                  <a:gd name="connsiteY7" fmla="*/ 915458 h 938741"/>
                  <a:gd name="connsiteX8" fmla="*/ 239183 w 937683"/>
                  <a:gd name="connsiteY8" fmla="*/ 788458 h 938741"/>
                  <a:gd name="connsiteX9" fmla="*/ 359833 w 937683"/>
                  <a:gd name="connsiteY9" fmla="*/ 744008 h 938741"/>
                  <a:gd name="connsiteX10" fmla="*/ 493183 w 937683"/>
                  <a:gd name="connsiteY10" fmla="*/ 864658 h 938741"/>
                  <a:gd name="connsiteX11" fmla="*/ 594783 w 937683"/>
                  <a:gd name="connsiteY11" fmla="*/ 699558 h 938741"/>
                  <a:gd name="connsiteX12" fmla="*/ 893233 w 937683"/>
                  <a:gd name="connsiteY12" fmla="*/ 826558 h 938741"/>
                  <a:gd name="connsiteX13" fmla="*/ 893233 w 937683"/>
                  <a:gd name="connsiteY13" fmla="*/ 826558 h 938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37683" h="938741">
                    <a:moveTo>
                      <a:pt x="937683" y="401108"/>
                    </a:moveTo>
                    <a:cubicBezTo>
                      <a:pt x="888470" y="348720"/>
                      <a:pt x="839258" y="296333"/>
                      <a:pt x="810683" y="248708"/>
                    </a:cubicBezTo>
                    <a:cubicBezTo>
                      <a:pt x="782108" y="201083"/>
                      <a:pt x="792691" y="156633"/>
                      <a:pt x="766233" y="115358"/>
                    </a:cubicBezTo>
                    <a:cubicBezTo>
                      <a:pt x="739775" y="74083"/>
                      <a:pt x="718608" y="0"/>
                      <a:pt x="651933" y="1058"/>
                    </a:cubicBezTo>
                    <a:cubicBezTo>
                      <a:pt x="585258" y="2116"/>
                      <a:pt x="448733" y="51858"/>
                      <a:pt x="366183" y="121708"/>
                    </a:cubicBezTo>
                    <a:cubicBezTo>
                      <a:pt x="283633" y="191558"/>
                      <a:pt x="207433" y="332316"/>
                      <a:pt x="156633" y="420158"/>
                    </a:cubicBezTo>
                    <a:cubicBezTo>
                      <a:pt x="105833" y="508000"/>
                      <a:pt x="82550" y="566208"/>
                      <a:pt x="61383" y="648758"/>
                    </a:cubicBezTo>
                    <a:cubicBezTo>
                      <a:pt x="40216" y="731308"/>
                      <a:pt x="0" y="892175"/>
                      <a:pt x="29633" y="915458"/>
                    </a:cubicBezTo>
                    <a:cubicBezTo>
                      <a:pt x="59266" y="938741"/>
                      <a:pt x="184150" y="817033"/>
                      <a:pt x="239183" y="788458"/>
                    </a:cubicBezTo>
                    <a:cubicBezTo>
                      <a:pt x="294216" y="759883"/>
                      <a:pt x="317500" y="731308"/>
                      <a:pt x="359833" y="744008"/>
                    </a:cubicBezTo>
                    <a:cubicBezTo>
                      <a:pt x="402166" y="756708"/>
                      <a:pt x="454025" y="872066"/>
                      <a:pt x="493183" y="864658"/>
                    </a:cubicBezTo>
                    <a:cubicBezTo>
                      <a:pt x="532341" y="857250"/>
                      <a:pt x="528108" y="705908"/>
                      <a:pt x="594783" y="699558"/>
                    </a:cubicBezTo>
                    <a:cubicBezTo>
                      <a:pt x="661458" y="693208"/>
                      <a:pt x="893233" y="826558"/>
                      <a:pt x="893233" y="826558"/>
                    </a:cubicBezTo>
                    <a:lnTo>
                      <a:pt x="893233" y="826558"/>
                    </a:lnTo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fr-FR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0" name="Forme libre 59"/>
              <p:cNvSpPr/>
              <p:nvPr/>
            </p:nvSpPr>
            <p:spPr>
              <a:xfrm>
                <a:off x="7290090" y="2450319"/>
                <a:ext cx="856754" cy="715302"/>
              </a:xfrm>
              <a:custGeom>
                <a:avLst/>
                <a:gdLst>
                  <a:gd name="connsiteX0" fmla="*/ 796925 w 856192"/>
                  <a:gd name="connsiteY0" fmla="*/ 374650 h 715433"/>
                  <a:gd name="connsiteX1" fmla="*/ 695325 w 856192"/>
                  <a:gd name="connsiteY1" fmla="*/ 298450 h 715433"/>
                  <a:gd name="connsiteX2" fmla="*/ 606425 w 856192"/>
                  <a:gd name="connsiteY2" fmla="*/ 114300 h 715433"/>
                  <a:gd name="connsiteX3" fmla="*/ 542925 w 856192"/>
                  <a:gd name="connsiteY3" fmla="*/ 12700 h 715433"/>
                  <a:gd name="connsiteX4" fmla="*/ 422275 w 856192"/>
                  <a:gd name="connsiteY4" fmla="*/ 38100 h 715433"/>
                  <a:gd name="connsiteX5" fmla="*/ 333375 w 856192"/>
                  <a:gd name="connsiteY5" fmla="*/ 101600 h 715433"/>
                  <a:gd name="connsiteX6" fmla="*/ 231775 w 856192"/>
                  <a:gd name="connsiteY6" fmla="*/ 215900 h 715433"/>
                  <a:gd name="connsiteX7" fmla="*/ 123825 w 856192"/>
                  <a:gd name="connsiteY7" fmla="*/ 381000 h 715433"/>
                  <a:gd name="connsiteX8" fmla="*/ 15875 w 856192"/>
                  <a:gd name="connsiteY8" fmla="*/ 660400 h 715433"/>
                  <a:gd name="connsiteX9" fmla="*/ 28575 w 856192"/>
                  <a:gd name="connsiteY9" fmla="*/ 679450 h 715433"/>
                  <a:gd name="connsiteX10" fmla="*/ 187325 w 856192"/>
                  <a:gd name="connsiteY10" fmla="*/ 584200 h 715433"/>
                  <a:gd name="connsiteX11" fmla="*/ 301625 w 856192"/>
                  <a:gd name="connsiteY11" fmla="*/ 609600 h 715433"/>
                  <a:gd name="connsiteX12" fmla="*/ 371475 w 856192"/>
                  <a:gd name="connsiteY12" fmla="*/ 698500 h 715433"/>
                  <a:gd name="connsiteX13" fmla="*/ 447675 w 856192"/>
                  <a:gd name="connsiteY13" fmla="*/ 546100 h 715433"/>
                  <a:gd name="connsiteX14" fmla="*/ 796925 w 856192"/>
                  <a:gd name="connsiteY14" fmla="*/ 692150 h 715433"/>
                  <a:gd name="connsiteX15" fmla="*/ 803275 w 856192"/>
                  <a:gd name="connsiteY15" fmla="*/ 685800 h 715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56192" h="715433">
                    <a:moveTo>
                      <a:pt x="796925" y="374650"/>
                    </a:moveTo>
                    <a:cubicBezTo>
                      <a:pt x="762000" y="358246"/>
                      <a:pt x="727075" y="341842"/>
                      <a:pt x="695325" y="298450"/>
                    </a:cubicBezTo>
                    <a:cubicBezTo>
                      <a:pt x="663575" y="255058"/>
                      <a:pt x="631825" y="161925"/>
                      <a:pt x="606425" y="114300"/>
                    </a:cubicBezTo>
                    <a:cubicBezTo>
                      <a:pt x="581025" y="66675"/>
                      <a:pt x="573617" y="25400"/>
                      <a:pt x="542925" y="12700"/>
                    </a:cubicBezTo>
                    <a:cubicBezTo>
                      <a:pt x="512233" y="0"/>
                      <a:pt x="457200" y="23283"/>
                      <a:pt x="422275" y="38100"/>
                    </a:cubicBezTo>
                    <a:cubicBezTo>
                      <a:pt x="387350" y="52917"/>
                      <a:pt x="365125" y="71967"/>
                      <a:pt x="333375" y="101600"/>
                    </a:cubicBezTo>
                    <a:cubicBezTo>
                      <a:pt x="301625" y="131233"/>
                      <a:pt x="266700" y="169333"/>
                      <a:pt x="231775" y="215900"/>
                    </a:cubicBezTo>
                    <a:cubicBezTo>
                      <a:pt x="196850" y="262467"/>
                      <a:pt x="159808" y="306917"/>
                      <a:pt x="123825" y="381000"/>
                    </a:cubicBezTo>
                    <a:cubicBezTo>
                      <a:pt x="87842" y="455083"/>
                      <a:pt x="31750" y="610658"/>
                      <a:pt x="15875" y="660400"/>
                    </a:cubicBezTo>
                    <a:cubicBezTo>
                      <a:pt x="0" y="710142"/>
                      <a:pt x="0" y="692150"/>
                      <a:pt x="28575" y="679450"/>
                    </a:cubicBezTo>
                    <a:cubicBezTo>
                      <a:pt x="57150" y="666750"/>
                      <a:pt x="141817" y="595842"/>
                      <a:pt x="187325" y="584200"/>
                    </a:cubicBezTo>
                    <a:cubicBezTo>
                      <a:pt x="232833" y="572558"/>
                      <a:pt x="270933" y="590550"/>
                      <a:pt x="301625" y="609600"/>
                    </a:cubicBezTo>
                    <a:cubicBezTo>
                      <a:pt x="332317" y="628650"/>
                      <a:pt x="347133" y="709083"/>
                      <a:pt x="371475" y="698500"/>
                    </a:cubicBezTo>
                    <a:cubicBezTo>
                      <a:pt x="395817" y="687917"/>
                      <a:pt x="376767" y="547158"/>
                      <a:pt x="447675" y="546100"/>
                    </a:cubicBezTo>
                    <a:cubicBezTo>
                      <a:pt x="518583" y="545042"/>
                      <a:pt x="737658" y="668867"/>
                      <a:pt x="796925" y="692150"/>
                    </a:cubicBezTo>
                    <a:cubicBezTo>
                      <a:pt x="856192" y="715433"/>
                      <a:pt x="802217" y="685800"/>
                      <a:pt x="803275" y="685800"/>
                    </a:cubicBezTo>
                  </a:path>
                </a:pathLst>
              </a:custGeom>
              <a:solidFill>
                <a:schemeClr val="bg1"/>
              </a:solidFill>
              <a:ln>
                <a:solidFill>
                  <a:srgbClr val="26262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fr-FR">
                  <a:ea typeface="ＭＳ Ｐゴシック" charset="-128"/>
                  <a:cs typeface="ＭＳ Ｐゴシック" charset="-128"/>
                </a:endParaRPr>
              </a:p>
            </p:txBody>
          </p:sp>
        </p:grpSp>
        <p:cxnSp>
          <p:nvCxnSpPr>
            <p:cNvPr id="46" name="Connecteur droit 45"/>
            <p:cNvCxnSpPr/>
            <p:nvPr/>
          </p:nvCxnSpPr>
          <p:spPr>
            <a:xfrm rot="6235233">
              <a:off x="7294447" y="3143824"/>
              <a:ext cx="1712776" cy="3488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/>
            <p:cNvCxnSpPr>
              <a:stCxn id="60" idx="7"/>
              <a:endCxn id="57" idx="16"/>
            </p:cNvCxnSpPr>
            <p:nvPr/>
          </p:nvCxnSpPr>
          <p:spPr>
            <a:xfrm flipH="1" flipV="1">
              <a:off x="7383598" y="2594511"/>
              <a:ext cx="130199" cy="173020"/>
            </a:xfrm>
            <a:prstGeom prst="straightConnector1">
              <a:avLst/>
            </a:prstGeom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/>
            <p:cNvCxnSpPr/>
            <p:nvPr/>
          </p:nvCxnSpPr>
          <p:spPr>
            <a:xfrm flipH="1" flipV="1">
              <a:off x="7574441" y="2438383"/>
              <a:ext cx="130199" cy="173020"/>
            </a:xfrm>
            <a:prstGeom prst="straightConnector1">
              <a:avLst/>
            </a:prstGeom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avec flèche 48"/>
            <p:cNvCxnSpPr/>
            <p:nvPr/>
          </p:nvCxnSpPr>
          <p:spPr>
            <a:xfrm rot="835233" flipH="1" flipV="1">
              <a:off x="7736247" y="2332702"/>
              <a:ext cx="76724" cy="162569"/>
            </a:xfrm>
            <a:prstGeom prst="straightConnector1">
              <a:avLst/>
            </a:prstGeom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avec flèche 49"/>
            <p:cNvCxnSpPr>
              <a:endCxn id="57" idx="19"/>
            </p:cNvCxnSpPr>
            <p:nvPr/>
          </p:nvCxnSpPr>
          <p:spPr>
            <a:xfrm rot="11635233">
              <a:off x="7182574" y="2838141"/>
              <a:ext cx="212736" cy="70834"/>
            </a:xfrm>
            <a:prstGeom prst="straightConnector1">
              <a:avLst/>
            </a:prstGeom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avec flèche 53"/>
            <p:cNvCxnSpPr/>
            <p:nvPr/>
          </p:nvCxnSpPr>
          <p:spPr>
            <a:xfrm flipH="1" flipV="1">
              <a:off x="6985376" y="4768964"/>
              <a:ext cx="130199" cy="173020"/>
            </a:xfrm>
            <a:prstGeom prst="straightConnector1">
              <a:avLst/>
            </a:prstGeom>
            <a:ln w="2540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avec flèche 54"/>
            <p:cNvCxnSpPr/>
            <p:nvPr/>
          </p:nvCxnSpPr>
          <p:spPr>
            <a:xfrm rot="835233" flipH="1" flipV="1">
              <a:off x="7240409" y="4665018"/>
              <a:ext cx="76724" cy="162569"/>
            </a:xfrm>
            <a:prstGeom prst="straightConnector1">
              <a:avLst/>
            </a:prstGeom>
            <a:ln w="25400" cap="flat" cmpd="sng" algn="ctr">
              <a:solidFill>
                <a:schemeClr val="bg1">
                  <a:lumMod val="95000"/>
                </a:schemeClr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avec flèche 55"/>
            <p:cNvCxnSpPr/>
            <p:nvPr/>
          </p:nvCxnSpPr>
          <p:spPr>
            <a:xfrm rot="11635233">
              <a:off x="6590709" y="5170279"/>
              <a:ext cx="211573" cy="70834"/>
            </a:xfrm>
            <a:prstGeom prst="straightConnector1">
              <a:avLst/>
            </a:prstGeom>
            <a:ln w="2540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Imag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251" y="1611913"/>
            <a:ext cx="3152553" cy="3850091"/>
          </a:xfrm>
          <a:prstGeom prst="rect">
            <a:avLst/>
          </a:prstGeom>
          <a:solidFill>
            <a:srgbClr val="F6F2EF"/>
          </a:solidFill>
          <a:ln>
            <a:noFill/>
          </a:ln>
        </p:spPr>
      </p:pic>
      <p:grpSp>
        <p:nvGrpSpPr>
          <p:cNvPr id="5" name="Grouper 41"/>
          <p:cNvGrpSpPr/>
          <p:nvPr/>
        </p:nvGrpSpPr>
        <p:grpSpPr>
          <a:xfrm>
            <a:off x="7417418" y="1973061"/>
            <a:ext cx="171300" cy="233459"/>
            <a:chOff x="5295900" y="1778000"/>
            <a:chExt cx="745488" cy="1016000"/>
          </a:xfrm>
        </p:grpSpPr>
        <p:sp>
          <p:nvSpPr>
            <p:cNvPr id="43" name="Forme libre 42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Forme libre 43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Forme libre 60"/>
            <p:cNvSpPr/>
            <p:nvPr/>
          </p:nvSpPr>
          <p:spPr>
            <a:xfrm>
              <a:off x="5499101" y="2195477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2" name="Rectangle 61"/>
          <p:cNvSpPr/>
          <p:nvPr/>
        </p:nvSpPr>
        <p:spPr>
          <a:xfrm>
            <a:off x="7893519" y="2493760"/>
            <a:ext cx="850900" cy="377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/>
          <p:cNvSpPr/>
          <p:nvPr/>
        </p:nvSpPr>
        <p:spPr>
          <a:xfrm>
            <a:off x="7205261" y="3458960"/>
            <a:ext cx="1589959" cy="377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63"/>
          <p:cNvSpPr/>
          <p:nvPr/>
        </p:nvSpPr>
        <p:spPr>
          <a:xfrm>
            <a:off x="7647873" y="3612336"/>
            <a:ext cx="1177761" cy="580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5" name="Rectangle 64"/>
          <p:cNvSpPr/>
          <p:nvPr/>
        </p:nvSpPr>
        <p:spPr>
          <a:xfrm>
            <a:off x="7308497" y="4899423"/>
            <a:ext cx="1490002" cy="5338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er 65"/>
          <p:cNvGrpSpPr/>
          <p:nvPr/>
        </p:nvGrpSpPr>
        <p:grpSpPr>
          <a:xfrm rot="3751757">
            <a:off x="7830832" y="2634790"/>
            <a:ext cx="171300" cy="233459"/>
            <a:chOff x="5295900" y="1778000"/>
            <a:chExt cx="745488" cy="1016000"/>
          </a:xfrm>
        </p:grpSpPr>
        <p:sp>
          <p:nvSpPr>
            <p:cNvPr id="67" name="Forme libre 66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Forme libre 67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Forme libre 68"/>
            <p:cNvSpPr/>
            <p:nvPr/>
          </p:nvSpPr>
          <p:spPr>
            <a:xfrm>
              <a:off x="5450786" y="2201124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" name="Grouper 69"/>
          <p:cNvGrpSpPr/>
          <p:nvPr/>
        </p:nvGrpSpPr>
        <p:grpSpPr>
          <a:xfrm rot="4740800">
            <a:off x="7883148" y="3037400"/>
            <a:ext cx="171300" cy="233459"/>
            <a:chOff x="5295900" y="1778000"/>
            <a:chExt cx="745488" cy="1016000"/>
          </a:xfrm>
        </p:grpSpPr>
        <p:sp>
          <p:nvSpPr>
            <p:cNvPr id="71" name="Forme libre 70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Forme libre 71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Forme libre 72"/>
            <p:cNvSpPr/>
            <p:nvPr/>
          </p:nvSpPr>
          <p:spPr>
            <a:xfrm>
              <a:off x="5479141" y="2211016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" name="Grouper 73"/>
          <p:cNvGrpSpPr/>
          <p:nvPr/>
        </p:nvGrpSpPr>
        <p:grpSpPr>
          <a:xfrm rot="5400000">
            <a:off x="7722745" y="3176327"/>
            <a:ext cx="171300" cy="233459"/>
            <a:chOff x="5295900" y="1778000"/>
            <a:chExt cx="745488" cy="1016000"/>
          </a:xfrm>
        </p:grpSpPr>
        <p:sp>
          <p:nvSpPr>
            <p:cNvPr id="75" name="Forme libre 74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Forme libre 75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Forme libre 76"/>
            <p:cNvSpPr/>
            <p:nvPr/>
          </p:nvSpPr>
          <p:spPr>
            <a:xfrm rot="21251640">
              <a:off x="5457649" y="2233296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" name="Grouper 77"/>
          <p:cNvGrpSpPr/>
          <p:nvPr/>
        </p:nvGrpSpPr>
        <p:grpSpPr>
          <a:xfrm rot="6219775">
            <a:off x="7539597" y="3256117"/>
            <a:ext cx="171300" cy="233459"/>
            <a:chOff x="5295900" y="1778000"/>
            <a:chExt cx="745488" cy="1016000"/>
          </a:xfrm>
        </p:grpSpPr>
        <p:sp>
          <p:nvSpPr>
            <p:cNvPr id="79" name="Forme libre 78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Forme libre 79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Forme libre 80"/>
            <p:cNvSpPr/>
            <p:nvPr/>
          </p:nvSpPr>
          <p:spPr>
            <a:xfrm>
              <a:off x="5431362" y="2181743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" name="Grouper 81"/>
          <p:cNvGrpSpPr/>
          <p:nvPr/>
        </p:nvGrpSpPr>
        <p:grpSpPr>
          <a:xfrm rot="7832237">
            <a:off x="7256364" y="3408696"/>
            <a:ext cx="171300" cy="233459"/>
            <a:chOff x="5295900" y="1778000"/>
            <a:chExt cx="745488" cy="1016000"/>
          </a:xfrm>
        </p:grpSpPr>
        <p:sp>
          <p:nvSpPr>
            <p:cNvPr id="83" name="Forme libre 82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4" name="Forme libre 83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" name="Forme libre 84"/>
            <p:cNvSpPr/>
            <p:nvPr/>
          </p:nvSpPr>
          <p:spPr>
            <a:xfrm>
              <a:off x="5461383" y="2213433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" name="Grouper 85"/>
          <p:cNvGrpSpPr/>
          <p:nvPr/>
        </p:nvGrpSpPr>
        <p:grpSpPr>
          <a:xfrm rot="11698318">
            <a:off x="6405758" y="3393631"/>
            <a:ext cx="171300" cy="233459"/>
            <a:chOff x="5295900" y="1778000"/>
            <a:chExt cx="745488" cy="1016000"/>
          </a:xfrm>
        </p:grpSpPr>
        <p:sp>
          <p:nvSpPr>
            <p:cNvPr id="87" name="Forme libre 86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Forme libre 87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" name="Forme libre 88"/>
            <p:cNvSpPr/>
            <p:nvPr/>
          </p:nvSpPr>
          <p:spPr>
            <a:xfrm>
              <a:off x="5463432" y="2189503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" name="Grouper 89"/>
          <p:cNvGrpSpPr/>
          <p:nvPr/>
        </p:nvGrpSpPr>
        <p:grpSpPr>
          <a:xfrm rot="14342241">
            <a:off x="6192271" y="2978267"/>
            <a:ext cx="171300" cy="233459"/>
            <a:chOff x="5295900" y="1778000"/>
            <a:chExt cx="745488" cy="1016000"/>
          </a:xfrm>
        </p:grpSpPr>
        <p:sp>
          <p:nvSpPr>
            <p:cNvPr id="91" name="Forme libre 90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" name="Forme libre 91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3" name="Forme libre 92"/>
            <p:cNvSpPr/>
            <p:nvPr/>
          </p:nvSpPr>
          <p:spPr>
            <a:xfrm>
              <a:off x="5503860" y="2208070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" name="Grouper 93"/>
          <p:cNvGrpSpPr/>
          <p:nvPr/>
        </p:nvGrpSpPr>
        <p:grpSpPr>
          <a:xfrm rot="14342241">
            <a:off x="5987882" y="2726678"/>
            <a:ext cx="171300" cy="233459"/>
            <a:chOff x="5295900" y="1778000"/>
            <a:chExt cx="745488" cy="1016000"/>
          </a:xfrm>
        </p:grpSpPr>
        <p:sp>
          <p:nvSpPr>
            <p:cNvPr id="95" name="Forme libre 94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" name="Forme libre 95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" name="Forme libre 96"/>
            <p:cNvSpPr/>
            <p:nvPr/>
          </p:nvSpPr>
          <p:spPr>
            <a:xfrm>
              <a:off x="5447554" y="2194117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5" name="Grouper 97"/>
          <p:cNvGrpSpPr/>
          <p:nvPr/>
        </p:nvGrpSpPr>
        <p:grpSpPr>
          <a:xfrm rot="14342241">
            <a:off x="5801689" y="2434148"/>
            <a:ext cx="171300" cy="233459"/>
            <a:chOff x="5295900" y="1778000"/>
            <a:chExt cx="745488" cy="1016000"/>
          </a:xfrm>
        </p:grpSpPr>
        <p:sp>
          <p:nvSpPr>
            <p:cNvPr id="99" name="Forme libre 98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Forme libre 99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Forme libre 100"/>
            <p:cNvSpPr/>
            <p:nvPr/>
          </p:nvSpPr>
          <p:spPr>
            <a:xfrm>
              <a:off x="5447554" y="2194117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" name="Grouper 101"/>
          <p:cNvGrpSpPr/>
          <p:nvPr/>
        </p:nvGrpSpPr>
        <p:grpSpPr>
          <a:xfrm rot="14342241">
            <a:off x="5957468" y="2631570"/>
            <a:ext cx="172939" cy="236190"/>
            <a:chOff x="5288768" y="1778000"/>
            <a:chExt cx="752620" cy="1027882"/>
          </a:xfrm>
        </p:grpSpPr>
        <p:sp>
          <p:nvSpPr>
            <p:cNvPr id="103" name="Forme libre 102"/>
            <p:cNvSpPr/>
            <p:nvPr/>
          </p:nvSpPr>
          <p:spPr>
            <a:xfrm>
              <a:off x="5288768" y="2292516"/>
              <a:ext cx="686711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Forme libre 103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" name="Forme libre 104"/>
            <p:cNvSpPr/>
            <p:nvPr/>
          </p:nvSpPr>
          <p:spPr>
            <a:xfrm rot="20977657">
              <a:off x="5501556" y="2243209"/>
              <a:ext cx="457202" cy="292101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" name="Grouper 105"/>
          <p:cNvGrpSpPr/>
          <p:nvPr/>
        </p:nvGrpSpPr>
        <p:grpSpPr>
          <a:xfrm rot="14342241">
            <a:off x="5961569" y="2276723"/>
            <a:ext cx="171300" cy="233459"/>
            <a:chOff x="5295900" y="1778000"/>
            <a:chExt cx="745488" cy="1016000"/>
          </a:xfrm>
        </p:grpSpPr>
        <p:sp>
          <p:nvSpPr>
            <p:cNvPr id="107" name="Forme libre 106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" name="Forme libre 107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" name="Forme libre 108"/>
            <p:cNvSpPr/>
            <p:nvPr/>
          </p:nvSpPr>
          <p:spPr>
            <a:xfrm>
              <a:off x="5440190" y="2206391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8" name="Grouper 109"/>
          <p:cNvGrpSpPr/>
          <p:nvPr/>
        </p:nvGrpSpPr>
        <p:grpSpPr>
          <a:xfrm rot="17069695">
            <a:off x="6371331" y="1633900"/>
            <a:ext cx="171300" cy="233459"/>
            <a:chOff x="5295900" y="1778000"/>
            <a:chExt cx="745488" cy="1016000"/>
          </a:xfrm>
        </p:grpSpPr>
        <p:sp>
          <p:nvSpPr>
            <p:cNvPr id="111" name="Forme libre 110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Forme libre 111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" name="Grouper 112"/>
          <p:cNvGrpSpPr/>
          <p:nvPr/>
        </p:nvGrpSpPr>
        <p:grpSpPr>
          <a:xfrm rot="19104160">
            <a:off x="6844783" y="1414160"/>
            <a:ext cx="171300" cy="233459"/>
            <a:chOff x="5295900" y="1778000"/>
            <a:chExt cx="745488" cy="1016000"/>
          </a:xfrm>
        </p:grpSpPr>
        <p:sp>
          <p:nvSpPr>
            <p:cNvPr id="114" name="Forme libre 113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Forme libre 114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6" name="Forme libre 115"/>
            <p:cNvSpPr/>
            <p:nvPr/>
          </p:nvSpPr>
          <p:spPr>
            <a:xfrm>
              <a:off x="5504960" y="2206769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" name="Grouper 116"/>
          <p:cNvGrpSpPr/>
          <p:nvPr/>
        </p:nvGrpSpPr>
        <p:grpSpPr>
          <a:xfrm rot="17034429">
            <a:off x="6581044" y="1501691"/>
            <a:ext cx="171300" cy="233459"/>
            <a:chOff x="5295900" y="1778000"/>
            <a:chExt cx="745488" cy="1016000"/>
          </a:xfrm>
        </p:grpSpPr>
        <p:sp>
          <p:nvSpPr>
            <p:cNvPr id="118" name="Forme libre 117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9" name="Forme libre 118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0" name="Forme libre 119"/>
            <p:cNvSpPr/>
            <p:nvPr/>
          </p:nvSpPr>
          <p:spPr>
            <a:xfrm>
              <a:off x="5520080" y="2192921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1" name="Grouper 120"/>
          <p:cNvGrpSpPr/>
          <p:nvPr/>
        </p:nvGrpSpPr>
        <p:grpSpPr>
          <a:xfrm>
            <a:off x="7086407" y="1814391"/>
            <a:ext cx="171300" cy="233459"/>
            <a:chOff x="5295900" y="1778000"/>
            <a:chExt cx="745488" cy="1016000"/>
          </a:xfrm>
        </p:grpSpPr>
        <p:sp>
          <p:nvSpPr>
            <p:cNvPr id="122" name="Forme libre 121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3" name="Forme libre 122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4" name="Forme libre 123"/>
            <p:cNvSpPr/>
            <p:nvPr/>
          </p:nvSpPr>
          <p:spPr>
            <a:xfrm>
              <a:off x="5499101" y="2195477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5" name="Rectangle 124"/>
          <p:cNvSpPr/>
          <p:nvPr/>
        </p:nvSpPr>
        <p:spPr>
          <a:xfrm rot="7524064">
            <a:off x="7548779" y="2017818"/>
            <a:ext cx="850900" cy="377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6" name="Rectangle 125"/>
          <p:cNvSpPr/>
          <p:nvPr/>
        </p:nvSpPr>
        <p:spPr>
          <a:xfrm>
            <a:off x="7266805" y="1715968"/>
            <a:ext cx="1521128" cy="259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3" name="Rectangle 232"/>
          <p:cNvSpPr/>
          <p:nvPr/>
        </p:nvSpPr>
        <p:spPr>
          <a:xfrm>
            <a:off x="5684112" y="3684742"/>
            <a:ext cx="850900" cy="377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4" name="Rectangle 233"/>
          <p:cNvSpPr/>
          <p:nvPr/>
        </p:nvSpPr>
        <p:spPr>
          <a:xfrm>
            <a:off x="6057156" y="3693890"/>
            <a:ext cx="850900" cy="13548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5" name="Rectangle 234"/>
          <p:cNvSpPr/>
          <p:nvPr/>
        </p:nvSpPr>
        <p:spPr>
          <a:xfrm rot="1615930">
            <a:off x="6644038" y="3129154"/>
            <a:ext cx="199981" cy="684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6" name="Rectangle 235"/>
          <p:cNvSpPr/>
          <p:nvPr/>
        </p:nvSpPr>
        <p:spPr>
          <a:xfrm rot="19546487">
            <a:off x="7492838" y="3930541"/>
            <a:ext cx="442452" cy="1131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7" name="Rectangle 236"/>
          <p:cNvSpPr/>
          <p:nvPr/>
        </p:nvSpPr>
        <p:spPr>
          <a:xfrm>
            <a:off x="7639410" y="4169489"/>
            <a:ext cx="442452" cy="1131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8" name="Rectangle 237"/>
          <p:cNvSpPr/>
          <p:nvPr/>
        </p:nvSpPr>
        <p:spPr>
          <a:xfrm rot="19546487">
            <a:off x="6019694" y="4472566"/>
            <a:ext cx="442452" cy="1131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9" name="Rectangle 238"/>
          <p:cNvSpPr/>
          <p:nvPr/>
        </p:nvSpPr>
        <p:spPr>
          <a:xfrm rot="4578054">
            <a:off x="6714896" y="4817696"/>
            <a:ext cx="442452" cy="1131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1" name="Forme libre 240"/>
          <p:cNvSpPr/>
          <p:nvPr/>
        </p:nvSpPr>
        <p:spPr>
          <a:xfrm>
            <a:off x="7351524" y="4121247"/>
            <a:ext cx="323134" cy="249878"/>
          </a:xfrm>
          <a:custGeom>
            <a:avLst/>
            <a:gdLst>
              <a:gd name="connsiteX0" fmla="*/ 0 w 323134"/>
              <a:gd name="connsiteY0" fmla="*/ 0 h 249878"/>
              <a:gd name="connsiteX1" fmla="*/ 48126 w 323134"/>
              <a:gd name="connsiteY1" fmla="*/ 41251 h 249878"/>
              <a:gd name="connsiteX2" fmla="*/ 89377 w 323134"/>
              <a:gd name="connsiteY2" fmla="*/ 89377 h 249878"/>
              <a:gd name="connsiteX3" fmla="*/ 137504 w 323134"/>
              <a:gd name="connsiteY3" fmla="*/ 137504 h 249878"/>
              <a:gd name="connsiteX4" fmla="*/ 199380 w 323134"/>
              <a:gd name="connsiteY4" fmla="*/ 192505 h 249878"/>
              <a:gd name="connsiteX5" fmla="*/ 240632 w 323134"/>
              <a:gd name="connsiteY5" fmla="*/ 247507 h 249878"/>
              <a:gd name="connsiteX6" fmla="*/ 323134 w 323134"/>
              <a:gd name="connsiteY6" fmla="*/ 240631 h 249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134" h="249878">
                <a:moveTo>
                  <a:pt x="0" y="0"/>
                </a:moveTo>
                <a:cubicBezTo>
                  <a:pt x="16615" y="13177"/>
                  <a:pt x="33230" y="26355"/>
                  <a:pt x="48126" y="41251"/>
                </a:cubicBezTo>
                <a:cubicBezTo>
                  <a:pt x="63022" y="56147"/>
                  <a:pt x="74481" y="73335"/>
                  <a:pt x="89377" y="89377"/>
                </a:cubicBezTo>
                <a:cubicBezTo>
                  <a:pt x="104273" y="105419"/>
                  <a:pt x="119170" y="120316"/>
                  <a:pt x="137504" y="137504"/>
                </a:cubicBezTo>
                <a:cubicBezTo>
                  <a:pt x="155838" y="154692"/>
                  <a:pt x="182192" y="174171"/>
                  <a:pt x="199380" y="192505"/>
                </a:cubicBezTo>
                <a:cubicBezTo>
                  <a:pt x="216568" y="210839"/>
                  <a:pt x="220006" y="239486"/>
                  <a:pt x="240632" y="247507"/>
                </a:cubicBezTo>
                <a:cubicBezTo>
                  <a:pt x="261258" y="255528"/>
                  <a:pt x="323134" y="240631"/>
                  <a:pt x="323134" y="240631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3" name="ZoneTexte 252"/>
          <p:cNvSpPr txBox="1"/>
          <p:nvPr/>
        </p:nvSpPr>
        <p:spPr>
          <a:xfrm>
            <a:off x="4312067" y="5110058"/>
            <a:ext cx="2143580" cy="646331"/>
          </a:xfrm>
          <a:prstGeom prst="rect">
            <a:avLst/>
          </a:prstGeom>
          <a:solidFill>
            <a:schemeClr val="bg1"/>
          </a:solidFill>
          <a:ln>
            <a:solidFill>
              <a:srgbClr val="80358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803587"/>
                </a:solidFill>
              </a:rPr>
              <a:t>3) Formation des axones</a:t>
            </a:r>
          </a:p>
        </p:txBody>
      </p:sp>
      <p:cxnSp>
        <p:nvCxnSpPr>
          <p:cNvPr id="254" name="Connecteur droit avec flèche 253"/>
          <p:cNvCxnSpPr/>
          <p:nvPr/>
        </p:nvCxnSpPr>
        <p:spPr>
          <a:xfrm flipV="1">
            <a:off x="6079531" y="4186743"/>
            <a:ext cx="978755" cy="915835"/>
          </a:xfrm>
          <a:prstGeom prst="straightConnector1">
            <a:avLst/>
          </a:prstGeom>
          <a:ln w="19050">
            <a:solidFill>
              <a:srgbClr val="8035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8" name="ZoneTexte 247"/>
          <p:cNvSpPr txBox="1"/>
          <p:nvPr/>
        </p:nvSpPr>
        <p:spPr>
          <a:xfrm>
            <a:off x="4312067" y="5110058"/>
            <a:ext cx="2143580" cy="646331"/>
          </a:xfrm>
          <a:prstGeom prst="rect">
            <a:avLst/>
          </a:prstGeom>
          <a:solidFill>
            <a:schemeClr val="bg1"/>
          </a:solidFill>
          <a:ln>
            <a:solidFill>
              <a:srgbClr val="80358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803587"/>
                </a:solidFill>
              </a:rPr>
              <a:t>3) Formation des axones</a:t>
            </a:r>
          </a:p>
        </p:txBody>
      </p:sp>
      <p:cxnSp>
        <p:nvCxnSpPr>
          <p:cNvPr id="249" name="Connecteur droit avec flèche 248"/>
          <p:cNvCxnSpPr/>
          <p:nvPr/>
        </p:nvCxnSpPr>
        <p:spPr>
          <a:xfrm flipV="1">
            <a:off x="6079531" y="4186743"/>
            <a:ext cx="978755" cy="915835"/>
          </a:xfrm>
          <a:prstGeom prst="straightConnector1">
            <a:avLst/>
          </a:prstGeom>
          <a:ln w="19050">
            <a:solidFill>
              <a:srgbClr val="8035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0" name="ZoneTexte 249"/>
          <p:cNvSpPr txBox="1"/>
          <p:nvPr/>
        </p:nvSpPr>
        <p:spPr>
          <a:xfrm>
            <a:off x="7076620" y="1288747"/>
            <a:ext cx="2143580" cy="646331"/>
          </a:xfrm>
          <a:prstGeom prst="rect">
            <a:avLst/>
          </a:prstGeom>
          <a:solidFill>
            <a:schemeClr val="bg1"/>
          </a:solidFill>
          <a:ln>
            <a:solidFill>
              <a:srgbClr val="80358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803587"/>
                </a:solidFill>
              </a:rPr>
              <a:t>3) Formation des dendrites</a:t>
            </a:r>
          </a:p>
        </p:txBody>
      </p:sp>
      <p:cxnSp>
        <p:nvCxnSpPr>
          <p:cNvPr id="255" name="Connecteur droit avec flèche 254"/>
          <p:cNvCxnSpPr/>
          <p:nvPr/>
        </p:nvCxnSpPr>
        <p:spPr>
          <a:xfrm rot="10800000">
            <a:off x="6888675" y="2289912"/>
            <a:ext cx="1020728" cy="1588"/>
          </a:xfrm>
          <a:prstGeom prst="straightConnector1">
            <a:avLst/>
          </a:prstGeom>
          <a:ln w="19050">
            <a:solidFill>
              <a:srgbClr val="8035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Connecteur droit avec flèche 255"/>
          <p:cNvCxnSpPr/>
          <p:nvPr/>
        </p:nvCxnSpPr>
        <p:spPr>
          <a:xfrm rot="5400000">
            <a:off x="7552857" y="1956159"/>
            <a:ext cx="709671" cy="667509"/>
          </a:xfrm>
          <a:prstGeom prst="straightConnector1">
            <a:avLst/>
          </a:prstGeom>
          <a:ln w="19050">
            <a:solidFill>
              <a:srgbClr val="8035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ZoneTexte 256"/>
          <p:cNvSpPr txBox="1"/>
          <p:nvPr/>
        </p:nvSpPr>
        <p:spPr>
          <a:xfrm>
            <a:off x="7573232" y="3511956"/>
            <a:ext cx="1817269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8000"/>
                </a:solidFill>
              </a:rPr>
              <a:t>4) Formation des synapses</a:t>
            </a:r>
          </a:p>
        </p:txBody>
      </p:sp>
      <p:cxnSp>
        <p:nvCxnSpPr>
          <p:cNvPr id="259" name="Connecteur droit avec flèche 258"/>
          <p:cNvCxnSpPr>
            <a:endCxn id="72" idx="8"/>
          </p:cNvCxnSpPr>
          <p:nvPr/>
        </p:nvCxnSpPr>
        <p:spPr>
          <a:xfrm rot="10800000">
            <a:off x="7961817" y="3240656"/>
            <a:ext cx="279631" cy="271301"/>
          </a:xfrm>
          <a:prstGeom prst="straightConnector1">
            <a:avLst/>
          </a:prstGeom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3" name="Imag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50512" y="2507097"/>
            <a:ext cx="439988" cy="562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" name="Éclair 132"/>
          <p:cNvSpPr/>
          <p:nvPr/>
        </p:nvSpPr>
        <p:spPr>
          <a:xfrm rot="5400000" flipH="1">
            <a:off x="6748725" y="5251961"/>
            <a:ext cx="496765" cy="1082920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4" name="Éclair 133"/>
          <p:cNvSpPr/>
          <p:nvPr/>
        </p:nvSpPr>
        <p:spPr>
          <a:xfrm rot="5400000" flipH="1">
            <a:off x="8577251" y="1672546"/>
            <a:ext cx="496765" cy="1082920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35" name="Imag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66051" y="4699759"/>
            <a:ext cx="439988" cy="562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" name="Éclair 135"/>
          <p:cNvSpPr/>
          <p:nvPr/>
        </p:nvSpPr>
        <p:spPr>
          <a:xfrm rot="5400000" flipH="1">
            <a:off x="8392790" y="3865208"/>
            <a:ext cx="496765" cy="1082920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37" name="Imag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3410" y="5506528"/>
            <a:ext cx="439988" cy="562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" name="Image 3" descr="brains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846" y="1299"/>
            <a:ext cx="835739" cy="86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2" name="Grouper 16"/>
          <p:cNvGrpSpPr/>
          <p:nvPr/>
        </p:nvGrpSpPr>
        <p:grpSpPr>
          <a:xfrm>
            <a:off x="2035701" y="124437"/>
            <a:ext cx="454852" cy="714423"/>
            <a:chOff x="737376" y="1631631"/>
            <a:chExt cx="522173" cy="757073"/>
          </a:xfrm>
          <a:solidFill>
            <a:srgbClr val="F0B5B0"/>
          </a:solidFill>
        </p:grpSpPr>
        <p:grpSp>
          <p:nvGrpSpPr>
            <p:cNvPr id="143" name="Grouper 18"/>
            <p:cNvGrpSpPr/>
            <p:nvPr/>
          </p:nvGrpSpPr>
          <p:grpSpPr>
            <a:xfrm>
              <a:off x="737376" y="1631631"/>
              <a:ext cx="522173" cy="757073"/>
              <a:chOff x="737376" y="1631631"/>
              <a:chExt cx="720768" cy="1045007"/>
            </a:xfrm>
            <a:grpFill/>
          </p:grpSpPr>
          <p:sp>
            <p:nvSpPr>
              <p:cNvPr id="145" name="Forme libre 144"/>
              <p:cNvSpPr/>
              <p:nvPr/>
            </p:nvSpPr>
            <p:spPr>
              <a:xfrm>
                <a:off x="737376" y="1631631"/>
                <a:ext cx="720768" cy="1045007"/>
              </a:xfrm>
              <a:custGeom>
                <a:avLst/>
                <a:gdLst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320690 w 1032458"/>
                  <a:gd name="connsiteY25" fmla="*/ 1164564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73346 w 1032458"/>
                  <a:gd name="connsiteY55" fmla="*/ 410509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320690 w 1032458"/>
                  <a:gd name="connsiteY25" fmla="*/ 1164564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94363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94363 w 1032458"/>
                  <a:gd name="connsiteY27" fmla="*/ 1034555 h 1489730"/>
                  <a:gd name="connsiteX28" fmla="*/ 416031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79405 w 1033791"/>
                  <a:gd name="connsiteY3" fmla="*/ 384508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82013 w 1033791"/>
                  <a:gd name="connsiteY55" fmla="*/ 393174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82013 w 1033791"/>
                  <a:gd name="connsiteY55" fmla="*/ 393174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376007 w 1033791"/>
                  <a:gd name="connsiteY40" fmla="*/ 743514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47947 w 1033791"/>
                  <a:gd name="connsiteY31" fmla="*/ 872955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376007 w 1033791"/>
                  <a:gd name="connsiteY40" fmla="*/ 743514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25813 h 1499396"/>
                  <a:gd name="connsiteX1" fmla="*/ 849395 w 1033791"/>
                  <a:gd name="connsiteY1" fmla="*/ 147156 h 1499396"/>
                  <a:gd name="connsiteX2" fmla="*/ 927401 w 1033791"/>
                  <a:gd name="connsiteY2" fmla="*/ 290166 h 1499396"/>
                  <a:gd name="connsiteX3" fmla="*/ 957854 w 1033791"/>
                  <a:gd name="connsiteY3" fmla="*/ 397253 h 1499396"/>
                  <a:gd name="connsiteX4" fmla="*/ 991267 w 1033791"/>
                  <a:gd name="connsiteY4" fmla="*/ 558852 h 1499396"/>
                  <a:gd name="connsiteX5" fmla="*/ 1031409 w 1033791"/>
                  <a:gd name="connsiteY5" fmla="*/ 736532 h 1499396"/>
                  <a:gd name="connsiteX6" fmla="*/ 1027075 w 1033791"/>
                  <a:gd name="connsiteY6" fmla="*/ 875209 h 1499396"/>
                  <a:gd name="connsiteX7" fmla="*/ 1009740 w 1033791"/>
                  <a:gd name="connsiteY7" fmla="*/ 1130894 h 1499396"/>
                  <a:gd name="connsiteX8" fmla="*/ 884065 w 1033791"/>
                  <a:gd name="connsiteY8" fmla="*/ 1338909 h 1499396"/>
                  <a:gd name="connsiteX9" fmla="*/ 667382 w 1033791"/>
                  <a:gd name="connsiteY9" fmla="*/ 1464585 h 1499396"/>
                  <a:gd name="connsiteX10" fmla="*/ 541706 w 1033791"/>
                  <a:gd name="connsiteY10" fmla="*/ 1499254 h 1499396"/>
                  <a:gd name="connsiteX11" fmla="*/ 368360 w 1033791"/>
                  <a:gd name="connsiteY11" fmla="*/ 1455918 h 1499396"/>
                  <a:gd name="connsiteX12" fmla="*/ 242685 w 1033791"/>
                  <a:gd name="connsiteY12" fmla="*/ 1390913 h 1499396"/>
                  <a:gd name="connsiteX13" fmla="*/ 143011 w 1033791"/>
                  <a:gd name="connsiteY13" fmla="*/ 1273904 h 1499396"/>
                  <a:gd name="connsiteX14" fmla="*/ 43337 w 1033791"/>
                  <a:gd name="connsiteY14" fmla="*/ 1195899 h 1499396"/>
                  <a:gd name="connsiteX15" fmla="*/ 8668 w 1033791"/>
                  <a:gd name="connsiteY15" fmla="*/ 1122227 h 1499396"/>
                  <a:gd name="connsiteX16" fmla="*/ 30336 w 1033791"/>
                  <a:gd name="connsiteY16" fmla="*/ 1091891 h 1499396"/>
                  <a:gd name="connsiteX17" fmla="*/ 17335 w 1033791"/>
                  <a:gd name="connsiteY17" fmla="*/ 1074556 h 1499396"/>
                  <a:gd name="connsiteX18" fmla="*/ 34669 w 1033791"/>
                  <a:gd name="connsiteY18" fmla="*/ 1065889 h 1499396"/>
                  <a:gd name="connsiteX19" fmla="*/ 0 w 1033791"/>
                  <a:gd name="connsiteY19" fmla="*/ 1018219 h 1499396"/>
                  <a:gd name="connsiteX20" fmla="*/ 34669 w 1033791"/>
                  <a:gd name="connsiteY20" fmla="*/ 1009552 h 1499396"/>
                  <a:gd name="connsiteX21" fmla="*/ 82340 w 1033791"/>
                  <a:gd name="connsiteY21" fmla="*/ 1026886 h 1499396"/>
                  <a:gd name="connsiteX22" fmla="*/ 60671 w 1033791"/>
                  <a:gd name="connsiteY22" fmla="*/ 979216 h 1499396"/>
                  <a:gd name="connsiteX23" fmla="*/ 104008 w 1033791"/>
                  <a:gd name="connsiteY23" fmla="*/ 987883 h 1499396"/>
                  <a:gd name="connsiteX24" fmla="*/ 177680 w 1033791"/>
                  <a:gd name="connsiteY24" fmla="*/ 1113559 h 1499396"/>
                  <a:gd name="connsiteX25" fmla="*/ 299021 w 1033791"/>
                  <a:gd name="connsiteY25" fmla="*/ 1169897 h 1499396"/>
                  <a:gd name="connsiteX26" fmla="*/ 368360 w 1033791"/>
                  <a:gd name="connsiteY26" fmla="*/ 1113559 h 1499396"/>
                  <a:gd name="connsiteX27" fmla="*/ 394363 w 1033791"/>
                  <a:gd name="connsiteY27" fmla="*/ 1044221 h 1499396"/>
                  <a:gd name="connsiteX28" fmla="*/ 416031 w 1033791"/>
                  <a:gd name="connsiteY28" fmla="*/ 935880 h 1499396"/>
                  <a:gd name="connsiteX29" fmla="*/ 450700 w 1033791"/>
                  <a:gd name="connsiteY29" fmla="*/ 862208 h 1499396"/>
                  <a:gd name="connsiteX30" fmla="*/ 372694 w 1033791"/>
                  <a:gd name="connsiteY30" fmla="*/ 888210 h 1499396"/>
                  <a:gd name="connsiteX31" fmla="*/ 347947 w 1033791"/>
                  <a:gd name="connsiteY31" fmla="*/ 882621 h 1499396"/>
                  <a:gd name="connsiteX32" fmla="*/ 268686 w 1033791"/>
                  <a:gd name="connsiteY32" fmla="*/ 901210 h 1499396"/>
                  <a:gd name="connsiteX33" fmla="*/ 255686 w 1033791"/>
                  <a:gd name="connsiteY33" fmla="*/ 892543 h 1499396"/>
                  <a:gd name="connsiteX34" fmla="*/ 268686 w 1033791"/>
                  <a:gd name="connsiteY34" fmla="*/ 875209 h 1499396"/>
                  <a:gd name="connsiteX35" fmla="*/ 203682 w 1033791"/>
                  <a:gd name="connsiteY35" fmla="*/ 883876 h 1499396"/>
                  <a:gd name="connsiteX36" fmla="*/ 190681 w 1033791"/>
                  <a:gd name="connsiteY36" fmla="*/ 857874 h 1499396"/>
                  <a:gd name="connsiteX37" fmla="*/ 212349 w 1033791"/>
                  <a:gd name="connsiteY37" fmla="*/ 814538 h 1499396"/>
                  <a:gd name="connsiteX38" fmla="*/ 212349 w 1033791"/>
                  <a:gd name="connsiteY38" fmla="*/ 792869 h 1499396"/>
                  <a:gd name="connsiteX39" fmla="*/ 260019 w 1033791"/>
                  <a:gd name="connsiteY39" fmla="*/ 771770 h 1499396"/>
                  <a:gd name="connsiteX40" fmla="*/ 376007 w 1033791"/>
                  <a:gd name="connsiteY40" fmla="*/ 753180 h 1499396"/>
                  <a:gd name="connsiteX41" fmla="*/ 494036 w 1033791"/>
                  <a:gd name="connsiteY41" fmla="*/ 732198 h 1499396"/>
                  <a:gd name="connsiteX42" fmla="*/ 515704 w 1033791"/>
                  <a:gd name="connsiteY42" fmla="*/ 688862 h 1499396"/>
                  <a:gd name="connsiteX43" fmla="*/ 507037 w 1033791"/>
                  <a:gd name="connsiteY43" fmla="*/ 645525 h 1499396"/>
                  <a:gd name="connsiteX44" fmla="*/ 468034 w 1033791"/>
                  <a:gd name="connsiteY44" fmla="*/ 645525 h 1499396"/>
                  <a:gd name="connsiteX45" fmla="*/ 342358 w 1033791"/>
                  <a:gd name="connsiteY45" fmla="*/ 684528 h 1499396"/>
                  <a:gd name="connsiteX46" fmla="*/ 251352 w 1033791"/>
                  <a:gd name="connsiteY46" fmla="*/ 688862 h 1499396"/>
                  <a:gd name="connsiteX47" fmla="*/ 238351 w 1033791"/>
                  <a:gd name="connsiteY47" fmla="*/ 658526 h 1499396"/>
                  <a:gd name="connsiteX48" fmla="*/ 260019 w 1033791"/>
                  <a:gd name="connsiteY48" fmla="*/ 645525 h 1499396"/>
                  <a:gd name="connsiteX49" fmla="*/ 212349 w 1033791"/>
                  <a:gd name="connsiteY49" fmla="*/ 645525 h 1499396"/>
                  <a:gd name="connsiteX50" fmla="*/ 156012 w 1033791"/>
                  <a:gd name="connsiteY50" fmla="*/ 610856 h 1499396"/>
                  <a:gd name="connsiteX51" fmla="*/ 156012 w 1033791"/>
                  <a:gd name="connsiteY51" fmla="*/ 589188 h 1499396"/>
                  <a:gd name="connsiteX52" fmla="*/ 121342 w 1033791"/>
                  <a:gd name="connsiteY52" fmla="*/ 571853 h 1499396"/>
                  <a:gd name="connsiteX53" fmla="*/ 108341 w 1033791"/>
                  <a:gd name="connsiteY53" fmla="*/ 550185 h 1499396"/>
                  <a:gd name="connsiteX54" fmla="*/ 104008 w 1033791"/>
                  <a:gd name="connsiteY54" fmla="*/ 476513 h 1499396"/>
                  <a:gd name="connsiteX55" fmla="*/ 175855 w 1033791"/>
                  <a:gd name="connsiteY55" fmla="*/ 390525 h 1499396"/>
                  <a:gd name="connsiteX56" fmla="*/ 213604 w 1033791"/>
                  <a:gd name="connsiteY56" fmla="*/ 247515 h 1499396"/>
                  <a:gd name="connsiteX57" fmla="*/ 281687 w 1033791"/>
                  <a:gd name="connsiteY57" fmla="*/ 112486 h 1499396"/>
                  <a:gd name="connsiteX58" fmla="*/ 411697 w 1033791"/>
                  <a:gd name="connsiteY58" fmla="*/ 38814 h 1499396"/>
                  <a:gd name="connsiteX59" fmla="*/ 535135 w 1033791"/>
                  <a:gd name="connsiteY59" fmla="*/ 859 h 1499396"/>
                  <a:gd name="connsiteX60" fmla="*/ 702051 w 1033791"/>
                  <a:gd name="connsiteY60" fmla="*/ 25813 h 1499396"/>
                  <a:gd name="connsiteX0" fmla="*/ 719980 w 1033791"/>
                  <a:gd name="connsiteY0" fmla="*/ 36909 h 1498539"/>
                  <a:gd name="connsiteX1" fmla="*/ 849395 w 1033791"/>
                  <a:gd name="connsiteY1" fmla="*/ 146299 h 1498539"/>
                  <a:gd name="connsiteX2" fmla="*/ 927401 w 1033791"/>
                  <a:gd name="connsiteY2" fmla="*/ 289309 h 1498539"/>
                  <a:gd name="connsiteX3" fmla="*/ 957854 w 1033791"/>
                  <a:gd name="connsiteY3" fmla="*/ 396396 h 1498539"/>
                  <a:gd name="connsiteX4" fmla="*/ 991267 w 1033791"/>
                  <a:gd name="connsiteY4" fmla="*/ 557995 h 1498539"/>
                  <a:gd name="connsiteX5" fmla="*/ 1031409 w 1033791"/>
                  <a:gd name="connsiteY5" fmla="*/ 735675 h 1498539"/>
                  <a:gd name="connsiteX6" fmla="*/ 1027075 w 1033791"/>
                  <a:gd name="connsiteY6" fmla="*/ 874352 h 1498539"/>
                  <a:gd name="connsiteX7" fmla="*/ 1009740 w 1033791"/>
                  <a:gd name="connsiteY7" fmla="*/ 1130037 h 1498539"/>
                  <a:gd name="connsiteX8" fmla="*/ 884065 w 1033791"/>
                  <a:gd name="connsiteY8" fmla="*/ 1338052 h 1498539"/>
                  <a:gd name="connsiteX9" fmla="*/ 667382 w 1033791"/>
                  <a:gd name="connsiteY9" fmla="*/ 1463728 h 1498539"/>
                  <a:gd name="connsiteX10" fmla="*/ 541706 w 1033791"/>
                  <a:gd name="connsiteY10" fmla="*/ 1498397 h 1498539"/>
                  <a:gd name="connsiteX11" fmla="*/ 368360 w 1033791"/>
                  <a:gd name="connsiteY11" fmla="*/ 1455061 h 1498539"/>
                  <a:gd name="connsiteX12" fmla="*/ 242685 w 1033791"/>
                  <a:gd name="connsiteY12" fmla="*/ 1390056 h 1498539"/>
                  <a:gd name="connsiteX13" fmla="*/ 143011 w 1033791"/>
                  <a:gd name="connsiteY13" fmla="*/ 1273047 h 1498539"/>
                  <a:gd name="connsiteX14" fmla="*/ 43337 w 1033791"/>
                  <a:gd name="connsiteY14" fmla="*/ 1195042 h 1498539"/>
                  <a:gd name="connsiteX15" fmla="*/ 8668 w 1033791"/>
                  <a:gd name="connsiteY15" fmla="*/ 1121370 h 1498539"/>
                  <a:gd name="connsiteX16" fmla="*/ 30336 w 1033791"/>
                  <a:gd name="connsiteY16" fmla="*/ 1091034 h 1498539"/>
                  <a:gd name="connsiteX17" fmla="*/ 17335 w 1033791"/>
                  <a:gd name="connsiteY17" fmla="*/ 1073699 h 1498539"/>
                  <a:gd name="connsiteX18" fmla="*/ 34669 w 1033791"/>
                  <a:gd name="connsiteY18" fmla="*/ 1065032 h 1498539"/>
                  <a:gd name="connsiteX19" fmla="*/ 0 w 1033791"/>
                  <a:gd name="connsiteY19" fmla="*/ 1017362 h 1498539"/>
                  <a:gd name="connsiteX20" fmla="*/ 34669 w 1033791"/>
                  <a:gd name="connsiteY20" fmla="*/ 1008695 h 1498539"/>
                  <a:gd name="connsiteX21" fmla="*/ 82340 w 1033791"/>
                  <a:gd name="connsiteY21" fmla="*/ 1026029 h 1498539"/>
                  <a:gd name="connsiteX22" fmla="*/ 60671 w 1033791"/>
                  <a:gd name="connsiteY22" fmla="*/ 978359 h 1498539"/>
                  <a:gd name="connsiteX23" fmla="*/ 104008 w 1033791"/>
                  <a:gd name="connsiteY23" fmla="*/ 987026 h 1498539"/>
                  <a:gd name="connsiteX24" fmla="*/ 177680 w 1033791"/>
                  <a:gd name="connsiteY24" fmla="*/ 1112702 h 1498539"/>
                  <a:gd name="connsiteX25" fmla="*/ 299021 w 1033791"/>
                  <a:gd name="connsiteY25" fmla="*/ 1169040 h 1498539"/>
                  <a:gd name="connsiteX26" fmla="*/ 368360 w 1033791"/>
                  <a:gd name="connsiteY26" fmla="*/ 1112702 h 1498539"/>
                  <a:gd name="connsiteX27" fmla="*/ 394363 w 1033791"/>
                  <a:gd name="connsiteY27" fmla="*/ 1043364 h 1498539"/>
                  <a:gd name="connsiteX28" fmla="*/ 416031 w 1033791"/>
                  <a:gd name="connsiteY28" fmla="*/ 935023 h 1498539"/>
                  <a:gd name="connsiteX29" fmla="*/ 450700 w 1033791"/>
                  <a:gd name="connsiteY29" fmla="*/ 861351 h 1498539"/>
                  <a:gd name="connsiteX30" fmla="*/ 372694 w 1033791"/>
                  <a:gd name="connsiteY30" fmla="*/ 887353 h 1498539"/>
                  <a:gd name="connsiteX31" fmla="*/ 347947 w 1033791"/>
                  <a:gd name="connsiteY31" fmla="*/ 881764 h 1498539"/>
                  <a:gd name="connsiteX32" fmla="*/ 268686 w 1033791"/>
                  <a:gd name="connsiteY32" fmla="*/ 900353 h 1498539"/>
                  <a:gd name="connsiteX33" fmla="*/ 255686 w 1033791"/>
                  <a:gd name="connsiteY33" fmla="*/ 891686 h 1498539"/>
                  <a:gd name="connsiteX34" fmla="*/ 268686 w 1033791"/>
                  <a:gd name="connsiteY34" fmla="*/ 874352 h 1498539"/>
                  <a:gd name="connsiteX35" fmla="*/ 203682 w 1033791"/>
                  <a:gd name="connsiteY35" fmla="*/ 883019 h 1498539"/>
                  <a:gd name="connsiteX36" fmla="*/ 190681 w 1033791"/>
                  <a:gd name="connsiteY36" fmla="*/ 857017 h 1498539"/>
                  <a:gd name="connsiteX37" fmla="*/ 212349 w 1033791"/>
                  <a:gd name="connsiteY37" fmla="*/ 813681 h 1498539"/>
                  <a:gd name="connsiteX38" fmla="*/ 212349 w 1033791"/>
                  <a:gd name="connsiteY38" fmla="*/ 792012 h 1498539"/>
                  <a:gd name="connsiteX39" fmla="*/ 260019 w 1033791"/>
                  <a:gd name="connsiteY39" fmla="*/ 770913 h 1498539"/>
                  <a:gd name="connsiteX40" fmla="*/ 376007 w 1033791"/>
                  <a:gd name="connsiteY40" fmla="*/ 752323 h 1498539"/>
                  <a:gd name="connsiteX41" fmla="*/ 494036 w 1033791"/>
                  <a:gd name="connsiteY41" fmla="*/ 731341 h 1498539"/>
                  <a:gd name="connsiteX42" fmla="*/ 515704 w 1033791"/>
                  <a:gd name="connsiteY42" fmla="*/ 688005 h 1498539"/>
                  <a:gd name="connsiteX43" fmla="*/ 507037 w 1033791"/>
                  <a:gd name="connsiteY43" fmla="*/ 644668 h 1498539"/>
                  <a:gd name="connsiteX44" fmla="*/ 468034 w 1033791"/>
                  <a:gd name="connsiteY44" fmla="*/ 644668 h 1498539"/>
                  <a:gd name="connsiteX45" fmla="*/ 342358 w 1033791"/>
                  <a:gd name="connsiteY45" fmla="*/ 683671 h 1498539"/>
                  <a:gd name="connsiteX46" fmla="*/ 251352 w 1033791"/>
                  <a:gd name="connsiteY46" fmla="*/ 688005 h 1498539"/>
                  <a:gd name="connsiteX47" fmla="*/ 238351 w 1033791"/>
                  <a:gd name="connsiteY47" fmla="*/ 657669 h 1498539"/>
                  <a:gd name="connsiteX48" fmla="*/ 260019 w 1033791"/>
                  <a:gd name="connsiteY48" fmla="*/ 644668 h 1498539"/>
                  <a:gd name="connsiteX49" fmla="*/ 212349 w 1033791"/>
                  <a:gd name="connsiteY49" fmla="*/ 644668 h 1498539"/>
                  <a:gd name="connsiteX50" fmla="*/ 156012 w 1033791"/>
                  <a:gd name="connsiteY50" fmla="*/ 609999 h 1498539"/>
                  <a:gd name="connsiteX51" fmla="*/ 156012 w 1033791"/>
                  <a:gd name="connsiteY51" fmla="*/ 588331 h 1498539"/>
                  <a:gd name="connsiteX52" fmla="*/ 121342 w 1033791"/>
                  <a:gd name="connsiteY52" fmla="*/ 570996 h 1498539"/>
                  <a:gd name="connsiteX53" fmla="*/ 108341 w 1033791"/>
                  <a:gd name="connsiteY53" fmla="*/ 549328 h 1498539"/>
                  <a:gd name="connsiteX54" fmla="*/ 104008 w 1033791"/>
                  <a:gd name="connsiteY54" fmla="*/ 475656 h 1498539"/>
                  <a:gd name="connsiteX55" fmla="*/ 175855 w 1033791"/>
                  <a:gd name="connsiteY55" fmla="*/ 389668 h 1498539"/>
                  <a:gd name="connsiteX56" fmla="*/ 213604 w 1033791"/>
                  <a:gd name="connsiteY56" fmla="*/ 246658 h 1498539"/>
                  <a:gd name="connsiteX57" fmla="*/ 281687 w 1033791"/>
                  <a:gd name="connsiteY57" fmla="*/ 111629 h 1498539"/>
                  <a:gd name="connsiteX58" fmla="*/ 411697 w 1033791"/>
                  <a:gd name="connsiteY58" fmla="*/ 37957 h 1498539"/>
                  <a:gd name="connsiteX59" fmla="*/ 535135 w 1033791"/>
                  <a:gd name="connsiteY59" fmla="*/ 2 h 1498539"/>
                  <a:gd name="connsiteX60" fmla="*/ 719980 w 1033791"/>
                  <a:gd name="connsiteY60" fmla="*/ 36909 h 1498539"/>
                  <a:gd name="connsiteX0" fmla="*/ 719980 w 1033791"/>
                  <a:gd name="connsiteY0" fmla="*/ 37214 h 1498844"/>
                  <a:gd name="connsiteX1" fmla="*/ 849395 w 1033791"/>
                  <a:gd name="connsiteY1" fmla="*/ 146604 h 1498844"/>
                  <a:gd name="connsiteX2" fmla="*/ 927401 w 1033791"/>
                  <a:gd name="connsiteY2" fmla="*/ 289614 h 1498844"/>
                  <a:gd name="connsiteX3" fmla="*/ 957854 w 1033791"/>
                  <a:gd name="connsiteY3" fmla="*/ 396701 h 1498844"/>
                  <a:gd name="connsiteX4" fmla="*/ 991267 w 1033791"/>
                  <a:gd name="connsiteY4" fmla="*/ 558300 h 1498844"/>
                  <a:gd name="connsiteX5" fmla="*/ 1031409 w 1033791"/>
                  <a:gd name="connsiteY5" fmla="*/ 735980 h 1498844"/>
                  <a:gd name="connsiteX6" fmla="*/ 1027075 w 1033791"/>
                  <a:gd name="connsiteY6" fmla="*/ 874657 h 1498844"/>
                  <a:gd name="connsiteX7" fmla="*/ 1009740 w 1033791"/>
                  <a:gd name="connsiteY7" fmla="*/ 1130342 h 1498844"/>
                  <a:gd name="connsiteX8" fmla="*/ 884065 w 1033791"/>
                  <a:gd name="connsiteY8" fmla="*/ 1338357 h 1498844"/>
                  <a:gd name="connsiteX9" fmla="*/ 667382 w 1033791"/>
                  <a:gd name="connsiteY9" fmla="*/ 1464033 h 1498844"/>
                  <a:gd name="connsiteX10" fmla="*/ 541706 w 1033791"/>
                  <a:gd name="connsiteY10" fmla="*/ 1498702 h 1498844"/>
                  <a:gd name="connsiteX11" fmla="*/ 368360 w 1033791"/>
                  <a:gd name="connsiteY11" fmla="*/ 1455366 h 1498844"/>
                  <a:gd name="connsiteX12" fmla="*/ 242685 w 1033791"/>
                  <a:gd name="connsiteY12" fmla="*/ 1390361 h 1498844"/>
                  <a:gd name="connsiteX13" fmla="*/ 143011 w 1033791"/>
                  <a:gd name="connsiteY13" fmla="*/ 1273352 h 1498844"/>
                  <a:gd name="connsiteX14" fmla="*/ 43337 w 1033791"/>
                  <a:gd name="connsiteY14" fmla="*/ 1195347 h 1498844"/>
                  <a:gd name="connsiteX15" fmla="*/ 8668 w 1033791"/>
                  <a:gd name="connsiteY15" fmla="*/ 1121675 h 1498844"/>
                  <a:gd name="connsiteX16" fmla="*/ 30336 w 1033791"/>
                  <a:gd name="connsiteY16" fmla="*/ 1091339 h 1498844"/>
                  <a:gd name="connsiteX17" fmla="*/ 17335 w 1033791"/>
                  <a:gd name="connsiteY17" fmla="*/ 1074004 h 1498844"/>
                  <a:gd name="connsiteX18" fmla="*/ 34669 w 1033791"/>
                  <a:gd name="connsiteY18" fmla="*/ 1065337 h 1498844"/>
                  <a:gd name="connsiteX19" fmla="*/ 0 w 1033791"/>
                  <a:gd name="connsiteY19" fmla="*/ 1017667 h 1498844"/>
                  <a:gd name="connsiteX20" fmla="*/ 34669 w 1033791"/>
                  <a:gd name="connsiteY20" fmla="*/ 1009000 h 1498844"/>
                  <a:gd name="connsiteX21" fmla="*/ 82340 w 1033791"/>
                  <a:gd name="connsiteY21" fmla="*/ 1026334 h 1498844"/>
                  <a:gd name="connsiteX22" fmla="*/ 60671 w 1033791"/>
                  <a:gd name="connsiteY22" fmla="*/ 978664 h 1498844"/>
                  <a:gd name="connsiteX23" fmla="*/ 104008 w 1033791"/>
                  <a:gd name="connsiteY23" fmla="*/ 987331 h 1498844"/>
                  <a:gd name="connsiteX24" fmla="*/ 177680 w 1033791"/>
                  <a:gd name="connsiteY24" fmla="*/ 1113007 h 1498844"/>
                  <a:gd name="connsiteX25" fmla="*/ 299021 w 1033791"/>
                  <a:gd name="connsiteY25" fmla="*/ 1169345 h 1498844"/>
                  <a:gd name="connsiteX26" fmla="*/ 368360 w 1033791"/>
                  <a:gd name="connsiteY26" fmla="*/ 1113007 h 1498844"/>
                  <a:gd name="connsiteX27" fmla="*/ 394363 w 1033791"/>
                  <a:gd name="connsiteY27" fmla="*/ 1043669 h 1498844"/>
                  <a:gd name="connsiteX28" fmla="*/ 416031 w 1033791"/>
                  <a:gd name="connsiteY28" fmla="*/ 935328 h 1498844"/>
                  <a:gd name="connsiteX29" fmla="*/ 450700 w 1033791"/>
                  <a:gd name="connsiteY29" fmla="*/ 861656 h 1498844"/>
                  <a:gd name="connsiteX30" fmla="*/ 372694 w 1033791"/>
                  <a:gd name="connsiteY30" fmla="*/ 887658 h 1498844"/>
                  <a:gd name="connsiteX31" fmla="*/ 347947 w 1033791"/>
                  <a:gd name="connsiteY31" fmla="*/ 882069 h 1498844"/>
                  <a:gd name="connsiteX32" fmla="*/ 268686 w 1033791"/>
                  <a:gd name="connsiteY32" fmla="*/ 900658 h 1498844"/>
                  <a:gd name="connsiteX33" fmla="*/ 255686 w 1033791"/>
                  <a:gd name="connsiteY33" fmla="*/ 891991 h 1498844"/>
                  <a:gd name="connsiteX34" fmla="*/ 268686 w 1033791"/>
                  <a:gd name="connsiteY34" fmla="*/ 874657 h 1498844"/>
                  <a:gd name="connsiteX35" fmla="*/ 203682 w 1033791"/>
                  <a:gd name="connsiteY35" fmla="*/ 883324 h 1498844"/>
                  <a:gd name="connsiteX36" fmla="*/ 190681 w 1033791"/>
                  <a:gd name="connsiteY36" fmla="*/ 857322 h 1498844"/>
                  <a:gd name="connsiteX37" fmla="*/ 212349 w 1033791"/>
                  <a:gd name="connsiteY37" fmla="*/ 813986 h 1498844"/>
                  <a:gd name="connsiteX38" fmla="*/ 212349 w 1033791"/>
                  <a:gd name="connsiteY38" fmla="*/ 792317 h 1498844"/>
                  <a:gd name="connsiteX39" fmla="*/ 260019 w 1033791"/>
                  <a:gd name="connsiteY39" fmla="*/ 771218 h 1498844"/>
                  <a:gd name="connsiteX40" fmla="*/ 376007 w 1033791"/>
                  <a:gd name="connsiteY40" fmla="*/ 752628 h 1498844"/>
                  <a:gd name="connsiteX41" fmla="*/ 494036 w 1033791"/>
                  <a:gd name="connsiteY41" fmla="*/ 731646 h 1498844"/>
                  <a:gd name="connsiteX42" fmla="*/ 515704 w 1033791"/>
                  <a:gd name="connsiteY42" fmla="*/ 688310 h 1498844"/>
                  <a:gd name="connsiteX43" fmla="*/ 507037 w 1033791"/>
                  <a:gd name="connsiteY43" fmla="*/ 644973 h 1498844"/>
                  <a:gd name="connsiteX44" fmla="*/ 468034 w 1033791"/>
                  <a:gd name="connsiteY44" fmla="*/ 644973 h 1498844"/>
                  <a:gd name="connsiteX45" fmla="*/ 342358 w 1033791"/>
                  <a:gd name="connsiteY45" fmla="*/ 683976 h 1498844"/>
                  <a:gd name="connsiteX46" fmla="*/ 251352 w 1033791"/>
                  <a:gd name="connsiteY46" fmla="*/ 688310 h 1498844"/>
                  <a:gd name="connsiteX47" fmla="*/ 238351 w 1033791"/>
                  <a:gd name="connsiteY47" fmla="*/ 657974 h 1498844"/>
                  <a:gd name="connsiteX48" fmla="*/ 260019 w 1033791"/>
                  <a:gd name="connsiteY48" fmla="*/ 644973 h 1498844"/>
                  <a:gd name="connsiteX49" fmla="*/ 212349 w 1033791"/>
                  <a:gd name="connsiteY49" fmla="*/ 644973 h 1498844"/>
                  <a:gd name="connsiteX50" fmla="*/ 156012 w 1033791"/>
                  <a:gd name="connsiteY50" fmla="*/ 610304 h 1498844"/>
                  <a:gd name="connsiteX51" fmla="*/ 156012 w 1033791"/>
                  <a:gd name="connsiteY51" fmla="*/ 588636 h 1498844"/>
                  <a:gd name="connsiteX52" fmla="*/ 121342 w 1033791"/>
                  <a:gd name="connsiteY52" fmla="*/ 571301 h 1498844"/>
                  <a:gd name="connsiteX53" fmla="*/ 108341 w 1033791"/>
                  <a:gd name="connsiteY53" fmla="*/ 549633 h 1498844"/>
                  <a:gd name="connsiteX54" fmla="*/ 104008 w 1033791"/>
                  <a:gd name="connsiteY54" fmla="*/ 475961 h 1498844"/>
                  <a:gd name="connsiteX55" fmla="*/ 175855 w 1033791"/>
                  <a:gd name="connsiteY55" fmla="*/ 389973 h 1498844"/>
                  <a:gd name="connsiteX56" fmla="*/ 213604 w 1033791"/>
                  <a:gd name="connsiteY56" fmla="*/ 246963 h 1498844"/>
                  <a:gd name="connsiteX57" fmla="*/ 281687 w 1033791"/>
                  <a:gd name="connsiteY57" fmla="*/ 111934 h 1498844"/>
                  <a:gd name="connsiteX58" fmla="*/ 390596 w 1033791"/>
                  <a:gd name="connsiteY58" fmla="*/ 24194 h 1498844"/>
                  <a:gd name="connsiteX59" fmla="*/ 535135 w 1033791"/>
                  <a:gd name="connsiteY59" fmla="*/ 307 h 1498844"/>
                  <a:gd name="connsiteX60" fmla="*/ 719980 w 1033791"/>
                  <a:gd name="connsiteY60" fmla="*/ 37214 h 1498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033791" h="1498844">
                    <a:moveTo>
                      <a:pt x="719980" y="37214"/>
                    </a:moveTo>
                    <a:cubicBezTo>
                      <a:pt x="772357" y="61597"/>
                      <a:pt x="814825" y="104537"/>
                      <a:pt x="849395" y="146604"/>
                    </a:cubicBezTo>
                    <a:cubicBezTo>
                      <a:pt x="883965" y="188671"/>
                      <a:pt x="909325" y="247931"/>
                      <a:pt x="927401" y="289614"/>
                    </a:cubicBezTo>
                    <a:cubicBezTo>
                      <a:pt x="945477" y="331297"/>
                      <a:pt x="947210" y="351920"/>
                      <a:pt x="957854" y="396701"/>
                    </a:cubicBezTo>
                    <a:cubicBezTo>
                      <a:pt x="968498" y="441482"/>
                      <a:pt x="979008" y="501754"/>
                      <a:pt x="991267" y="558300"/>
                    </a:cubicBezTo>
                    <a:cubicBezTo>
                      <a:pt x="1003526" y="614846"/>
                      <a:pt x="1025441" y="683254"/>
                      <a:pt x="1031409" y="735980"/>
                    </a:cubicBezTo>
                    <a:cubicBezTo>
                      <a:pt x="1037377" y="788706"/>
                      <a:pt x="1030686" y="808930"/>
                      <a:pt x="1027075" y="874657"/>
                    </a:cubicBezTo>
                    <a:cubicBezTo>
                      <a:pt x="1023464" y="940384"/>
                      <a:pt x="1033575" y="1053059"/>
                      <a:pt x="1009740" y="1130342"/>
                    </a:cubicBezTo>
                    <a:cubicBezTo>
                      <a:pt x="985905" y="1207625"/>
                      <a:pt x="941125" y="1282742"/>
                      <a:pt x="884065" y="1338357"/>
                    </a:cubicBezTo>
                    <a:cubicBezTo>
                      <a:pt x="827005" y="1393972"/>
                      <a:pt x="724442" y="1437309"/>
                      <a:pt x="667382" y="1464033"/>
                    </a:cubicBezTo>
                    <a:cubicBezTo>
                      <a:pt x="610322" y="1490757"/>
                      <a:pt x="591543" y="1500146"/>
                      <a:pt x="541706" y="1498702"/>
                    </a:cubicBezTo>
                    <a:cubicBezTo>
                      <a:pt x="491869" y="1497258"/>
                      <a:pt x="418197" y="1473423"/>
                      <a:pt x="368360" y="1455366"/>
                    </a:cubicBezTo>
                    <a:cubicBezTo>
                      <a:pt x="318523" y="1437309"/>
                      <a:pt x="280243" y="1420697"/>
                      <a:pt x="242685" y="1390361"/>
                    </a:cubicBezTo>
                    <a:cubicBezTo>
                      <a:pt x="205127" y="1360025"/>
                      <a:pt x="176236" y="1305854"/>
                      <a:pt x="143011" y="1273352"/>
                    </a:cubicBezTo>
                    <a:cubicBezTo>
                      <a:pt x="109786" y="1240850"/>
                      <a:pt x="65727" y="1220626"/>
                      <a:pt x="43337" y="1195347"/>
                    </a:cubicBezTo>
                    <a:cubicBezTo>
                      <a:pt x="20947" y="1170068"/>
                      <a:pt x="10835" y="1139010"/>
                      <a:pt x="8668" y="1121675"/>
                    </a:cubicBezTo>
                    <a:cubicBezTo>
                      <a:pt x="6501" y="1104340"/>
                      <a:pt x="28891" y="1099284"/>
                      <a:pt x="30336" y="1091339"/>
                    </a:cubicBezTo>
                    <a:cubicBezTo>
                      <a:pt x="31780" y="1083394"/>
                      <a:pt x="16613" y="1078338"/>
                      <a:pt x="17335" y="1074004"/>
                    </a:cubicBezTo>
                    <a:cubicBezTo>
                      <a:pt x="18057" y="1069670"/>
                      <a:pt x="37558" y="1074726"/>
                      <a:pt x="34669" y="1065337"/>
                    </a:cubicBezTo>
                    <a:cubicBezTo>
                      <a:pt x="31780" y="1055948"/>
                      <a:pt x="0" y="1027056"/>
                      <a:pt x="0" y="1017667"/>
                    </a:cubicBezTo>
                    <a:cubicBezTo>
                      <a:pt x="0" y="1008278"/>
                      <a:pt x="20946" y="1007556"/>
                      <a:pt x="34669" y="1009000"/>
                    </a:cubicBezTo>
                    <a:cubicBezTo>
                      <a:pt x="48392" y="1010444"/>
                      <a:pt x="78006" y="1031390"/>
                      <a:pt x="82340" y="1026334"/>
                    </a:cubicBezTo>
                    <a:cubicBezTo>
                      <a:pt x="86674" y="1021278"/>
                      <a:pt x="57060" y="985164"/>
                      <a:pt x="60671" y="978664"/>
                    </a:cubicBezTo>
                    <a:cubicBezTo>
                      <a:pt x="64282" y="972164"/>
                      <a:pt x="84507" y="964941"/>
                      <a:pt x="104008" y="987331"/>
                    </a:cubicBezTo>
                    <a:cubicBezTo>
                      <a:pt x="123509" y="1009721"/>
                      <a:pt x="145178" y="1082671"/>
                      <a:pt x="177680" y="1113007"/>
                    </a:cubicBezTo>
                    <a:cubicBezTo>
                      <a:pt x="210182" y="1143343"/>
                      <a:pt x="267241" y="1169345"/>
                      <a:pt x="299021" y="1169345"/>
                    </a:cubicBezTo>
                    <a:cubicBezTo>
                      <a:pt x="330801" y="1169345"/>
                      <a:pt x="352470" y="1133953"/>
                      <a:pt x="368360" y="1113007"/>
                    </a:cubicBezTo>
                    <a:cubicBezTo>
                      <a:pt x="384250" y="1092061"/>
                      <a:pt x="386418" y="1073282"/>
                      <a:pt x="394363" y="1043669"/>
                    </a:cubicBezTo>
                    <a:cubicBezTo>
                      <a:pt x="402308" y="1014056"/>
                      <a:pt x="406642" y="965663"/>
                      <a:pt x="416031" y="935328"/>
                    </a:cubicBezTo>
                    <a:cubicBezTo>
                      <a:pt x="425420" y="904993"/>
                      <a:pt x="457923" y="869601"/>
                      <a:pt x="450700" y="861656"/>
                    </a:cubicBezTo>
                    <a:cubicBezTo>
                      <a:pt x="443477" y="853711"/>
                      <a:pt x="389819" y="884256"/>
                      <a:pt x="372694" y="887658"/>
                    </a:cubicBezTo>
                    <a:cubicBezTo>
                      <a:pt x="355569" y="891060"/>
                      <a:pt x="365282" y="879902"/>
                      <a:pt x="347947" y="882069"/>
                    </a:cubicBezTo>
                    <a:cubicBezTo>
                      <a:pt x="330612" y="884236"/>
                      <a:pt x="284063" y="899004"/>
                      <a:pt x="268686" y="900658"/>
                    </a:cubicBezTo>
                    <a:cubicBezTo>
                      <a:pt x="253309" y="902312"/>
                      <a:pt x="255686" y="896324"/>
                      <a:pt x="255686" y="891991"/>
                    </a:cubicBezTo>
                    <a:cubicBezTo>
                      <a:pt x="255686" y="887658"/>
                      <a:pt x="277353" y="876102"/>
                      <a:pt x="268686" y="874657"/>
                    </a:cubicBezTo>
                    <a:cubicBezTo>
                      <a:pt x="260019" y="873213"/>
                      <a:pt x="216683" y="886213"/>
                      <a:pt x="203682" y="883324"/>
                    </a:cubicBezTo>
                    <a:cubicBezTo>
                      <a:pt x="190681" y="880435"/>
                      <a:pt x="189237" y="868878"/>
                      <a:pt x="190681" y="857322"/>
                    </a:cubicBezTo>
                    <a:cubicBezTo>
                      <a:pt x="192125" y="845766"/>
                      <a:pt x="208738" y="824820"/>
                      <a:pt x="212349" y="813986"/>
                    </a:cubicBezTo>
                    <a:cubicBezTo>
                      <a:pt x="215960" y="803152"/>
                      <a:pt x="204404" y="799445"/>
                      <a:pt x="212349" y="792317"/>
                    </a:cubicBezTo>
                    <a:cubicBezTo>
                      <a:pt x="220294" y="785189"/>
                      <a:pt x="232743" y="777833"/>
                      <a:pt x="260019" y="771218"/>
                    </a:cubicBezTo>
                    <a:cubicBezTo>
                      <a:pt x="287295" y="764603"/>
                      <a:pt x="337004" y="759223"/>
                      <a:pt x="376007" y="752628"/>
                    </a:cubicBezTo>
                    <a:cubicBezTo>
                      <a:pt x="415010" y="746033"/>
                      <a:pt x="470753" y="742366"/>
                      <a:pt x="494036" y="731646"/>
                    </a:cubicBezTo>
                    <a:cubicBezTo>
                      <a:pt x="517319" y="720926"/>
                      <a:pt x="513537" y="702755"/>
                      <a:pt x="515704" y="688310"/>
                    </a:cubicBezTo>
                    <a:cubicBezTo>
                      <a:pt x="517871" y="673865"/>
                      <a:pt x="514982" y="652196"/>
                      <a:pt x="507037" y="644973"/>
                    </a:cubicBezTo>
                    <a:cubicBezTo>
                      <a:pt x="499092" y="637750"/>
                      <a:pt x="495480" y="638473"/>
                      <a:pt x="468034" y="644973"/>
                    </a:cubicBezTo>
                    <a:cubicBezTo>
                      <a:pt x="440587" y="651474"/>
                      <a:pt x="378472" y="676753"/>
                      <a:pt x="342358" y="683976"/>
                    </a:cubicBezTo>
                    <a:cubicBezTo>
                      <a:pt x="306244" y="691199"/>
                      <a:pt x="268687" y="692644"/>
                      <a:pt x="251352" y="688310"/>
                    </a:cubicBezTo>
                    <a:cubicBezTo>
                      <a:pt x="234017" y="683976"/>
                      <a:pt x="236907" y="665197"/>
                      <a:pt x="238351" y="657974"/>
                    </a:cubicBezTo>
                    <a:cubicBezTo>
                      <a:pt x="239795" y="650751"/>
                      <a:pt x="264353" y="647140"/>
                      <a:pt x="260019" y="644973"/>
                    </a:cubicBezTo>
                    <a:cubicBezTo>
                      <a:pt x="255685" y="642806"/>
                      <a:pt x="229683" y="650751"/>
                      <a:pt x="212349" y="644973"/>
                    </a:cubicBezTo>
                    <a:cubicBezTo>
                      <a:pt x="195014" y="639195"/>
                      <a:pt x="165401" y="619693"/>
                      <a:pt x="156012" y="610304"/>
                    </a:cubicBezTo>
                    <a:cubicBezTo>
                      <a:pt x="146623" y="600915"/>
                      <a:pt x="161790" y="595136"/>
                      <a:pt x="156012" y="588636"/>
                    </a:cubicBezTo>
                    <a:cubicBezTo>
                      <a:pt x="150234" y="582136"/>
                      <a:pt x="129287" y="577801"/>
                      <a:pt x="121342" y="571301"/>
                    </a:cubicBezTo>
                    <a:cubicBezTo>
                      <a:pt x="113397" y="564801"/>
                      <a:pt x="111230" y="565523"/>
                      <a:pt x="108341" y="549633"/>
                    </a:cubicBezTo>
                    <a:cubicBezTo>
                      <a:pt x="105452" y="533743"/>
                      <a:pt x="92756" y="502571"/>
                      <a:pt x="104008" y="475961"/>
                    </a:cubicBezTo>
                    <a:cubicBezTo>
                      <a:pt x="115260" y="449351"/>
                      <a:pt x="157589" y="428139"/>
                      <a:pt x="175855" y="389973"/>
                    </a:cubicBezTo>
                    <a:cubicBezTo>
                      <a:pt x="194121" y="351807"/>
                      <a:pt x="195965" y="293303"/>
                      <a:pt x="213604" y="246963"/>
                    </a:cubicBezTo>
                    <a:cubicBezTo>
                      <a:pt x="231243" y="200623"/>
                      <a:pt x="252188" y="149062"/>
                      <a:pt x="281687" y="111934"/>
                    </a:cubicBezTo>
                    <a:cubicBezTo>
                      <a:pt x="311186" y="74806"/>
                      <a:pt x="344370" y="40806"/>
                      <a:pt x="390596" y="24194"/>
                    </a:cubicBezTo>
                    <a:cubicBezTo>
                      <a:pt x="436822" y="7582"/>
                      <a:pt x="480238" y="-1863"/>
                      <a:pt x="535135" y="307"/>
                    </a:cubicBezTo>
                    <a:cubicBezTo>
                      <a:pt x="590032" y="2477"/>
                      <a:pt x="667603" y="12831"/>
                      <a:pt x="719980" y="37214"/>
                    </a:cubicBezTo>
                    <a:close/>
                  </a:path>
                </a:pathLst>
              </a:cu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44083"/>
                <a:endParaRPr lang="en-GB" sz="1662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6" name="Forme libre 145"/>
              <p:cNvSpPr/>
              <p:nvPr/>
            </p:nvSpPr>
            <p:spPr>
              <a:xfrm rot="20708806">
                <a:off x="888263" y="1650857"/>
                <a:ext cx="457661" cy="305091"/>
              </a:xfrm>
              <a:custGeom>
                <a:avLst/>
                <a:gdLst>
                  <a:gd name="connsiteX0" fmla="*/ 121920 w 1421312"/>
                  <a:gd name="connsiteY0" fmla="*/ 354131 h 983033"/>
                  <a:gd name="connsiteX1" fmla="*/ 199506 w 1421312"/>
                  <a:gd name="connsiteY1" fmla="*/ 176793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14647 w 1421312"/>
                  <a:gd name="connsiteY18" fmla="*/ 681099 h 983033"/>
                  <a:gd name="connsiteX19" fmla="*/ 875607 w 1421312"/>
                  <a:gd name="connsiteY19" fmla="*/ 636764 h 983033"/>
                  <a:gd name="connsiteX20" fmla="*/ 748146 w 1421312"/>
                  <a:gd name="connsiteY20" fmla="*/ 791935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76844 w 1421312"/>
                  <a:gd name="connsiteY23" fmla="*/ 670015 h 983033"/>
                  <a:gd name="connsiteX24" fmla="*/ 271549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49877 w 1421312"/>
                  <a:gd name="connsiteY28" fmla="*/ 442800 h 983033"/>
                  <a:gd name="connsiteX29" fmla="*/ 121920 w 1421312"/>
                  <a:gd name="connsiteY29" fmla="*/ 354131 h 983033"/>
                  <a:gd name="connsiteX0" fmla="*/ 94210 w 1421312"/>
                  <a:gd name="connsiteY0" fmla="*/ 354131 h 983033"/>
                  <a:gd name="connsiteX1" fmla="*/ 199506 w 1421312"/>
                  <a:gd name="connsiteY1" fmla="*/ 176793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14647 w 1421312"/>
                  <a:gd name="connsiteY18" fmla="*/ 681099 h 983033"/>
                  <a:gd name="connsiteX19" fmla="*/ 875607 w 1421312"/>
                  <a:gd name="connsiteY19" fmla="*/ 636764 h 983033"/>
                  <a:gd name="connsiteX20" fmla="*/ 748146 w 1421312"/>
                  <a:gd name="connsiteY20" fmla="*/ 791935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76844 w 1421312"/>
                  <a:gd name="connsiteY23" fmla="*/ 670015 h 983033"/>
                  <a:gd name="connsiteX24" fmla="*/ 271549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49877 w 1421312"/>
                  <a:gd name="connsiteY28" fmla="*/ 442800 h 983033"/>
                  <a:gd name="connsiteX29" fmla="*/ 94210 w 1421312"/>
                  <a:gd name="connsiteY29" fmla="*/ 354131 h 983033"/>
                  <a:gd name="connsiteX0" fmla="*/ 94210 w 1421312"/>
                  <a:gd name="connsiteY0" fmla="*/ 354131 h 983033"/>
                  <a:gd name="connsiteX1" fmla="*/ 227215 w 1421312"/>
                  <a:gd name="connsiteY1" fmla="*/ 171251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14647 w 1421312"/>
                  <a:gd name="connsiteY18" fmla="*/ 681099 h 983033"/>
                  <a:gd name="connsiteX19" fmla="*/ 875607 w 1421312"/>
                  <a:gd name="connsiteY19" fmla="*/ 636764 h 983033"/>
                  <a:gd name="connsiteX20" fmla="*/ 748146 w 1421312"/>
                  <a:gd name="connsiteY20" fmla="*/ 791935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76844 w 1421312"/>
                  <a:gd name="connsiteY23" fmla="*/ 670015 h 983033"/>
                  <a:gd name="connsiteX24" fmla="*/ 271549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49877 w 1421312"/>
                  <a:gd name="connsiteY28" fmla="*/ 442800 h 983033"/>
                  <a:gd name="connsiteX29" fmla="*/ 94210 w 1421312"/>
                  <a:gd name="connsiteY29" fmla="*/ 354131 h 983033"/>
                  <a:gd name="connsiteX0" fmla="*/ 94210 w 1421312"/>
                  <a:gd name="connsiteY0" fmla="*/ 354131 h 983033"/>
                  <a:gd name="connsiteX1" fmla="*/ 227215 w 1421312"/>
                  <a:gd name="connsiteY1" fmla="*/ 171251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14647 w 1421312"/>
                  <a:gd name="connsiteY18" fmla="*/ 681099 h 983033"/>
                  <a:gd name="connsiteX19" fmla="*/ 875607 w 1421312"/>
                  <a:gd name="connsiteY19" fmla="*/ 636764 h 983033"/>
                  <a:gd name="connsiteX20" fmla="*/ 742604 w 1421312"/>
                  <a:gd name="connsiteY20" fmla="*/ 769768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76844 w 1421312"/>
                  <a:gd name="connsiteY23" fmla="*/ 670015 h 983033"/>
                  <a:gd name="connsiteX24" fmla="*/ 271549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49877 w 1421312"/>
                  <a:gd name="connsiteY28" fmla="*/ 442800 h 983033"/>
                  <a:gd name="connsiteX29" fmla="*/ 94210 w 1421312"/>
                  <a:gd name="connsiteY29" fmla="*/ 354131 h 983033"/>
                  <a:gd name="connsiteX0" fmla="*/ 94210 w 1421312"/>
                  <a:gd name="connsiteY0" fmla="*/ 354131 h 983033"/>
                  <a:gd name="connsiteX1" fmla="*/ 227215 w 1421312"/>
                  <a:gd name="connsiteY1" fmla="*/ 171251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36814 w 1421312"/>
                  <a:gd name="connsiteY18" fmla="*/ 675557 h 983033"/>
                  <a:gd name="connsiteX19" fmla="*/ 875607 w 1421312"/>
                  <a:gd name="connsiteY19" fmla="*/ 636764 h 983033"/>
                  <a:gd name="connsiteX20" fmla="*/ 742604 w 1421312"/>
                  <a:gd name="connsiteY20" fmla="*/ 769768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76844 w 1421312"/>
                  <a:gd name="connsiteY23" fmla="*/ 670015 h 983033"/>
                  <a:gd name="connsiteX24" fmla="*/ 271549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49877 w 1421312"/>
                  <a:gd name="connsiteY28" fmla="*/ 442800 h 983033"/>
                  <a:gd name="connsiteX29" fmla="*/ 94210 w 1421312"/>
                  <a:gd name="connsiteY29" fmla="*/ 354131 h 983033"/>
                  <a:gd name="connsiteX0" fmla="*/ 94210 w 1421312"/>
                  <a:gd name="connsiteY0" fmla="*/ 354131 h 983033"/>
                  <a:gd name="connsiteX1" fmla="*/ 227215 w 1421312"/>
                  <a:gd name="connsiteY1" fmla="*/ 171251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36814 w 1421312"/>
                  <a:gd name="connsiteY18" fmla="*/ 675557 h 983033"/>
                  <a:gd name="connsiteX19" fmla="*/ 875607 w 1421312"/>
                  <a:gd name="connsiteY19" fmla="*/ 636764 h 983033"/>
                  <a:gd name="connsiteX20" fmla="*/ 742604 w 1421312"/>
                  <a:gd name="connsiteY20" fmla="*/ 769768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26967 w 1421312"/>
                  <a:gd name="connsiteY23" fmla="*/ 681099 h 983033"/>
                  <a:gd name="connsiteX24" fmla="*/ 271549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49877 w 1421312"/>
                  <a:gd name="connsiteY28" fmla="*/ 442800 h 983033"/>
                  <a:gd name="connsiteX29" fmla="*/ 94210 w 1421312"/>
                  <a:gd name="connsiteY29" fmla="*/ 354131 h 983033"/>
                  <a:gd name="connsiteX0" fmla="*/ 94210 w 1421312"/>
                  <a:gd name="connsiteY0" fmla="*/ 354131 h 983033"/>
                  <a:gd name="connsiteX1" fmla="*/ 227215 w 1421312"/>
                  <a:gd name="connsiteY1" fmla="*/ 171251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36814 w 1421312"/>
                  <a:gd name="connsiteY18" fmla="*/ 675557 h 983033"/>
                  <a:gd name="connsiteX19" fmla="*/ 875607 w 1421312"/>
                  <a:gd name="connsiteY19" fmla="*/ 636764 h 983033"/>
                  <a:gd name="connsiteX20" fmla="*/ 742604 w 1421312"/>
                  <a:gd name="connsiteY20" fmla="*/ 769768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26967 w 1421312"/>
                  <a:gd name="connsiteY23" fmla="*/ 681099 h 983033"/>
                  <a:gd name="connsiteX24" fmla="*/ 260466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49877 w 1421312"/>
                  <a:gd name="connsiteY28" fmla="*/ 442800 h 983033"/>
                  <a:gd name="connsiteX29" fmla="*/ 94210 w 1421312"/>
                  <a:gd name="connsiteY29" fmla="*/ 354131 h 983033"/>
                  <a:gd name="connsiteX0" fmla="*/ 94210 w 1421312"/>
                  <a:gd name="connsiteY0" fmla="*/ 354131 h 983033"/>
                  <a:gd name="connsiteX1" fmla="*/ 227215 w 1421312"/>
                  <a:gd name="connsiteY1" fmla="*/ 171251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36814 w 1421312"/>
                  <a:gd name="connsiteY18" fmla="*/ 675557 h 983033"/>
                  <a:gd name="connsiteX19" fmla="*/ 875607 w 1421312"/>
                  <a:gd name="connsiteY19" fmla="*/ 636764 h 983033"/>
                  <a:gd name="connsiteX20" fmla="*/ 742604 w 1421312"/>
                  <a:gd name="connsiteY20" fmla="*/ 769768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26967 w 1421312"/>
                  <a:gd name="connsiteY23" fmla="*/ 681099 h 983033"/>
                  <a:gd name="connsiteX24" fmla="*/ 260466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83127 w 1421312"/>
                  <a:gd name="connsiteY28" fmla="*/ 431716 h 983033"/>
                  <a:gd name="connsiteX29" fmla="*/ 94210 w 1421312"/>
                  <a:gd name="connsiteY29" fmla="*/ 354131 h 983033"/>
                  <a:gd name="connsiteX0" fmla="*/ 105294 w 1432396"/>
                  <a:gd name="connsiteY0" fmla="*/ 354131 h 983033"/>
                  <a:gd name="connsiteX1" fmla="*/ 238299 w 1432396"/>
                  <a:gd name="connsiteY1" fmla="*/ 171251 h 983033"/>
                  <a:gd name="connsiteX2" fmla="*/ 365761 w 1432396"/>
                  <a:gd name="connsiteY2" fmla="*/ 88124 h 983033"/>
                  <a:gd name="connsiteX3" fmla="*/ 670561 w 1432396"/>
                  <a:gd name="connsiteY3" fmla="*/ 4997 h 983033"/>
                  <a:gd name="connsiteX4" fmla="*/ 836815 w 1432396"/>
                  <a:gd name="connsiteY4" fmla="*/ 16080 h 983033"/>
                  <a:gd name="connsiteX5" fmla="*/ 997528 w 1432396"/>
                  <a:gd name="connsiteY5" fmla="*/ 71499 h 983033"/>
                  <a:gd name="connsiteX6" fmla="*/ 1197033 w 1432396"/>
                  <a:gd name="connsiteY6" fmla="*/ 309797 h 983033"/>
                  <a:gd name="connsiteX7" fmla="*/ 1269077 w 1432396"/>
                  <a:gd name="connsiteY7" fmla="*/ 487135 h 983033"/>
                  <a:gd name="connsiteX8" fmla="*/ 1235826 w 1432396"/>
                  <a:gd name="connsiteY8" fmla="*/ 603513 h 983033"/>
                  <a:gd name="connsiteX9" fmla="*/ 1213659 w 1432396"/>
                  <a:gd name="connsiteY9" fmla="*/ 647848 h 983033"/>
                  <a:gd name="connsiteX10" fmla="*/ 1318953 w 1432396"/>
                  <a:gd name="connsiteY10" fmla="*/ 575804 h 983033"/>
                  <a:gd name="connsiteX11" fmla="*/ 1390997 w 1432396"/>
                  <a:gd name="connsiteY11" fmla="*/ 620139 h 983033"/>
                  <a:gd name="connsiteX12" fmla="*/ 1429790 w 1432396"/>
                  <a:gd name="connsiteY12" fmla="*/ 836269 h 983033"/>
                  <a:gd name="connsiteX13" fmla="*/ 1318953 w 1432396"/>
                  <a:gd name="connsiteY13" fmla="*/ 980357 h 983033"/>
                  <a:gd name="connsiteX14" fmla="*/ 1174866 w 1432396"/>
                  <a:gd name="connsiteY14" fmla="*/ 930480 h 983033"/>
                  <a:gd name="connsiteX15" fmla="*/ 936568 w 1432396"/>
                  <a:gd name="connsiteY15" fmla="*/ 936022 h 983033"/>
                  <a:gd name="connsiteX16" fmla="*/ 786939 w 1432396"/>
                  <a:gd name="connsiteY16" fmla="*/ 891688 h 983033"/>
                  <a:gd name="connsiteX17" fmla="*/ 737062 w 1432396"/>
                  <a:gd name="connsiteY17" fmla="*/ 797477 h 983033"/>
                  <a:gd name="connsiteX18" fmla="*/ 847898 w 1432396"/>
                  <a:gd name="connsiteY18" fmla="*/ 675557 h 983033"/>
                  <a:gd name="connsiteX19" fmla="*/ 886691 w 1432396"/>
                  <a:gd name="connsiteY19" fmla="*/ 636764 h 983033"/>
                  <a:gd name="connsiteX20" fmla="*/ 753688 w 1432396"/>
                  <a:gd name="connsiteY20" fmla="*/ 769768 h 983033"/>
                  <a:gd name="connsiteX21" fmla="*/ 659477 w 1432396"/>
                  <a:gd name="connsiteY21" fmla="*/ 836269 h 983033"/>
                  <a:gd name="connsiteX22" fmla="*/ 454430 w 1432396"/>
                  <a:gd name="connsiteY22" fmla="*/ 769768 h 983033"/>
                  <a:gd name="connsiteX23" fmla="*/ 338051 w 1432396"/>
                  <a:gd name="connsiteY23" fmla="*/ 681099 h 983033"/>
                  <a:gd name="connsiteX24" fmla="*/ 271550 w 1432396"/>
                  <a:gd name="connsiteY24" fmla="*/ 631222 h 983033"/>
                  <a:gd name="connsiteX25" fmla="*/ 199506 w 1432396"/>
                  <a:gd name="connsiteY25" fmla="*/ 625680 h 983033"/>
                  <a:gd name="connsiteX26" fmla="*/ 60961 w 1432396"/>
                  <a:gd name="connsiteY26" fmla="*/ 603513 h 983033"/>
                  <a:gd name="connsiteX27" fmla="*/ 0 w 1432396"/>
                  <a:gd name="connsiteY27" fmla="*/ 548095 h 983033"/>
                  <a:gd name="connsiteX28" fmla="*/ 94211 w 1432396"/>
                  <a:gd name="connsiteY28" fmla="*/ 431716 h 983033"/>
                  <a:gd name="connsiteX29" fmla="*/ 105294 w 1432396"/>
                  <a:gd name="connsiteY29" fmla="*/ 354131 h 983033"/>
                  <a:gd name="connsiteX0" fmla="*/ 105294 w 1432396"/>
                  <a:gd name="connsiteY0" fmla="*/ 354131 h 983033"/>
                  <a:gd name="connsiteX1" fmla="*/ 238299 w 1432396"/>
                  <a:gd name="connsiteY1" fmla="*/ 171251 h 983033"/>
                  <a:gd name="connsiteX2" fmla="*/ 365761 w 1432396"/>
                  <a:gd name="connsiteY2" fmla="*/ 88124 h 983033"/>
                  <a:gd name="connsiteX3" fmla="*/ 670561 w 1432396"/>
                  <a:gd name="connsiteY3" fmla="*/ 4997 h 983033"/>
                  <a:gd name="connsiteX4" fmla="*/ 836815 w 1432396"/>
                  <a:gd name="connsiteY4" fmla="*/ 16080 h 983033"/>
                  <a:gd name="connsiteX5" fmla="*/ 997528 w 1432396"/>
                  <a:gd name="connsiteY5" fmla="*/ 71499 h 983033"/>
                  <a:gd name="connsiteX6" fmla="*/ 1197033 w 1432396"/>
                  <a:gd name="connsiteY6" fmla="*/ 309797 h 983033"/>
                  <a:gd name="connsiteX7" fmla="*/ 1269077 w 1432396"/>
                  <a:gd name="connsiteY7" fmla="*/ 487135 h 983033"/>
                  <a:gd name="connsiteX8" fmla="*/ 1235826 w 1432396"/>
                  <a:gd name="connsiteY8" fmla="*/ 603513 h 983033"/>
                  <a:gd name="connsiteX9" fmla="*/ 1213659 w 1432396"/>
                  <a:gd name="connsiteY9" fmla="*/ 647848 h 983033"/>
                  <a:gd name="connsiteX10" fmla="*/ 1318953 w 1432396"/>
                  <a:gd name="connsiteY10" fmla="*/ 575804 h 983033"/>
                  <a:gd name="connsiteX11" fmla="*/ 1390997 w 1432396"/>
                  <a:gd name="connsiteY11" fmla="*/ 620139 h 983033"/>
                  <a:gd name="connsiteX12" fmla="*/ 1429790 w 1432396"/>
                  <a:gd name="connsiteY12" fmla="*/ 836269 h 983033"/>
                  <a:gd name="connsiteX13" fmla="*/ 1318953 w 1432396"/>
                  <a:gd name="connsiteY13" fmla="*/ 980357 h 983033"/>
                  <a:gd name="connsiteX14" fmla="*/ 1174866 w 1432396"/>
                  <a:gd name="connsiteY14" fmla="*/ 930480 h 983033"/>
                  <a:gd name="connsiteX15" fmla="*/ 936568 w 1432396"/>
                  <a:gd name="connsiteY15" fmla="*/ 936022 h 983033"/>
                  <a:gd name="connsiteX16" fmla="*/ 786939 w 1432396"/>
                  <a:gd name="connsiteY16" fmla="*/ 891688 h 983033"/>
                  <a:gd name="connsiteX17" fmla="*/ 737062 w 1432396"/>
                  <a:gd name="connsiteY17" fmla="*/ 797477 h 983033"/>
                  <a:gd name="connsiteX18" fmla="*/ 847898 w 1432396"/>
                  <a:gd name="connsiteY18" fmla="*/ 675557 h 983033"/>
                  <a:gd name="connsiteX19" fmla="*/ 886691 w 1432396"/>
                  <a:gd name="connsiteY19" fmla="*/ 636764 h 983033"/>
                  <a:gd name="connsiteX20" fmla="*/ 753688 w 1432396"/>
                  <a:gd name="connsiteY20" fmla="*/ 769768 h 983033"/>
                  <a:gd name="connsiteX21" fmla="*/ 659477 w 1432396"/>
                  <a:gd name="connsiteY21" fmla="*/ 836269 h 983033"/>
                  <a:gd name="connsiteX22" fmla="*/ 454430 w 1432396"/>
                  <a:gd name="connsiteY22" fmla="*/ 769768 h 983033"/>
                  <a:gd name="connsiteX23" fmla="*/ 338051 w 1432396"/>
                  <a:gd name="connsiteY23" fmla="*/ 681099 h 983033"/>
                  <a:gd name="connsiteX24" fmla="*/ 271550 w 1432396"/>
                  <a:gd name="connsiteY24" fmla="*/ 631222 h 983033"/>
                  <a:gd name="connsiteX25" fmla="*/ 199506 w 1432396"/>
                  <a:gd name="connsiteY25" fmla="*/ 625680 h 983033"/>
                  <a:gd name="connsiteX26" fmla="*/ 60961 w 1432396"/>
                  <a:gd name="connsiteY26" fmla="*/ 603513 h 983033"/>
                  <a:gd name="connsiteX27" fmla="*/ 0 w 1432396"/>
                  <a:gd name="connsiteY27" fmla="*/ 548095 h 983033"/>
                  <a:gd name="connsiteX28" fmla="*/ 66502 w 1432396"/>
                  <a:gd name="connsiteY28" fmla="*/ 437257 h 983033"/>
                  <a:gd name="connsiteX29" fmla="*/ 105294 w 1432396"/>
                  <a:gd name="connsiteY29" fmla="*/ 354131 h 983033"/>
                  <a:gd name="connsiteX0" fmla="*/ 105294 w 1432396"/>
                  <a:gd name="connsiteY0" fmla="*/ 343714 h 972616"/>
                  <a:gd name="connsiteX1" fmla="*/ 238299 w 1432396"/>
                  <a:gd name="connsiteY1" fmla="*/ 160834 h 972616"/>
                  <a:gd name="connsiteX2" fmla="*/ 365761 w 1432396"/>
                  <a:gd name="connsiteY2" fmla="*/ 77707 h 972616"/>
                  <a:gd name="connsiteX3" fmla="*/ 593599 w 1432396"/>
                  <a:gd name="connsiteY3" fmla="*/ 9971 h 972616"/>
                  <a:gd name="connsiteX4" fmla="*/ 836815 w 1432396"/>
                  <a:gd name="connsiteY4" fmla="*/ 5663 h 972616"/>
                  <a:gd name="connsiteX5" fmla="*/ 997528 w 1432396"/>
                  <a:gd name="connsiteY5" fmla="*/ 61082 h 972616"/>
                  <a:gd name="connsiteX6" fmla="*/ 1197033 w 1432396"/>
                  <a:gd name="connsiteY6" fmla="*/ 299380 h 972616"/>
                  <a:gd name="connsiteX7" fmla="*/ 1269077 w 1432396"/>
                  <a:gd name="connsiteY7" fmla="*/ 476718 h 972616"/>
                  <a:gd name="connsiteX8" fmla="*/ 1235826 w 1432396"/>
                  <a:gd name="connsiteY8" fmla="*/ 593096 h 972616"/>
                  <a:gd name="connsiteX9" fmla="*/ 1213659 w 1432396"/>
                  <a:gd name="connsiteY9" fmla="*/ 637431 h 972616"/>
                  <a:gd name="connsiteX10" fmla="*/ 1318953 w 1432396"/>
                  <a:gd name="connsiteY10" fmla="*/ 565387 h 972616"/>
                  <a:gd name="connsiteX11" fmla="*/ 1390997 w 1432396"/>
                  <a:gd name="connsiteY11" fmla="*/ 609722 h 972616"/>
                  <a:gd name="connsiteX12" fmla="*/ 1429790 w 1432396"/>
                  <a:gd name="connsiteY12" fmla="*/ 825852 h 972616"/>
                  <a:gd name="connsiteX13" fmla="*/ 1318953 w 1432396"/>
                  <a:gd name="connsiteY13" fmla="*/ 969940 h 972616"/>
                  <a:gd name="connsiteX14" fmla="*/ 1174866 w 1432396"/>
                  <a:gd name="connsiteY14" fmla="*/ 920063 h 972616"/>
                  <a:gd name="connsiteX15" fmla="*/ 936568 w 1432396"/>
                  <a:gd name="connsiteY15" fmla="*/ 925605 h 972616"/>
                  <a:gd name="connsiteX16" fmla="*/ 786939 w 1432396"/>
                  <a:gd name="connsiteY16" fmla="*/ 881271 h 972616"/>
                  <a:gd name="connsiteX17" fmla="*/ 737062 w 1432396"/>
                  <a:gd name="connsiteY17" fmla="*/ 787060 h 972616"/>
                  <a:gd name="connsiteX18" fmla="*/ 847898 w 1432396"/>
                  <a:gd name="connsiteY18" fmla="*/ 665140 h 972616"/>
                  <a:gd name="connsiteX19" fmla="*/ 886691 w 1432396"/>
                  <a:gd name="connsiteY19" fmla="*/ 626347 h 972616"/>
                  <a:gd name="connsiteX20" fmla="*/ 753688 w 1432396"/>
                  <a:gd name="connsiteY20" fmla="*/ 759351 h 972616"/>
                  <a:gd name="connsiteX21" fmla="*/ 659477 w 1432396"/>
                  <a:gd name="connsiteY21" fmla="*/ 825852 h 972616"/>
                  <a:gd name="connsiteX22" fmla="*/ 454430 w 1432396"/>
                  <a:gd name="connsiteY22" fmla="*/ 759351 h 972616"/>
                  <a:gd name="connsiteX23" fmla="*/ 338051 w 1432396"/>
                  <a:gd name="connsiteY23" fmla="*/ 670682 h 972616"/>
                  <a:gd name="connsiteX24" fmla="*/ 271550 w 1432396"/>
                  <a:gd name="connsiteY24" fmla="*/ 620805 h 972616"/>
                  <a:gd name="connsiteX25" fmla="*/ 199506 w 1432396"/>
                  <a:gd name="connsiteY25" fmla="*/ 615263 h 972616"/>
                  <a:gd name="connsiteX26" fmla="*/ 60961 w 1432396"/>
                  <a:gd name="connsiteY26" fmla="*/ 593096 h 972616"/>
                  <a:gd name="connsiteX27" fmla="*/ 0 w 1432396"/>
                  <a:gd name="connsiteY27" fmla="*/ 537678 h 972616"/>
                  <a:gd name="connsiteX28" fmla="*/ 66502 w 1432396"/>
                  <a:gd name="connsiteY28" fmla="*/ 426840 h 972616"/>
                  <a:gd name="connsiteX29" fmla="*/ 105294 w 1432396"/>
                  <a:gd name="connsiteY29" fmla="*/ 343714 h 972616"/>
                  <a:gd name="connsiteX0" fmla="*/ 105294 w 1432396"/>
                  <a:gd name="connsiteY0" fmla="*/ 349798 h 978700"/>
                  <a:gd name="connsiteX1" fmla="*/ 238299 w 1432396"/>
                  <a:gd name="connsiteY1" fmla="*/ 166918 h 978700"/>
                  <a:gd name="connsiteX2" fmla="*/ 365761 w 1432396"/>
                  <a:gd name="connsiteY2" fmla="*/ 83791 h 978700"/>
                  <a:gd name="connsiteX3" fmla="*/ 593599 w 1432396"/>
                  <a:gd name="connsiteY3" fmla="*/ 16055 h 978700"/>
                  <a:gd name="connsiteX4" fmla="*/ 836815 w 1432396"/>
                  <a:gd name="connsiteY4" fmla="*/ 11747 h 978700"/>
                  <a:gd name="connsiteX5" fmla="*/ 1059099 w 1432396"/>
                  <a:gd name="connsiteY5" fmla="*/ 151823 h 978700"/>
                  <a:gd name="connsiteX6" fmla="*/ 1197033 w 1432396"/>
                  <a:gd name="connsiteY6" fmla="*/ 305464 h 978700"/>
                  <a:gd name="connsiteX7" fmla="*/ 1269077 w 1432396"/>
                  <a:gd name="connsiteY7" fmla="*/ 482802 h 978700"/>
                  <a:gd name="connsiteX8" fmla="*/ 1235826 w 1432396"/>
                  <a:gd name="connsiteY8" fmla="*/ 599180 h 978700"/>
                  <a:gd name="connsiteX9" fmla="*/ 1213659 w 1432396"/>
                  <a:gd name="connsiteY9" fmla="*/ 643515 h 978700"/>
                  <a:gd name="connsiteX10" fmla="*/ 1318953 w 1432396"/>
                  <a:gd name="connsiteY10" fmla="*/ 571471 h 978700"/>
                  <a:gd name="connsiteX11" fmla="*/ 1390997 w 1432396"/>
                  <a:gd name="connsiteY11" fmla="*/ 615806 h 978700"/>
                  <a:gd name="connsiteX12" fmla="*/ 1429790 w 1432396"/>
                  <a:gd name="connsiteY12" fmla="*/ 831936 h 978700"/>
                  <a:gd name="connsiteX13" fmla="*/ 1318953 w 1432396"/>
                  <a:gd name="connsiteY13" fmla="*/ 976024 h 978700"/>
                  <a:gd name="connsiteX14" fmla="*/ 1174866 w 1432396"/>
                  <a:gd name="connsiteY14" fmla="*/ 926147 h 978700"/>
                  <a:gd name="connsiteX15" fmla="*/ 936568 w 1432396"/>
                  <a:gd name="connsiteY15" fmla="*/ 931689 h 978700"/>
                  <a:gd name="connsiteX16" fmla="*/ 786939 w 1432396"/>
                  <a:gd name="connsiteY16" fmla="*/ 887355 h 978700"/>
                  <a:gd name="connsiteX17" fmla="*/ 737062 w 1432396"/>
                  <a:gd name="connsiteY17" fmla="*/ 793144 h 978700"/>
                  <a:gd name="connsiteX18" fmla="*/ 847898 w 1432396"/>
                  <a:gd name="connsiteY18" fmla="*/ 671224 h 978700"/>
                  <a:gd name="connsiteX19" fmla="*/ 886691 w 1432396"/>
                  <a:gd name="connsiteY19" fmla="*/ 632431 h 978700"/>
                  <a:gd name="connsiteX20" fmla="*/ 753688 w 1432396"/>
                  <a:gd name="connsiteY20" fmla="*/ 765435 h 978700"/>
                  <a:gd name="connsiteX21" fmla="*/ 659477 w 1432396"/>
                  <a:gd name="connsiteY21" fmla="*/ 831936 h 978700"/>
                  <a:gd name="connsiteX22" fmla="*/ 454430 w 1432396"/>
                  <a:gd name="connsiteY22" fmla="*/ 765435 h 978700"/>
                  <a:gd name="connsiteX23" fmla="*/ 338051 w 1432396"/>
                  <a:gd name="connsiteY23" fmla="*/ 676766 h 978700"/>
                  <a:gd name="connsiteX24" fmla="*/ 271550 w 1432396"/>
                  <a:gd name="connsiteY24" fmla="*/ 626889 h 978700"/>
                  <a:gd name="connsiteX25" fmla="*/ 199506 w 1432396"/>
                  <a:gd name="connsiteY25" fmla="*/ 621347 h 978700"/>
                  <a:gd name="connsiteX26" fmla="*/ 60961 w 1432396"/>
                  <a:gd name="connsiteY26" fmla="*/ 599180 h 978700"/>
                  <a:gd name="connsiteX27" fmla="*/ 0 w 1432396"/>
                  <a:gd name="connsiteY27" fmla="*/ 543762 h 978700"/>
                  <a:gd name="connsiteX28" fmla="*/ 66502 w 1432396"/>
                  <a:gd name="connsiteY28" fmla="*/ 432924 h 978700"/>
                  <a:gd name="connsiteX29" fmla="*/ 105294 w 1432396"/>
                  <a:gd name="connsiteY29" fmla="*/ 349798 h 978700"/>
                  <a:gd name="connsiteX0" fmla="*/ 105294 w 1432396"/>
                  <a:gd name="connsiteY0" fmla="*/ 349798 h 978700"/>
                  <a:gd name="connsiteX1" fmla="*/ 211177 w 1432396"/>
                  <a:gd name="connsiteY1" fmla="*/ 199467 h 978700"/>
                  <a:gd name="connsiteX2" fmla="*/ 365761 w 1432396"/>
                  <a:gd name="connsiteY2" fmla="*/ 83791 h 978700"/>
                  <a:gd name="connsiteX3" fmla="*/ 593599 w 1432396"/>
                  <a:gd name="connsiteY3" fmla="*/ 16055 h 978700"/>
                  <a:gd name="connsiteX4" fmla="*/ 836815 w 1432396"/>
                  <a:gd name="connsiteY4" fmla="*/ 11747 h 978700"/>
                  <a:gd name="connsiteX5" fmla="*/ 1059099 w 1432396"/>
                  <a:gd name="connsiteY5" fmla="*/ 151823 h 978700"/>
                  <a:gd name="connsiteX6" fmla="*/ 1197033 w 1432396"/>
                  <a:gd name="connsiteY6" fmla="*/ 305464 h 978700"/>
                  <a:gd name="connsiteX7" fmla="*/ 1269077 w 1432396"/>
                  <a:gd name="connsiteY7" fmla="*/ 482802 h 978700"/>
                  <a:gd name="connsiteX8" fmla="*/ 1235826 w 1432396"/>
                  <a:gd name="connsiteY8" fmla="*/ 599180 h 978700"/>
                  <a:gd name="connsiteX9" fmla="*/ 1213659 w 1432396"/>
                  <a:gd name="connsiteY9" fmla="*/ 643515 h 978700"/>
                  <a:gd name="connsiteX10" fmla="*/ 1318953 w 1432396"/>
                  <a:gd name="connsiteY10" fmla="*/ 571471 h 978700"/>
                  <a:gd name="connsiteX11" fmla="*/ 1390997 w 1432396"/>
                  <a:gd name="connsiteY11" fmla="*/ 615806 h 978700"/>
                  <a:gd name="connsiteX12" fmla="*/ 1429790 w 1432396"/>
                  <a:gd name="connsiteY12" fmla="*/ 831936 h 978700"/>
                  <a:gd name="connsiteX13" fmla="*/ 1318953 w 1432396"/>
                  <a:gd name="connsiteY13" fmla="*/ 976024 h 978700"/>
                  <a:gd name="connsiteX14" fmla="*/ 1174866 w 1432396"/>
                  <a:gd name="connsiteY14" fmla="*/ 926147 h 978700"/>
                  <a:gd name="connsiteX15" fmla="*/ 936568 w 1432396"/>
                  <a:gd name="connsiteY15" fmla="*/ 931689 h 978700"/>
                  <a:gd name="connsiteX16" fmla="*/ 786939 w 1432396"/>
                  <a:gd name="connsiteY16" fmla="*/ 887355 h 978700"/>
                  <a:gd name="connsiteX17" fmla="*/ 737062 w 1432396"/>
                  <a:gd name="connsiteY17" fmla="*/ 793144 h 978700"/>
                  <a:gd name="connsiteX18" fmla="*/ 847898 w 1432396"/>
                  <a:gd name="connsiteY18" fmla="*/ 671224 h 978700"/>
                  <a:gd name="connsiteX19" fmla="*/ 886691 w 1432396"/>
                  <a:gd name="connsiteY19" fmla="*/ 632431 h 978700"/>
                  <a:gd name="connsiteX20" fmla="*/ 753688 w 1432396"/>
                  <a:gd name="connsiteY20" fmla="*/ 765435 h 978700"/>
                  <a:gd name="connsiteX21" fmla="*/ 659477 w 1432396"/>
                  <a:gd name="connsiteY21" fmla="*/ 831936 h 978700"/>
                  <a:gd name="connsiteX22" fmla="*/ 454430 w 1432396"/>
                  <a:gd name="connsiteY22" fmla="*/ 765435 h 978700"/>
                  <a:gd name="connsiteX23" fmla="*/ 338051 w 1432396"/>
                  <a:gd name="connsiteY23" fmla="*/ 676766 h 978700"/>
                  <a:gd name="connsiteX24" fmla="*/ 271550 w 1432396"/>
                  <a:gd name="connsiteY24" fmla="*/ 626889 h 978700"/>
                  <a:gd name="connsiteX25" fmla="*/ 199506 w 1432396"/>
                  <a:gd name="connsiteY25" fmla="*/ 621347 h 978700"/>
                  <a:gd name="connsiteX26" fmla="*/ 60961 w 1432396"/>
                  <a:gd name="connsiteY26" fmla="*/ 599180 h 978700"/>
                  <a:gd name="connsiteX27" fmla="*/ 0 w 1432396"/>
                  <a:gd name="connsiteY27" fmla="*/ 543762 h 978700"/>
                  <a:gd name="connsiteX28" fmla="*/ 66502 w 1432396"/>
                  <a:gd name="connsiteY28" fmla="*/ 432924 h 978700"/>
                  <a:gd name="connsiteX29" fmla="*/ 105294 w 1432396"/>
                  <a:gd name="connsiteY29" fmla="*/ 349798 h 978700"/>
                  <a:gd name="connsiteX0" fmla="*/ 105294 w 1432396"/>
                  <a:gd name="connsiteY0" fmla="*/ 350292 h 979194"/>
                  <a:gd name="connsiteX1" fmla="*/ 211177 w 1432396"/>
                  <a:gd name="connsiteY1" fmla="*/ 199961 h 979194"/>
                  <a:gd name="connsiteX2" fmla="*/ 403733 w 1432396"/>
                  <a:gd name="connsiteY2" fmla="*/ 95134 h 979194"/>
                  <a:gd name="connsiteX3" fmla="*/ 593599 w 1432396"/>
                  <a:gd name="connsiteY3" fmla="*/ 16549 h 979194"/>
                  <a:gd name="connsiteX4" fmla="*/ 836815 w 1432396"/>
                  <a:gd name="connsiteY4" fmla="*/ 12241 h 979194"/>
                  <a:gd name="connsiteX5" fmla="*/ 1059099 w 1432396"/>
                  <a:gd name="connsiteY5" fmla="*/ 152317 h 979194"/>
                  <a:gd name="connsiteX6" fmla="*/ 1197033 w 1432396"/>
                  <a:gd name="connsiteY6" fmla="*/ 305958 h 979194"/>
                  <a:gd name="connsiteX7" fmla="*/ 1269077 w 1432396"/>
                  <a:gd name="connsiteY7" fmla="*/ 483296 h 979194"/>
                  <a:gd name="connsiteX8" fmla="*/ 1235826 w 1432396"/>
                  <a:gd name="connsiteY8" fmla="*/ 599674 h 979194"/>
                  <a:gd name="connsiteX9" fmla="*/ 1213659 w 1432396"/>
                  <a:gd name="connsiteY9" fmla="*/ 644009 h 979194"/>
                  <a:gd name="connsiteX10" fmla="*/ 1318953 w 1432396"/>
                  <a:gd name="connsiteY10" fmla="*/ 571965 h 979194"/>
                  <a:gd name="connsiteX11" fmla="*/ 1390997 w 1432396"/>
                  <a:gd name="connsiteY11" fmla="*/ 616300 h 979194"/>
                  <a:gd name="connsiteX12" fmla="*/ 1429790 w 1432396"/>
                  <a:gd name="connsiteY12" fmla="*/ 832430 h 979194"/>
                  <a:gd name="connsiteX13" fmla="*/ 1318953 w 1432396"/>
                  <a:gd name="connsiteY13" fmla="*/ 976518 h 979194"/>
                  <a:gd name="connsiteX14" fmla="*/ 1174866 w 1432396"/>
                  <a:gd name="connsiteY14" fmla="*/ 926641 h 979194"/>
                  <a:gd name="connsiteX15" fmla="*/ 936568 w 1432396"/>
                  <a:gd name="connsiteY15" fmla="*/ 932183 h 979194"/>
                  <a:gd name="connsiteX16" fmla="*/ 786939 w 1432396"/>
                  <a:gd name="connsiteY16" fmla="*/ 887849 h 979194"/>
                  <a:gd name="connsiteX17" fmla="*/ 737062 w 1432396"/>
                  <a:gd name="connsiteY17" fmla="*/ 793638 h 979194"/>
                  <a:gd name="connsiteX18" fmla="*/ 847898 w 1432396"/>
                  <a:gd name="connsiteY18" fmla="*/ 671718 h 979194"/>
                  <a:gd name="connsiteX19" fmla="*/ 886691 w 1432396"/>
                  <a:gd name="connsiteY19" fmla="*/ 632925 h 979194"/>
                  <a:gd name="connsiteX20" fmla="*/ 753688 w 1432396"/>
                  <a:gd name="connsiteY20" fmla="*/ 765929 h 979194"/>
                  <a:gd name="connsiteX21" fmla="*/ 659477 w 1432396"/>
                  <a:gd name="connsiteY21" fmla="*/ 832430 h 979194"/>
                  <a:gd name="connsiteX22" fmla="*/ 454430 w 1432396"/>
                  <a:gd name="connsiteY22" fmla="*/ 765929 h 979194"/>
                  <a:gd name="connsiteX23" fmla="*/ 338051 w 1432396"/>
                  <a:gd name="connsiteY23" fmla="*/ 677260 h 979194"/>
                  <a:gd name="connsiteX24" fmla="*/ 271550 w 1432396"/>
                  <a:gd name="connsiteY24" fmla="*/ 627383 h 979194"/>
                  <a:gd name="connsiteX25" fmla="*/ 199506 w 1432396"/>
                  <a:gd name="connsiteY25" fmla="*/ 621841 h 979194"/>
                  <a:gd name="connsiteX26" fmla="*/ 60961 w 1432396"/>
                  <a:gd name="connsiteY26" fmla="*/ 599674 h 979194"/>
                  <a:gd name="connsiteX27" fmla="*/ 0 w 1432396"/>
                  <a:gd name="connsiteY27" fmla="*/ 544256 h 979194"/>
                  <a:gd name="connsiteX28" fmla="*/ 66502 w 1432396"/>
                  <a:gd name="connsiteY28" fmla="*/ 433418 h 979194"/>
                  <a:gd name="connsiteX29" fmla="*/ 105294 w 1432396"/>
                  <a:gd name="connsiteY29" fmla="*/ 350292 h 979194"/>
                  <a:gd name="connsiteX0" fmla="*/ 105294 w 1432396"/>
                  <a:gd name="connsiteY0" fmla="*/ 344027 h 972929"/>
                  <a:gd name="connsiteX1" fmla="*/ 211177 w 1432396"/>
                  <a:gd name="connsiteY1" fmla="*/ 193696 h 972929"/>
                  <a:gd name="connsiteX2" fmla="*/ 403733 w 1432396"/>
                  <a:gd name="connsiteY2" fmla="*/ 88869 h 972929"/>
                  <a:gd name="connsiteX3" fmla="*/ 636995 w 1432396"/>
                  <a:gd name="connsiteY3" fmla="*/ 31983 h 972929"/>
                  <a:gd name="connsiteX4" fmla="*/ 836815 w 1432396"/>
                  <a:gd name="connsiteY4" fmla="*/ 5976 h 972929"/>
                  <a:gd name="connsiteX5" fmla="*/ 1059099 w 1432396"/>
                  <a:gd name="connsiteY5" fmla="*/ 146052 h 972929"/>
                  <a:gd name="connsiteX6" fmla="*/ 1197033 w 1432396"/>
                  <a:gd name="connsiteY6" fmla="*/ 299693 h 972929"/>
                  <a:gd name="connsiteX7" fmla="*/ 1269077 w 1432396"/>
                  <a:gd name="connsiteY7" fmla="*/ 477031 h 972929"/>
                  <a:gd name="connsiteX8" fmla="*/ 1235826 w 1432396"/>
                  <a:gd name="connsiteY8" fmla="*/ 593409 h 972929"/>
                  <a:gd name="connsiteX9" fmla="*/ 1213659 w 1432396"/>
                  <a:gd name="connsiteY9" fmla="*/ 637744 h 972929"/>
                  <a:gd name="connsiteX10" fmla="*/ 1318953 w 1432396"/>
                  <a:gd name="connsiteY10" fmla="*/ 565700 h 972929"/>
                  <a:gd name="connsiteX11" fmla="*/ 1390997 w 1432396"/>
                  <a:gd name="connsiteY11" fmla="*/ 610035 h 972929"/>
                  <a:gd name="connsiteX12" fmla="*/ 1429790 w 1432396"/>
                  <a:gd name="connsiteY12" fmla="*/ 826165 h 972929"/>
                  <a:gd name="connsiteX13" fmla="*/ 1318953 w 1432396"/>
                  <a:gd name="connsiteY13" fmla="*/ 970253 h 972929"/>
                  <a:gd name="connsiteX14" fmla="*/ 1174866 w 1432396"/>
                  <a:gd name="connsiteY14" fmla="*/ 920376 h 972929"/>
                  <a:gd name="connsiteX15" fmla="*/ 936568 w 1432396"/>
                  <a:gd name="connsiteY15" fmla="*/ 925918 h 972929"/>
                  <a:gd name="connsiteX16" fmla="*/ 786939 w 1432396"/>
                  <a:gd name="connsiteY16" fmla="*/ 881584 h 972929"/>
                  <a:gd name="connsiteX17" fmla="*/ 737062 w 1432396"/>
                  <a:gd name="connsiteY17" fmla="*/ 787373 h 972929"/>
                  <a:gd name="connsiteX18" fmla="*/ 847898 w 1432396"/>
                  <a:gd name="connsiteY18" fmla="*/ 665453 h 972929"/>
                  <a:gd name="connsiteX19" fmla="*/ 886691 w 1432396"/>
                  <a:gd name="connsiteY19" fmla="*/ 626660 h 972929"/>
                  <a:gd name="connsiteX20" fmla="*/ 753688 w 1432396"/>
                  <a:gd name="connsiteY20" fmla="*/ 759664 h 972929"/>
                  <a:gd name="connsiteX21" fmla="*/ 659477 w 1432396"/>
                  <a:gd name="connsiteY21" fmla="*/ 826165 h 972929"/>
                  <a:gd name="connsiteX22" fmla="*/ 454430 w 1432396"/>
                  <a:gd name="connsiteY22" fmla="*/ 759664 h 972929"/>
                  <a:gd name="connsiteX23" fmla="*/ 338051 w 1432396"/>
                  <a:gd name="connsiteY23" fmla="*/ 670995 h 972929"/>
                  <a:gd name="connsiteX24" fmla="*/ 271550 w 1432396"/>
                  <a:gd name="connsiteY24" fmla="*/ 621118 h 972929"/>
                  <a:gd name="connsiteX25" fmla="*/ 199506 w 1432396"/>
                  <a:gd name="connsiteY25" fmla="*/ 615576 h 972929"/>
                  <a:gd name="connsiteX26" fmla="*/ 60961 w 1432396"/>
                  <a:gd name="connsiteY26" fmla="*/ 593409 h 972929"/>
                  <a:gd name="connsiteX27" fmla="*/ 0 w 1432396"/>
                  <a:gd name="connsiteY27" fmla="*/ 537991 h 972929"/>
                  <a:gd name="connsiteX28" fmla="*/ 66502 w 1432396"/>
                  <a:gd name="connsiteY28" fmla="*/ 427153 h 972929"/>
                  <a:gd name="connsiteX29" fmla="*/ 105294 w 1432396"/>
                  <a:gd name="connsiteY29" fmla="*/ 344027 h 972929"/>
                  <a:gd name="connsiteX0" fmla="*/ 105294 w 1432396"/>
                  <a:gd name="connsiteY0" fmla="*/ 319072 h 947974"/>
                  <a:gd name="connsiteX1" fmla="*/ 211177 w 1432396"/>
                  <a:gd name="connsiteY1" fmla="*/ 168741 h 947974"/>
                  <a:gd name="connsiteX2" fmla="*/ 403733 w 1432396"/>
                  <a:gd name="connsiteY2" fmla="*/ 63914 h 947974"/>
                  <a:gd name="connsiteX3" fmla="*/ 636995 w 1432396"/>
                  <a:gd name="connsiteY3" fmla="*/ 7028 h 947974"/>
                  <a:gd name="connsiteX4" fmla="*/ 831392 w 1432396"/>
                  <a:gd name="connsiteY4" fmla="*/ 13566 h 947974"/>
                  <a:gd name="connsiteX5" fmla="*/ 1059099 w 1432396"/>
                  <a:gd name="connsiteY5" fmla="*/ 121097 h 947974"/>
                  <a:gd name="connsiteX6" fmla="*/ 1197033 w 1432396"/>
                  <a:gd name="connsiteY6" fmla="*/ 274738 h 947974"/>
                  <a:gd name="connsiteX7" fmla="*/ 1269077 w 1432396"/>
                  <a:gd name="connsiteY7" fmla="*/ 452076 h 947974"/>
                  <a:gd name="connsiteX8" fmla="*/ 1235826 w 1432396"/>
                  <a:gd name="connsiteY8" fmla="*/ 568454 h 947974"/>
                  <a:gd name="connsiteX9" fmla="*/ 1213659 w 1432396"/>
                  <a:gd name="connsiteY9" fmla="*/ 612789 h 947974"/>
                  <a:gd name="connsiteX10" fmla="*/ 1318953 w 1432396"/>
                  <a:gd name="connsiteY10" fmla="*/ 540745 h 947974"/>
                  <a:gd name="connsiteX11" fmla="*/ 1390997 w 1432396"/>
                  <a:gd name="connsiteY11" fmla="*/ 585080 h 947974"/>
                  <a:gd name="connsiteX12" fmla="*/ 1429790 w 1432396"/>
                  <a:gd name="connsiteY12" fmla="*/ 801210 h 947974"/>
                  <a:gd name="connsiteX13" fmla="*/ 1318953 w 1432396"/>
                  <a:gd name="connsiteY13" fmla="*/ 945298 h 947974"/>
                  <a:gd name="connsiteX14" fmla="*/ 1174866 w 1432396"/>
                  <a:gd name="connsiteY14" fmla="*/ 895421 h 947974"/>
                  <a:gd name="connsiteX15" fmla="*/ 936568 w 1432396"/>
                  <a:gd name="connsiteY15" fmla="*/ 900963 h 947974"/>
                  <a:gd name="connsiteX16" fmla="*/ 786939 w 1432396"/>
                  <a:gd name="connsiteY16" fmla="*/ 856629 h 947974"/>
                  <a:gd name="connsiteX17" fmla="*/ 737062 w 1432396"/>
                  <a:gd name="connsiteY17" fmla="*/ 762418 h 947974"/>
                  <a:gd name="connsiteX18" fmla="*/ 847898 w 1432396"/>
                  <a:gd name="connsiteY18" fmla="*/ 640498 h 947974"/>
                  <a:gd name="connsiteX19" fmla="*/ 886691 w 1432396"/>
                  <a:gd name="connsiteY19" fmla="*/ 601705 h 947974"/>
                  <a:gd name="connsiteX20" fmla="*/ 753688 w 1432396"/>
                  <a:gd name="connsiteY20" fmla="*/ 734709 h 947974"/>
                  <a:gd name="connsiteX21" fmla="*/ 659477 w 1432396"/>
                  <a:gd name="connsiteY21" fmla="*/ 801210 h 947974"/>
                  <a:gd name="connsiteX22" fmla="*/ 454430 w 1432396"/>
                  <a:gd name="connsiteY22" fmla="*/ 734709 h 947974"/>
                  <a:gd name="connsiteX23" fmla="*/ 338051 w 1432396"/>
                  <a:gd name="connsiteY23" fmla="*/ 646040 h 947974"/>
                  <a:gd name="connsiteX24" fmla="*/ 271550 w 1432396"/>
                  <a:gd name="connsiteY24" fmla="*/ 596163 h 947974"/>
                  <a:gd name="connsiteX25" fmla="*/ 199506 w 1432396"/>
                  <a:gd name="connsiteY25" fmla="*/ 590621 h 947974"/>
                  <a:gd name="connsiteX26" fmla="*/ 60961 w 1432396"/>
                  <a:gd name="connsiteY26" fmla="*/ 568454 h 947974"/>
                  <a:gd name="connsiteX27" fmla="*/ 0 w 1432396"/>
                  <a:gd name="connsiteY27" fmla="*/ 513036 h 947974"/>
                  <a:gd name="connsiteX28" fmla="*/ 66502 w 1432396"/>
                  <a:gd name="connsiteY28" fmla="*/ 402198 h 947974"/>
                  <a:gd name="connsiteX29" fmla="*/ 105294 w 1432396"/>
                  <a:gd name="connsiteY29" fmla="*/ 319072 h 947974"/>
                  <a:gd name="connsiteX0" fmla="*/ 105294 w 1432396"/>
                  <a:gd name="connsiteY0" fmla="*/ 326775 h 955677"/>
                  <a:gd name="connsiteX1" fmla="*/ 211177 w 1432396"/>
                  <a:gd name="connsiteY1" fmla="*/ 176444 h 955677"/>
                  <a:gd name="connsiteX2" fmla="*/ 403733 w 1432396"/>
                  <a:gd name="connsiteY2" fmla="*/ 71617 h 955677"/>
                  <a:gd name="connsiteX3" fmla="*/ 615297 w 1432396"/>
                  <a:gd name="connsiteY3" fmla="*/ 3880 h 955677"/>
                  <a:gd name="connsiteX4" fmla="*/ 831392 w 1432396"/>
                  <a:gd name="connsiteY4" fmla="*/ 21269 h 955677"/>
                  <a:gd name="connsiteX5" fmla="*/ 1059099 w 1432396"/>
                  <a:gd name="connsiteY5" fmla="*/ 128800 h 955677"/>
                  <a:gd name="connsiteX6" fmla="*/ 1197033 w 1432396"/>
                  <a:gd name="connsiteY6" fmla="*/ 282441 h 955677"/>
                  <a:gd name="connsiteX7" fmla="*/ 1269077 w 1432396"/>
                  <a:gd name="connsiteY7" fmla="*/ 459779 h 955677"/>
                  <a:gd name="connsiteX8" fmla="*/ 1235826 w 1432396"/>
                  <a:gd name="connsiteY8" fmla="*/ 576157 h 955677"/>
                  <a:gd name="connsiteX9" fmla="*/ 1213659 w 1432396"/>
                  <a:gd name="connsiteY9" fmla="*/ 620492 h 955677"/>
                  <a:gd name="connsiteX10" fmla="*/ 1318953 w 1432396"/>
                  <a:gd name="connsiteY10" fmla="*/ 548448 h 955677"/>
                  <a:gd name="connsiteX11" fmla="*/ 1390997 w 1432396"/>
                  <a:gd name="connsiteY11" fmla="*/ 592783 h 955677"/>
                  <a:gd name="connsiteX12" fmla="*/ 1429790 w 1432396"/>
                  <a:gd name="connsiteY12" fmla="*/ 808913 h 955677"/>
                  <a:gd name="connsiteX13" fmla="*/ 1318953 w 1432396"/>
                  <a:gd name="connsiteY13" fmla="*/ 953001 h 955677"/>
                  <a:gd name="connsiteX14" fmla="*/ 1174866 w 1432396"/>
                  <a:gd name="connsiteY14" fmla="*/ 903124 h 955677"/>
                  <a:gd name="connsiteX15" fmla="*/ 936568 w 1432396"/>
                  <a:gd name="connsiteY15" fmla="*/ 908666 h 955677"/>
                  <a:gd name="connsiteX16" fmla="*/ 786939 w 1432396"/>
                  <a:gd name="connsiteY16" fmla="*/ 864332 h 955677"/>
                  <a:gd name="connsiteX17" fmla="*/ 737062 w 1432396"/>
                  <a:gd name="connsiteY17" fmla="*/ 770121 h 955677"/>
                  <a:gd name="connsiteX18" fmla="*/ 847898 w 1432396"/>
                  <a:gd name="connsiteY18" fmla="*/ 648201 h 955677"/>
                  <a:gd name="connsiteX19" fmla="*/ 886691 w 1432396"/>
                  <a:gd name="connsiteY19" fmla="*/ 609408 h 955677"/>
                  <a:gd name="connsiteX20" fmla="*/ 753688 w 1432396"/>
                  <a:gd name="connsiteY20" fmla="*/ 742412 h 955677"/>
                  <a:gd name="connsiteX21" fmla="*/ 659477 w 1432396"/>
                  <a:gd name="connsiteY21" fmla="*/ 808913 h 955677"/>
                  <a:gd name="connsiteX22" fmla="*/ 454430 w 1432396"/>
                  <a:gd name="connsiteY22" fmla="*/ 742412 h 955677"/>
                  <a:gd name="connsiteX23" fmla="*/ 338051 w 1432396"/>
                  <a:gd name="connsiteY23" fmla="*/ 653743 h 955677"/>
                  <a:gd name="connsiteX24" fmla="*/ 271550 w 1432396"/>
                  <a:gd name="connsiteY24" fmla="*/ 603866 h 955677"/>
                  <a:gd name="connsiteX25" fmla="*/ 199506 w 1432396"/>
                  <a:gd name="connsiteY25" fmla="*/ 598324 h 955677"/>
                  <a:gd name="connsiteX26" fmla="*/ 60961 w 1432396"/>
                  <a:gd name="connsiteY26" fmla="*/ 576157 h 955677"/>
                  <a:gd name="connsiteX27" fmla="*/ 0 w 1432396"/>
                  <a:gd name="connsiteY27" fmla="*/ 520739 h 955677"/>
                  <a:gd name="connsiteX28" fmla="*/ 66502 w 1432396"/>
                  <a:gd name="connsiteY28" fmla="*/ 409901 h 955677"/>
                  <a:gd name="connsiteX29" fmla="*/ 105294 w 1432396"/>
                  <a:gd name="connsiteY29" fmla="*/ 326775 h 955677"/>
                  <a:gd name="connsiteX0" fmla="*/ 105294 w 1432396"/>
                  <a:gd name="connsiteY0" fmla="*/ 325977 h 954879"/>
                  <a:gd name="connsiteX1" fmla="*/ 211177 w 1432396"/>
                  <a:gd name="connsiteY1" fmla="*/ 175646 h 954879"/>
                  <a:gd name="connsiteX2" fmla="*/ 392885 w 1432396"/>
                  <a:gd name="connsiteY2" fmla="*/ 59969 h 954879"/>
                  <a:gd name="connsiteX3" fmla="*/ 615297 w 1432396"/>
                  <a:gd name="connsiteY3" fmla="*/ 3082 h 954879"/>
                  <a:gd name="connsiteX4" fmla="*/ 831392 w 1432396"/>
                  <a:gd name="connsiteY4" fmla="*/ 20471 h 954879"/>
                  <a:gd name="connsiteX5" fmla="*/ 1059099 w 1432396"/>
                  <a:gd name="connsiteY5" fmla="*/ 128002 h 954879"/>
                  <a:gd name="connsiteX6" fmla="*/ 1197033 w 1432396"/>
                  <a:gd name="connsiteY6" fmla="*/ 281643 h 954879"/>
                  <a:gd name="connsiteX7" fmla="*/ 1269077 w 1432396"/>
                  <a:gd name="connsiteY7" fmla="*/ 458981 h 954879"/>
                  <a:gd name="connsiteX8" fmla="*/ 1235826 w 1432396"/>
                  <a:gd name="connsiteY8" fmla="*/ 575359 h 954879"/>
                  <a:gd name="connsiteX9" fmla="*/ 1213659 w 1432396"/>
                  <a:gd name="connsiteY9" fmla="*/ 619694 h 954879"/>
                  <a:gd name="connsiteX10" fmla="*/ 1318953 w 1432396"/>
                  <a:gd name="connsiteY10" fmla="*/ 547650 h 954879"/>
                  <a:gd name="connsiteX11" fmla="*/ 1390997 w 1432396"/>
                  <a:gd name="connsiteY11" fmla="*/ 591985 h 954879"/>
                  <a:gd name="connsiteX12" fmla="*/ 1429790 w 1432396"/>
                  <a:gd name="connsiteY12" fmla="*/ 808115 h 954879"/>
                  <a:gd name="connsiteX13" fmla="*/ 1318953 w 1432396"/>
                  <a:gd name="connsiteY13" fmla="*/ 952203 h 954879"/>
                  <a:gd name="connsiteX14" fmla="*/ 1174866 w 1432396"/>
                  <a:gd name="connsiteY14" fmla="*/ 902326 h 954879"/>
                  <a:gd name="connsiteX15" fmla="*/ 936568 w 1432396"/>
                  <a:gd name="connsiteY15" fmla="*/ 907868 h 954879"/>
                  <a:gd name="connsiteX16" fmla="*/ 786939 w 1432396"/>
                  <a:gd name="connsiteY16" fmla="*/ 863534 h 954879"/>
                  <a:gd name="connsiteX17" fmla="*/ 737062 w 1432396"/>
                  <a:gd name="connsiteY17" fmla="*/ 769323 h 954879"/>
                  <a:gd name="connsiteX18" fmla="*/ 847898 w 1432396"/>
                  <a:gd name="connsiteY18" fmla="*/ 647403 h 954879"/>
                  <a:gd name="connsiteX19" fmla="*/ 886691 w 1432396"/>
                  <a:gd name="connsiteY19" fmla="*/ 608610 h 954879"/>
                  <a:gd name="connsiteX20" fmla="*/ 753688 w 1432396"/>
                  <a:gd name="connsiteY20" fmla="*/ 741614 h 954879"/>
                  <a:gd name="connsiteX21" fmla="*/ 659477 w 1432396"/>
                  <a:gd name="connsiteY21" fmla="*/ 808115 h 954879"/>
                  <a:gd name="connsiteX22" fmla="*/ 454430 w 1432396"/>
                  <a:gd name="connsiteY22" fmla="*/ 741614 h 954879"/>
                  <a:gd name="connsiteX23" fmla="*/ 338051 w 1432396"/>
                  <a:gd name="connsiteY23" fmla="*/ 652945 h 954879"/>
                  <a:gd name="connsiteX24" fmla="*/ 271550 w 1432396"/>
                  <a:gd name="connsiteY24" fmla="*/ 603068 h 954879"/>
                  <a:gd name="connsiteX25" fmla="*/ 199506 w 1432396"/>
                  <a:gd name="connsiteY25" fmla="*/ 597526 h 954879"/>
                  <a:gd name="connsiteX26" fmla="*/ 60961 w 1432396"/>
                  <a:gd name="connsiteY26" fmla="*/ 575359 h 954879"/>
                  <a:gd name="connsiteX27" fmla="*/ 0 w 1432396"/>
                  <a:gd name="connsiteY27" fmla="*/ 519941 h 954879"/>
                  <a:gd name="connsiteX28" fmla="*/ 66502 w 1432396"/>
                  <a:gd name="connsiteY28" fmla="*/ 409103 h 954879"/>
                  <a:gd name="connsiteX29" fmla="*/ 105294 w 1432396"/>
                  <a:gd name="connsiteY29" fmla="*/ 325977 h 954879"/>
                  <a:gd name="connsiteX0" fmla="*/ 105294 w 1432396"/>
                  <a:gd name="connsiteY0" fmla="*/ 325977 h 954879"/>
                  <a:gd name="connsiteX1" fmla="*/ 211177 w 1432396"/>
                  <a:gd name="connsiteY1" fmla="*/ 175646 h 954879"/>
                  <a:gd name="connsiteX2" fmla="*/ 392885 w 1432396"/>
                  <a:gd name="connsiteY2" fmla="*/ 59969 h 954879"/>
                  <a:gd name="connsiteX3" fmla="*/ 615297 w 1432396"/>
                  <a:gd name="connsiteY3" fmla="*/ 3082 h 954879"/>
                  <a:gd name="connsiteX4" fmla="*/ 831392 w 1432396"/>
                  <a:gd name="connsiteY4" fmla="*/ 20471 h 954879"/>
                  <a:gd name="connsiteX5" fmla="*/ 1059099 w 1432396"/>
                  <a:gd name="connsiteY5" fmla="*/ 128002 h 954879"/>
                  <a:gd name="connsiteX6" fmla="*/ 1197033 w 1432396"/>
                  <a:gd name="connsiteY6" fmla="*/ 281643 h 954879"/>
                  <a:gd name="connsiteX7" fmla="*/ 1269077 w 1432396"/>
                  <a:gd name="connsiteY7" fmla="*/ 458981 h 954879"/>
                  <a:gd name="connsiteX8" fmla="*/ 1235826 w 1432396"/>
                  <a:gd name="connsiteY8" fmla="*/ 575359 h 954879"/>
                  <a:gd name="connsiteX9" fmla="*/ 1213659 w 1432396"/>
                  <a:gd name="connsiteY9" fmla="*/ 619694 h 954879"/>
                  <a:gd name="connsiteX10" fmla="*/ 1318953 w 1432396"/>
                  <a:gd name="connsiteY10" fmla="*/ 547650 h 954879"/>
                  <a:gd name="connsiteX11" fmla="*/ 1390997 w 1432396"/>
                  <a:gd name="connsiteY11" fmla="*/ 591985 h 954879"/>
                  <a:gd name="connsiteX12" fmla="*/ 1429790 w 1432396"/>
                  <a:gd name="connsiteY12" fmla="*/ 808115 h 954879"/>
                  <a:gd name="connsiteX13" fmla="*/ 1318953 w 1432396"/>
                  <a:gd name="connsiteY13" fmla="*/ 952203 h 954879"/>
                  <a:gd name="connsiteX14" fmla="*/ 1174866 w 1432396"/>
                  <a:gd name="connsiteY14" fmla="*/ 902326 h 954879"/>
                  <a:gd name="connsiteX15" fmla="*/ 936568 w 1432396"/>
                  <a:gd name="connsiteY15" fmla="*/ 907868 h 954879"/>
                  <a:gd name="connsiteX16" fmla="*/ 786939 w 1432396"/>
                  <a:gd name="connsiteY16" fmla="*/ 863534 h 954879"/>
                  <a:gd name="connsiteX17" fmla="*/ 737062 w 1432396"/>
                  <a:gd name="connsiteY17" fmla="*/ 769323 h 954879"/>
                  <a:gd name="connsiteX18" fmla="*/ 847898 w 1432396"/>
                  <a:gd name="connsiteY18" fmla="*/ 647403 h 954879"/>
                  <a:gd name="connsiteX19" fmla="*/ 886691 w 1432396"/>
                  <a:gd name="connsiteY19" fmla="*/ 608610 h 954879"/>
                  <a:gd name="connsiteX20" fmla="*/ 753688 w 1432396"/>
                  <a:gd name="connsiteY20" fmla="*/ 741614 h 954879"/>
                  <a:gd name="connsiteX21" fmla="*/ 659477 w 1432396"/>
                  <a:gd name="connsiteY21" fmla="*/ 808115 h 954879"/>
                  <a:gd name="connsiteX22" fmla="*/ 454430 w 1432396"/>
                  <a:gd name="connsiteY22" fmla="*/ 741614 h 954879"/>
                  <a:gd name="connsiteX23" fmla="*/ 338051 w 1432396"/>
                  <a:gd name="connsiteY23" fmla="*/ 652945 h 954879"/>
                  <a:gd name="connsiteX24" fmla="*/ 271550 w 1432396"/>
                  <a:gd name="connsiteY24" fmla="*/ 603068 h 954879"/>
                  <a:gd name="connsiteX25" fmla="*/ 199506 w 1432396"/>
                  <a:gd name="connsiteY25" fmla="*/ 597526 h 954879"/>
                  <a:gd name="connsiteX26" fmla="*/ 60961 w 1432396"/>
                  <a:gd name="connsiteY26" fmla="*/ 575359 h 954879"/>
                  <a:gd name="connsiteX27" fmla="*/ 0 w 1432396"/>
                  <a:gd name="connsiteY27" fmla="*/ 519941 h 954879"/>
                  <a:gd name="connsiteX28" fmla="*/ 84873 w 1432396"/>
                  <a:gd name="connsiteY28" fmla="*/ 415226 h 954879"/>
                  <a:gd name="connsiteX29" fmla="*/ 105294 w 1432396"/>
                  <a:gd name="connsiteY29" fmla="*/ 325977 h 954879"/>
                  <a:gd name="connsiteX0" fmla="*/ 129791 w 1432396"/>
                  <a:gd name="connsiteY0" fmla="*/ 301481 h 954879"/>
                  <a:gd name="connsiteX1" fmla="*/ 211177 w 1432396"/>
                  <a:gd name="connsiteY1" fmla="*/ 175646 h 954879"/>
                  <a:gd name="connsiteX2" fmla="*/ 392885 w 1432396"/>
                  <a:gd name="connsiteY2" fmla="*/ 59969 h 954879"/>
                  <a:gd name="connsiteX3" fmla="*/ 615297 w 1432396"/>
                  <a:gd name="connsiteY3" fmla="*/ 3082 h 954879"/>
                  <a:gd name="connsiteX4" fmla="*/ 831392 w 1432396"/>
                  <a:gd name="connsiteY4" fmla="*/ 20471 h 954879"/>
                  <a:gd name="connsiteX5" fmla="*/ 1059099 w 1432396"/>
                  <a:gd name="connsiteY5" fmla="*/ 128002 h 954879"/>
                  <a:gd name="connsiteX6" fmla="*/ 1197033 w 1432396"/>
                  <a:gd name="connsiteY6" fmla="*/ 281643 h 954879"/>
                  <a:gd name="connsiteX7" fmla="*/ 1269077 w 1432396"/>
                  <a:gd name="connsiteY7" fmla="*/ 458981 h 954879"/>
                  <a:gd name="connsiteX8" fmla="*/ 1235826 w 1432396"/>
                  <a:gd name="connsiteY8" fmla="*/ 575359 h 954879"/>
                  <a:gd name="connsiteX9" fmla="*/ 1213659 w 1432396"/>
                  <a:gd name="connsiteY9" fmla="*/ 619694 h 954879"/>
                  <a:gd name="connsiteX10" fmla="*/ 1318953 w 1432396"/>
                  <a:gd name="connsiteY10" fmla="*/ 547650 h 954879"/>
                  <a:gd name="connsiteX11" fmla="*/ 1390997 w 1432396"/>
                  <a:gd name="connsiteY11" fmla="*/ 591985 h 954879"/>
                  <a:gd name="connsiteX12" fmla="*/ 1429790 w 1432396"/>
                  <a:gd name="connsiteY12" fmla="*/ 808115 h 954879"/>
                  <a:gd name="connsiteX13" fmla="*/ 1318953 w 1432396"/>
                  <a:gd name="connsiteY13" fmla="*/ 952203 h 954879"/>
                  <a:gd name="connsiteX14" fmla="*/ 1174866 w 1432396"/>
                  <a:gd name="connsiteY14" fmla="*/ 902326 h 954879"/>
                  <a:gd name="connsiteX15" fmla="*/ 936568 w 1432396"/>
                  <a:gd name="connsiteY15" fmla="*/ 907868 h 954879"/>
                  <a:gd name="connsiteX16" fmla="*/ 786939 w 1432396"/>
                  <a:gd name="connsiteY16" fmla="*/ 863534 h 954879"/>
                  <a:gd name="connsiteX17" fmla="*/ 737062 w 1432396"/>
                  <a:gd name="connsiteY17" fmla="*/ 769323 h 954879"/>
                  <a:gd name="connsiteX18" fmla="*/ 847898 w 1432396"/>
                  <a:gd name="connsiteY18" fmla="*/ 647403 h 954879"/>
                  <a:gd name="connsiteX19" fmla="*/ 886691 w 1432396"/>
                  <a:gd name="connsiteY19" fmla="*/ 608610 h 954879"/>
                  <a:gd name="connsiteX20" fmla="*/ 753688 w 1432396"/>
                  <a:gd name="connsiteY20" fmla="*/ 741614 h 954879"/>
                  <a:gd name="connsiteX21" fmla="*/ 659477 w 1432396"/>
                  <a:gd name="connsiteY21" fmla="*/ 808115 h 954879"/>
                  <a:gd name="connsiteX22" fmla="*/ 454430 w 1432396"/>
                  <a:gd name="connsiteY22" fmla="*/ 741614 h 954879"/>
                  <a:gd name="connsiteX23" fmla="*/ 338051 w 1432396"/>
                  <a:gd name="connsiteY23" fmla="*/ 652945 h 954879"/>
                  <a:gd name="connsiteX24" fmla="*/ 271550 w 1432396"/>
                  <a:gd name="connsiteY24" fmla="*/ 603068 h 954879"/>
                  <a:gd name="connsiteX25" fmla="*/ 199506 w 1432396"/>
                  <a:gd name="connsiteY25" fmla="*/ 597526 h 954879"/>
                  <a:gd name="connsiteX26" fmla="*/ 60961 w 1432396"/>
                  <a:gd name="connsiteY26" fmla="*/ 575359 h 954879"/>
                  <a:gd name="connsiteX27" fmla="*/ 0 w 1432396"/>
                  <a:gd name="connsiteY27" fmla="*/ 519941 h 954879"/>
                  <a:gd name="connsiteX28" fmla="*/ 84873 w 1432396"/>
                  <a:gd name="connsiteY28" fmla="*/ 415226 h 954879"/>
                  <a:gd name="connsiteX29" fmla="*/ 129791 w 1432396"/>
                  <a:gd name="connsiteY29" fmla="*/ 301481 h 95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32396" h="954879">
                    <a:moveTo>
                      <a:pt x="129791" y="301481"/>
                    </a:moveTo>
                    <a:cubicBezTo>
                      <a:pt x="150842" y="261551"/>
                      <a:pt x="167328" y="215898"/>
                      <a:pt x="211177" y="175646"/>
                    </a:cubicBezTo>
                    <a:cubicBezTo>
                      <a:pt x="255026" y="135394"/>
                      <a:pt x="325532" y="88730"/>
                      <a:pt x="392885" y="59969"/>
                    </a:cubicBezTo>
                    <a:cubicBezTo>
                      <a:pt x="460238" y="31208"/>
                      <a:pt x="542213" y="9665"/>
                      <a:pt x="615297" y="3082"/>
                    </a:cubicBezTo>
                    <a:cubicBezTo>
                      <a:pt x="688381" y="-3501"/>
                      <a:pt x="757425" y="-349"/>
                      <a:pt x="831392" y="20471"/>
                    </a:cubicBezTo>
                    <a:cubicBezTo>
                      <a:pt x="905359" y="41291"/>
                      <a:pt x="998159" y="84473"/>
                      <a:pt x="1059099" y="128002"/>
                    </a:cubicBezTo>
                    <a:cubicBezTo>
                      <a:pt x="1120039" y="171531"/>
                      <a:pt x="1162037" y="226480"/>
                      <a:pt x="1197033" y="281643"/>
                    </a:cubicBezTo>
                    <a:cubicBezTo>
                      <a:pt x="1232029" y="336806"/>
                      <a:pt x="1262612" y="410028"/>
                      <a:pt x="1269077" y="458981"/>
                    </a:cubicBezTo>
                    <a:cubicBezTo>
                      <a:pt x="1275543" y="507934"/>
                      <a:pt x="1245062" y="548574"/>
                      <a:pt x="1235826" y="575359"/>
                    </a:cubicBezTo>
                    <a:cubicBezTo>
                      <a:pt x="1226590" y="602144"/>
                      <a:pt x="1199805" y="624312"/>
                      <a:pt x="1213659" y="619694"/>
                    </a:cubicBezTo>
                    <a:cubicBezTo>
                      <a:pt x="1227513" y="615076"/>
                      <a:pt x="1289397" y="552268"/>
                      <a:pt x="1318953" y="547650"/>
                    </a:cubicBezTo>
                    <a:cubicBezTo>
                      <a:pt x="1348509" y="543032"/>
                      <a:pt x="1372524" y="548574"/>
                      <a:pt x="1390997" y="591985"/>
                    </a:cubicBezTo>
                    <a:cubicBezTo>
                      <a:pt x="1409470" y="635396"/>
                      <a:pt x="1441797" y="748079"/>
                      <a:pt x="1429790" y="808115"/>
                    </a:cubicBezTo>
                    <a:cubicBezTo>
                      <a:pt x="1417783" y="868151"/>
                      <a:pt x="1361440" y="936501"/>
                      <a:pt x="1318953" y="952203"/>
                    </a:cubicBezTo>
                    <a:cubicBezTo>
                      <a:pt x="1276466" y="967905"/>
                      <a:pt x="1238597" y="909715"/>
                      <a:pt x="1174866" y="902326"/>
                    </a:cubicBezTo>
                    <a:cubicBezTo>
                      <a:pt x="1111135" y="894937"/>
                      <a:pt x="1001222" y="914333"/>
                      <a:pt x="936568" y="907868"/>
                    </a:cubicBezTo>
                    <a:cubicBezTo>
                      <a:pt x="871914" y="901403"/>
                      <a:pt x="820190" y="886625"/>
                      <a:pt x="786939" y="863534"/>
                    </a:cubicBezTo>
                    <a:cubicBezTo>
                      <a:pt x="753688" y="840443"/>
                      <a:pt x="726902" y="805345"/>
                      <a:pt x="737062" y="769323"/>
                    </a:cubicBezTo>
                    <a:cubicBezTo>
                      <a:pt x="747222" y="733301"/>
                      <a:pt x="822960" y="674189"/>
                      <a:pt x="847898" y="647403"/>
                    </a:cubicBezTo>
                    <a:cubicBezTo>
                      <a:pt x="872836" y="620617"/>
                      <a:pt x="902393" y="592908"/>
                      <a:pt x="886691" y="608610"/>
                    </a:cubicBezTo>
                    <a:cubicBezTo>
                      <a:pt x="870989" y="624312"/>
                      <a:pt x="791557" y="708363"/>
                      <a:pt x="753688" y="741614"/>
                    </a:cubicBezTo>
                    <a:cubicBezTo>
                      <a:pt x="715819" y="774865"/>
                      <a:pt x="709353" y="808115"/>
                      <a:pt x="659477" y="808115"/>
                    </a:cubicBezTo>
                    <a:cubicBezTo>
                      <a:pt x="609601" y="808115"/>
                      <a:pt x="508001" y="767476"/>
                      <a:pt x="454430" y="741614"/>
                    </a:cubicBezTo>
                    <a:cubicBezTo>
                      <a:pt x="400859" y="715752"/>
                      <a:pt x="368531" y="676036"/>
                      <a:pt x="338051" y="652945"/>
                    </a:cubicBezTo>
                    <a:cubicBezTo>
                      <a:pt x="307571" y="629854"/>
                      <a:pt x="294641" y="612304"/>
                      <a:pt x="271550" y="603068"/>
                    </a:cubicBezTo>
                    <a:cubicBezTo>
                      <a:pt x="248459" y="593832"/>
                      <a:pt x="234604" y="602144"/>
                      <a:pt x="199506" y="597526"/>
                    </a:cubicBezTo>
                    <a:cubicBezTo>
                      <a:pt x="164408" y="592908"/>
                      <a:pt x="94212" y="588290"/>
                      <a:pt x="60961" y="575359"/>
                    </a:cubicBezTo>
                    <a:cubicBezTo>
                      <a:pt x="27710" y="562428"/>
                      <a:pt x="0" y="546726"/>
                      <a:pt x="0" y="519941"/>
                    </a:cubicBezTo>
                    <a:cubicBezTo>
                      <a:pt x="0" y="493156"/>
                      <a:pt x="63241" y="451636"/>
                      <a:pt x="84873" y="415226"/>
                    </a:cubicBezTo>
                    <a:cubicBezTo>
                      <a:pt x="106505" y="378816"/>
                      <a:pt x="108740" y="341411"/>
                      <a:pt x="129791" y="301481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44083"/>
                <a:endParaRPr lang="en-GB" sz="1662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4" name="Ellipse 143"/>
            <p:cNvSpPr/>
            <p:nvPr/>
          </p:nvSpPr>
          <p:spPr>
            <a:xfrm>
              <a:off x="902052" y="1837683"/>
              <a:ext cx="30921" cy="30400"/>
            </a:xfrm>
            <a:prstGeom prst="ellipse">
              <a:avLst/>
            </a:prstGeom>
            <a:grpFill/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4083"/>
              <a:endParaRPr lang="en-GB" sz="1662" dirty="0">
                <a:solidFill>
                  <a:prstClr val="white"/>
                </a:solidFill>
              </a:endParaRPr>
            </a:p>
          </p:txBody>
        </p:sp>
      </p:grpSp>
      <p:pic>
        <p:nvPicPr>
          <p:cNvPr id="147" name="Picture 2" descr="C:\Users\duchateau\AppData\Local\Microsoft\Windows\INetCache\IE\DQP4OPLE\mouse-47518_640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7759" y="59467"/>
            <a:ext cx="753013" cy="804293"/>
          </a:xfrm>
          <a:prstGeom prst="rect">
            <a:avLst/>
          </a:prstGeom>
          <a:noFill/>
        </p:spPr>
      </p:pic>
      <p:cxnSp>
        <p:nvCxnSpPr>
          <p:cNvPr id="148" name="Connecteur droit avec flèche 147"/>
          <p:cNvCxnSpPr/>
          <p:nvPr/>
        </p:nvCxnSpPr>
        <p:spPr>
          <a:xfrm>
            <a:off x="3354155" y="454427"/>
            <a:ext cx="2915000" cy="146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7639410" y="276125"/>
            <a:ext cx="927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ADULTE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3832571" y="256874"/>
            <a:ext cx="176009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Différents stades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853060" y="276125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2060"/>
                </a:solidFill>
              </a:rPr>
              <a:t>FOETUS</a:t>
            </a:r>
          </a:p>
        </p:txBody>
      </p:sp>
      <p:sp>
        <p:nvSpPr>
          <p:cNvPr id="151" name="ZoneTexte 150"/>
          <p:cNvSpPr txBox="1"/>
          <p:nvPr/>
        </p:nvSpPr>
        <p:spPr>
          <a:xfrm>
            <a:off x="6678763" y="4445718"/>
            <a:ext cx="2697213" cy="646331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Calibri" charset="0"/>
                <a:ea typeface="Cambria" charset="0"/>
                <a:cs typeface="Times" charset="0"/>
              </a:rPr>
              <a:t>“3</a:t>
            </a:r>
            <a:r>
              <a:rPr lang="en-GB" b="1" baseline="30000" dirty="0">
                <a:solidFill>
                  <a:schemeClr val="bg1"/>
                </a:solidFill>
                <a:latin typeface="Calibri" charset="0"/>
                <a:ea typeface="Cambria" charset="0"/>
                <a:cs typeface="Times" charset="0"/>
              </a:rPr>
              <a:t>ème</a:t>
            </a:r>
            <a:r>
              <a:rPr lang="en-GB" b="1" dirty="0">
                <a:solidFill>
                  <a:schemeClr val="bg1"/>
                </a:solidFill>
                <a:latin typeface="Calibri" charset="0"/>
                <a:ea typeface="Cambria" charset="0"/>
                <a:cs typeface="Times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Calibri" charset="0"/>
                <a:ea typeface="Cambria" charset="0"/>
                <a:cs typeface="Times" charset="0"/>
              </a:rPr>
              <a:t>trimestre</a:t>
            </a:r>
            <a:r>
              <a:rPr lang="en-GB" b="1" dirty="0">
                <a:solidFill>
                  <a:schemeClr val="bg1"/>
                </a:solidFill>
                <a:latin typeface="Calibri" charset="0"/>
                <a:ea typeface="Cambria" charset="0"/>
                <a:cs typeface="Times" charset="0"/>
              </a:rPr>
              <a:t>”</a:t>
            </a:r>
            <a:r>
              <a:rPr lang="en-GB" dirty="0">
                <a:solidFill>
                  <a:schemeClr val="bg1"/>
                </a:solidFill>
                <a:latin typeface="Calibri" charset="0"/>
                <a:ea typeface="Cambria" charset="0"/>
                <a:cs typeface="Times" charset="0"/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Cellular communication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55030" y="883920"/>
            <a:ext cx="8875834" cy="5252600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fr-FR" sz="1662" kern="0">
              <a:solidFill>
                <a:schemeClr val="accent1"/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678763" y="5110191"/>
            <a:ext cx="2697213" cy="369332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>
                <a:solidFill>
                  <a:schemeClr val="bg1"/>
                </a:solidFill>
              </a:rPr>
              <a:t>Neurotransmission</a:t>
            </a:r>
            <a:endParaRPr lang="fr-FR" dirty="0">
              <a:solidFill>
                <a:schemeClr val="bg1"/>
              </a:solidFill>
            </a:endParaRPr>
          </a:p>
        </p:txBody>
      </p:sp>
      <p:grpSp>
        <p:nvGrpSpPr>
          <p:cNvPr id="128" name="Grouper 127"/>
          <p:cNvGrpSpPr/>
          <p:nvPr/>
        </p:nvGrpSpPr>
        <p:grpSpPr>
          <a:xfrm>
            <a:off x="2584476" y="110780"/>
            <a:ext cx="708955" cy="687294"/>
            <a:chOff x="3268012" y="2779970"/>
            <a:chExt cx="1054801" cy="1022573"/>
          </a:xfrm>
        </p:grpSpPr>
        <p:grpSp>
          <p:nvGrpSpPr>
            <p:cNvPr id="129" name="Grouper 128"/>
            <p:cNvGrpSpPr/>
            <p:nvPr/>
          </p:nvGrpSpPr>
          <p:grpSpPr>
            <a:xfrm>
              <a:off x="3515201" y="2909834"/>
              <a:ext cx="498569" cy="769764"/>
              <a:chOff x="1360311" y="1435100"/>
              <a:chExt cx="1477433" cy="2897717"/>
            </a:xfrm>
          </p:grpSpPr>
          <p:sp>
            <p:nvSpPr>
              <p:cNvPr id="131" name="Forme libre 130"/>
              <p:cNvSpPr/>
              <p:nvPr/>
            </p:nvSpPr>
            <p:spPr>
              <a:xfrm>
                <a:off x="1574376" y="1435100"/>
                <a:ext cx="1232600" cy="286980"/>
              </a:xfrm>
              <a:custGeom>
                <a:avLst/>
                <a:gdLst>
                  <a:gd name="connsiteX0" fmla="*/ 0 w 1232600"/>
                  <a:gd name="connsiteY0" fmla="*/ 319720 h 427764"/>
                  <a:gd name="connsiteX1" fmla="*/ 158761 w 1232600"/>
                  <a:gd name="connsiteY1" fmla="*/ 160963 h 427764"/>
                  <a:gd name="connsiteX2" fmla="*/ 423362 w 1232600"/>
                  <a:gd name="connsiteY2" fmla="*/ 28664 h 427764"/>
                  <a:gd name="connsiteX3" fmla="*/ 687963 w 1232600"/>
                  <a:gd name="connsiteY3" fmla="*/ 2205 h 427764"/>
                  <a:gd name="connsiteX4" fmla="*/ 899643 w 1232600"/>
                  <a:gd name="connsiteY4" fmla="*/ 41894 h 427764"/>
                  <a:gd name="connsiteX5" fmla="*/ 1058404 w 1232600"/>
                  <a:gd name="connsiteY5" fmla="*/ 121273 h 427764"/>
                  <a:gd name="connsiteX6" fmla="*/ 1177474 w 1232600"/>
                  <a:gd name="connsiteY6" fmla="*/ 227112 h 427764"/>
                  <a:gd name="connsiteX7" fmla="*/ 1217165 w 1232600"/>
                  <a:gd name="connsiteY7" fmla="*/ 280031 h 427764"/>
                  <a:gd name="connsiteX8" fmla="*/ 1230395 w 1232600"/>
                  <a:gd name="connsiteY8" fmla="*/ 346180 h 427764"/>
                  <a:gd name="connsiteX9" fmla="*/ 1230395 w 1232600"/>
                  <a:gd name="connsiteY9" fmla="*/ 425559 h 427764"/>
                  <a:gd name="connsiteX10" fmla="*/ 1217165 w 1232600"/>
                  <a:gd name="connsiteY10" fmla="*/ 359410 h 427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32600" h="427764">
                    <a:moveTo>
                      <a:pt x="0" y="319720"/>
                    </a:moveTo>
                    <a:cubicBezTo>
                      <a:pt x="44100" y="264596"/>
                      <a:pt x="88201" y="209472"/>
                      <a:pt x="158761" y="160963"/>
                    </a:cubicBezTo>
                    <a:cubicBezTo>
                      <a:pt x="229321" y="112454"/>
                      <a:pt x="335162" y="55124"/>
                      <a:pt x="423362" y="28664"/>
                    </a:cubicBezTo>
                    <a:cubicBezTo>
                      <a:pt x="511562" y="2204"/>
                      <a:pt x="608583" y="0"/>
                      <a:pt x="687963" y="2205"/>
                    </a:cubicBezTo>
                    <a:cubicBezTo>
                      <a:pt x="767343" y="4410"/>
                      <a:pt x="837903" y="22049"/>
                      <a:pt x="899643" y="41894"/>
                    </a:cubicBezTo>
                    <a:cubicBezTo>
                      <a:pt x="961383" y="61739"/>
                      <a:pt x="1012099" y="90403"/>
                      <a:pt x="1058404" y="121273"/>
                    </a:cubicBezTo>
                    <a:cubicBezTo>
                      <a:pt x="1104709" y="152143"/>
                      <a:pt x="1151014" y="200652"/>
                      <a:pt x="1177474" y="227112"/>
                    </a:cubicBezTo>
                    <a:cubicBezTo>
                      <a:pt x="1203934" y="253572"/>
                      <a:pt x="1208345" y="260186"/>
                      <a:pt x="1217165" y="280031"/>
                    </a:cubicBezTo>
                    <a:cubicBezTo>
                      <a:pt x="1225985" y="299876"/>
                      <a:pt x="1228190" y="321925"/>
                      <a:pt x="1230395" y="346180"/>
                    </a:cubicBezTo>
                    <a:cubicBezTo>
                      <a:pt x="1232600" y="370435"/>
                      <a:pt x="1232600" y="423354"/>
                      <a:pt x="1230395" y="425559"/>
                    </a:cubicBezTo>
                    <a:cubicBezTo>
                      <a:pt x="1228190" y="427764"/>
                      <a:pt x="1217165" y="359410"/>
                      <a:pt x="1217165" y="359410"/>
                    </a:cubicBezTo>
                  </a:path>
                </a:pathLst>
              </a:custGeom>
              <a:ln w="28575" cap="flat" cmpd="sng" algn="ctr">
                <a:solidFill>
                  <a:srgbClr val="40404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2" name="Forme libre 131"/>
              <p:cNvSpPr/>
              <p:nvPr/>
            </p:nvSpPr>
            <p:spPr>
              <a:xfrm>
                <a:off x="1499305" y="1591733"/>
                <a:ext cx="1331384" cy="958851"/>
              </a:xfrm>
              <a:custGeom>
                <a:avLst/>
                <a:gdLst>
                  <a:gd name="connsiteX0" fmla="*/ 1303162 w 1331384"/>
                  <a:gd name="connsiteY0" fmla="*/ 127000 h 958851"/>
                  <a:gd name="connsiteX1" fmla="*/ 1205795 w 1331384"/>
                  <a:gd name="connsiteY1" fmla="*/ 148167 h 958851"/>
                  <a:gd name="connsiteX2" fmla="*/ 1027995 w 1331384"/>
                  <a:gd name="connsiteY2" fmla="*/ 169334 h 958851"/>
                  <a:gd name="connsiteX3" fmla="*/ 956028 w 1331384"/>
                  <a:gd name="connsiteY3" fmla="*/ 177800 h 958851"/>
                  <a:gd name="connsiteX4" fmla="*/ 816328 w 1331384"/>
                  <a:gd name="connsiteY4" fmla="*/ 182034 h 958851"/>
                  <a:gd name="connsiteX5" fmla="*/ 604662 w 1331384"/>
                  <a:gd name="connsiteY5" fmla="*/ 173567 h 958851"/>
                  <a:gd name="connsiteX6" fmla="*/ 363362 w 1331384"/>
                  <a:gd name="connsiteY6" fmla="*/ 143934 h 958851"/>
                  <a:gd name="connsiteX7" fmla="*/ 164395 w 1331384"/>
                  <a:gd name="connsiteY7" fmla="*/ 93134 h 958851"/>
                  <a:gd name="connsiteX8" fmla="*/ 58562 w 1331384"/>
                  <a:gd name="connsiteY8" fmla="*/ 50800 h 958851"/>
                  <a:gd name="connsiteX9" fmla="*/ 3528 w 1331384"/>
                  <a:gd name="connsiteY9" fmla="*/ 397934 h 958851"/>
                  <a:gd name="connsiteX10" fmla="*/ 37395 w 1331384"/>
                  <a:gd name="connsiteY10" fmla="*/ 541867 h 958851"/>
                  <a:gd name="connsiteX11" fmla="*/ 126295 w 1331384"/>
                  <a:gd name="connsiteY11" fmla="*/ 681567 h 958851"/>
                  <a:gd name="connsiteX12" fmla="*/ 232128 w 1331384"/>
                  <a:gd name="connsiteY12" fmla="*/ 787400 h 958851"/>
                  <a:gd name="connsiteX13" fmla="*/ 397228 w 1331384"/>
                  <a:gd name="connsiteY13" fmla="*/ 901700 h 958851"/>
                  <a:gd name="connsiteX14" fmla="*/ 503062 w 1331384"/>
                  <a:gd name="connsiteY14" fmla="*/ 948267 h 958851"/>
                  <a:gd name="connsiteX15" fmla="*/ 680862 w 1331384"/>
                  <a:gd name="connsiteY15" fmla="*/ 956734 h 958851"/>
                  <a:gd name="connsiteX16" fmla="*/ 841728 w 1331384"/>
                  <a:gd name="connsiteY16" fmla="*/ 935567 h 958851"/>
                  <a:gd name="connsiteX17" fmla="*/ 1078795 w 1331384"/>
                  <a:gd name="connsiteY17" fmla="*/ 833967 h 958851"/>
                  <a:gd name="connsiteX18" fmla="*/ 1294695 w 1331384"/>
                  <a:gd name="connsiteY18" fmla="*/ 601134 h 958851"/>
                  <a:gd name="connsiteX19" fmla="*/ 1303162 w 1331384"/>
                  <a:gd name="connsiteY19" fmla="*/ 127000 h 9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31384" h="958851">
                    <a:moveTo>
                      <a:pt x="1303162" y="127000"/>
                    </a:moveTo>
                    <a:cubicBezTo>
                      <a:pt x="1288345" y="51506"/>
                      <a:pt x="1251656" y="141111"/>
                      <a:pt x="1205795" y="148167"/>
                    </a:cubicBezTo>
                    <a:cubicBezTo>
                      <a:pt x="1159934" y="155223"/>
                      <a:pt x="1027995" y="169334"/>
                      <a:pt x="1027995" y="169334"/>
                    </a:cubicBezTo>
                    <a:cubicBezTo>
                      <a:pt x="986367" y="174273"/>
                      <a:pt x="991306" y="175683"/>
                      <a:pt x="956028" y="177800"/>
                    </a:cubicBezTo>
                    <a:cubicBezTo>
                      <a:pt x="920750" y="179917"/>
                      <a:pt x="874889" y="182739"/>
                      <a:pt x="816328" y="182034"/>
                    </a:cubicBezTo>
                    <a:cubicBezTo>
                      <a:pt x="757767" y="181329"/>
                      <a:pt x="680156" y="179917"/>
                      <a:pt x="604662" y="173567"/>
                    </a:cubicBezTo>
                    <a:cubicBezTo>
                      <a:pt x="529168" y="167217"/>
                      <a:pt x="436740" y="157339"/>
                      <a:pt x="363362" y="143934"/>
                    </a:cubicBezTo>
                    <a:cubicBezTo>
                      <a:pt x="289984" y="130529"/>
                      <a:pt x="215195" y="108656"/>
                      <a:pt x="164395" y="93134"/>
                    </a:cubicBezTo>
                    <a:cubicBezTo>
                      <a:pt x="113595" y="77612"/>
                      <a:pt x="85373" y="0"/>
                      <a:pt x="58562" y="50800"/>
                    </a:cubicBezTo>
                    <a:cubicBezTo>
                      <a:pt x="31751" y="101600"/>
                      <a:pt x="7056" y="316090"/>
                      <a:pt x="3528" y="397934"/>
                    </a:cubicBezTo>
                    <a:cubicBezTo>
                      <a:pt x="0" y="479778"/>
                      <a:pt x="16934" y="494595"/>
                      <a:pt x="37395" y="541867"/>
                    </a:cubicBezTo>
                    <a:cubicBezTo>
                      <a:pt x="57856" y="589139"/>
                      <a:pt x="93840" y="640645"/>
                      <a:pt x="126295" y="681567"/>
                    </a:cubicBezTo>
                    <a:cubicBezTo>
                      <a:pt x="158751" y="722489"/>
                      <a:pt x="186973" y="750711"/>
                      <a:pt x="232128" y="787400"/>
                    </a:cubicBezTo>
                    <a:cubicBezTo>
                      <a:pt x="277283" y="824089"/>
                      <a:pt x="352072" y="874889"/>
                      <a:pt x="397228" y="901700"/>
                    </a:cubicBezTo>
                    <a:cubicBezTo>
                      <a:pt x="442384" y="928511"/>
                      <a:pt x="455790" y="939095"/>
                      <a:pt x="503062" y="948267"/>
                    </a:cubicBezTo>
                    <a:cubicBezTo>
                      <a:pt x="550334" y="957439"/>
                      <a:pt x="624418" y="958851"/>
                      <a:pt x="680862" y="956734"/>
                    </a:cubicBezTo>
                    <a:cubicBezTo>
                      <a:pt x="737306" y="954617"/>
                      <a:pt x="775406" y="956028"/>
                      <a:pt x="841728" y="935567"/>
                    </a:cubicBezTo>
                    <a:cubicBezTo>
                      <a:pt x="908050" y="915106"/>
                      <a:pt x="1003301" y="889706"/>
                      <a:pt x="1078795" y="833967"/>
                    </a:cubicBezTo>
                    <a:cubicBezTo>
                      <a:pt x="1154289" y="778228"/>
                      <a:pt x="1258006" y="720373"/>
                      <a:pt x="1294695" y="601134"/>
                    </a:cubicBezTo>
                    <a:cubicBezTo>
                      <a:pt x="1331384" y="481895"/>
                      <a:pt x="1317979" y="202495"/>
                      <a:pt x="1303162" y="127000"/>
                    </a:cubicBezTo>
                    <a:close/>
                  </a:path>
                </a:pathLst>
              </a:custGeom>
              <a:solidFill>
                <a:srgbClr val="8F0449"/>
              </a:solidFill>
              <a:ln>
                <a:gradFill flip="none" rotWithShape="1">
                  <a:gsLst>
                    <a:gs pos="0">
                      <a:srgbClr val="8F0449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8" name="Forme libre 137"/>
              <p:cNvSpPr/>
              <p:nvPr/>
            </p:nvSpPr>
            <p:spPr>
              <a:xfrm>
                <a:off x="1360311" y="1646767"/>
                <a:ext cx="802922" cy="2679700"/>
              </a:xfrm>
              <a:custGeom>
                <a:avLst/>
                <a:gdLst>
                  <a:gd name="connsiteX0" fmla="*/ 176389 w 802922"/>
                  <a:gd name="connsiteY0" fmla="*/ 0 h 2679700"/>
                  <a:gd name="connsiteX1" fmla="*/ 138289 w 802922"/>
                  <a:gd name="connsiteY1" fmla="*/ 287866 h 2679700"/>
                  <a:gd name="connsiteX2" fmla="*/ 142522 w 802922"/>
                  <a:gd name="connsiteY2" fmla="*/ 419100 h 2679700"/>
                  <a:gd name="connsiteX3" fmla="*/ 231422 w 802922"/>
                  <a:gd name="connsiteY3" fmla="*/ 605366 h 2679700"/>
                  <a:gd name="connsiteX4" fmla="*/ 400756 w 802922"/>
                  <a:gd name="connsiteY4" fmla="*/ 774700 h 2679700"/>
                  <a:gd name="connsiteX5" fmla="*/ 591256 w 802922"/>
                  <a:gd name="connsiteY5" fmla="*/ 893233 h 2679700"/>
                  <a:gd name="connsiteX6" fmla="*/ 701322 w 802922"/>
                  <a:gd name="connsiteY6" fmla="*/ 918633 h 2679700"/>
                  <a:gd name="connsiteX7" fmla="*/ 722489 w 802922"/>
                  <a:gd name="connsiteY7" fmla="*/ 944033 h 2679700"/>
                  <a:gd name="connsiteX8" fmla="*/ 726722 w 802922"/>
                  <a:gd name="connsiteY8" fmla="*/ 927100 h 2679700"/>
                  <a:gd name="connsiteX9" fmla="*/ 726722 w 802922"/>
                  <a:gd name="connsiteY9" fmla="*/ 1003300 h 2679700"/>
                  <a:gd name="connsiteX10" fmla="*/ 709789 w 802922"/>
                  <a:gd name="connsiteY10" fmla="*/ 2252133 h 2679700"/>
                  <a:gd name="connsiteX11" fmla="*/ 167922 w 802922"/>
                  <a:gd name="connsiteY11" fmla="*/ 2506133 h 2679700"/>
                  <a:gd name="connsiteX12" fmla="*/ 104422 w 802922"/>
                  <a:gd name="connsiteY12" fmla="*/ 2599266 h 2679700"/>
                  <a:gd name="connsiteX13" fmla="*/ 794456 w 802922"/>
                  <a:gd name="connsiteY13" fmla="*/ 2679700 h 2679700"/>
                  <a:gd name="connsiteX14" fmla="*/ 794456 w 802922"/>
                  <a:gd name="connsiteY14" fmla="*/ 2679700 h 2679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02922" h="2679700">
                    <a:moveTo>
                      <a:pt x="176389" y="0"/>
                    </a:moveTo>
                    <a:cubicBezTo>
                      <a:pt x="160161" y="109008"/>
                      <a:pt x="143934" y="218016"/>
                      <a:pt x="138289" y="287866"/>
                    </a:cubicBezTo>
                    <a:cubicBezTo>
                      <a:pt x="132645" y="357716"/>
                      <a:pt x="127000" y="366183"/>
                      <a:pt x="142522" y="419100"/>
                    </a:cubicBezTo>
                    <a:cubicBezTo>
                      <a:pt x="158044" y="472017"/>
                      <a:pt x="188383" y="546099"/>
                      <a:pt x="231422" y="605366"/>
                    </a:cubicBezTo>
                    <a:cubicBezTo>
                      <a:pt x="274461" y="664633"/>
                      <a:pt x="340784" y="726722"/>
                      <a:pt x="400756" y="774700"/>
                    </a:cubicBezTo>
                    <a:cubicBezTo>
                      <a:pt x="460728" y="822678"/>
                      <a:pt x="541162" y="869244"/>
                      <a:pt x="591256" y="893233"/>
                    </a:cubicBezTo>
                    <a:cubicBezTo>
                      <a:pt x="641350" y="917222"/>
                      <a:pt x="679450" y="910166"/>
                      <a:pt x="701322" y="918633"/>
                    </a:cubicBezTo>
                    <a:cubicBezTo>
                      <a:pt x="723194" y="927100"/>
                      <a:pt x="718256" y="942622"/>
                      <a:pt x="722489" y="944033"/>
                    </a:cubicBezTo>
                    <a:cubicBezTo>
                      <a:pt x="726722" y="945444"/>
                      <a:pt x="726017" y="917222"/>
                      <a:pt x="726722" y="927100"/>
                    </a:cubicBezTo>
                    <a:cubicBezTo>
                      <a:pt x="727427" y="936978"/>
                      <a:pt x="729544" y="782461"/>
                      <a:pt x="726722" y="1003300"/>
                    </a:cubicBezTo>
                    <a:cubicBezTo>
                      <a:pt x="723900" y="1224139"/>
                      <a:pt x="802922" y="2001661"/>
                      <a:pt x="709789" y="2252133"/>
                    </a:cubicBezTo>
                    <a:cubicBezTo>
                      <a:pt x="616656" y="2502605"/>
                      <a:pt x="268816" y="2448278"/>
                      <a:pt x="167922" y="2506133"/>
                    </a:cubicBezTo>
                    <a:cubicBezTo>
                      <a:pt x="67028" y="2563988"/>
                      <a:pt x="0" y="2570338"/>
                      <a:pt x="104422" y="2599266"/>
                    </a:cubicBezTo>
                    <a:cubicBezTo>
                      <a:pt x="208844" y="2628194"/>
                      <a:pt x="794456" y="2679700"/>
                      <a:pt x="794456" y="2679700"/>
                    </a:cubicBezTo>
                    <a:lnTo>
                      <a:pt x="794456" y="2679700"/>
                    </a:lnTo>
                  </a:path>
                </a:pathLst>
              </a:cu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9" name="Forme libre 138"/>
              <p:cNvSpPr/>
              <p:nvPr/>
            </p:nvSpPr>
            <p:spPr>
              <a:xfrm>
                <a:off x="2146300" y="1697567"/>
                <a:ext cx="691444" cy="2635250"/>
              </a:xfrm>
              <a:custGeom>
                <a:avLst/>
                <a:gdLst>
                  <a:gd name="connsiteX0" fmla="*/ 664633 w 691444"/>
                  <a:gd name="connsiteY0" fmla="*/ 0 h 2635250"/>
                  <a:gd name="connsiteX1" fmla="*/ 685800 w 691444"/>
                  <a:gd name="connsiteY1" fmla="*/ 198966 h 2635250"/>
                  <a:gd name="connsiteX2" fmla="*/ 677333 w 691444"/>
                  <a:gd name="connsiteY2" fmla="*/ 444500 h 2635250"/>
                  <a:gd name="connsiteX3" fmla="*/ 601133 w 691444"/>
                  <a:gd name="connsiteY3" fmla="*/ 613833 h 2635250"/>
                  <a:gd name="connsiteX4" fmla="*/ 431800 w 691444"/>
                  <a:gd name="connsiteY4" fmla="*/ 753533 h 2635250"/>
                  <a:gd name="connsiteX5" fmla="*/ 215900 w 691444"/>
                  <a:gd name="connsiteY5" fmla="*/ 842433 h 2635250"/>
                  <a:gd name="connsiteX6" fmla="*/ 80433 w 691444"/>
                  <a:gd name="connsiteY6" fmla="*/ 867833 h 2635250"/>
                  <a:gd name="connsiteX7" fmla="*/ 67733 w 691444"/>
                  <a:gd name="connsiteY7" fmla="*/ 944033 h 2635250"/>
                  <a:gd name="connsiteX8" fmla="*/ 76200 w 691444"/>
                  <a:gd name="connsiteY8" fmla="*/ 1837266 h 2635250"/>
                  <a:gd name="connsiteX9" fmla="*/ 148167 w 691444"/>
                  <a:gd name="connsiteY9" fmla="*/ 2307166 h 2635250"/>
                  <a:gd name="connsiteX10" fmla="*/ 546100 w 691444"/>
                  <a:gd name="connsiteY10" fmla="*/ 2413000 h 2635250"/>
                  <a:gd name="connsiteX11" fmla="*/ 664633 w 691444"/>
                  <a:gd name="connsiteY11" fmla="*/ 2493433 h 2635250"/>
                  <a:gd name="connsiteX12" fmla="*/ 440267 w 691444"/>
                  <a:gd name="connsiteY12" fmla="*/ 2586566 h 2635250"/>
                  <a:gd name="connsiteX13" fmla="*/ 182033 w 691444"/>
                  <a:gd name="connsiteY13" fmla="*/ 2628900 h 2635250"/>
                  <a:gd name="connsiteX14" fmla="*/ 0 w 691444"/>
                  <a:gd name="connsiteY14" fmla="*/ 2624666 h 263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1444" h="2635250">
                    <a:moveTo>
                      <a:pt x="664633" y="0"/>
                    </a:moveTo>
                    <a:cubicBezTo>
                      <a:pt x="674158" y="62441"/>
                      <a:pt x="683683" y="124883"/>
                      <a:pt x="685800" y="198966"/>
                    </a:cubicBezTo>
                    <a:cubicBezTo>
                      <a:pt x="687917" y="273049"/>
                      <a:pt x="691444" y="375356"/>
                      <a:pt x="677333" y="444500"/>
                    </a:cubicBezTo>
                    <a:cubicBezTo>
                      <a:pt x="663222" y="513644"/>
                      <a:pt x="642055" y="562327"/>
                      <a:pt x="601133" y="613833"/>
                    </a:cubicBezTo>
                    <a:cubicBezTo>
                      <a:pt x="560211" y="665339"/>
                      <a:pt x="496006" y="715433"/>
                      <a:pt x="431800" y="753533"/>
                    </a:cubicBezTo>
                    <a:cubicBezTo>
                      <a:pt x="367594" y="791633"/>
                      <a:pt x="274461" y="823383"/>
                      <a:pt x="215900" y="842433"/>
                    </a:cubicBezTo>
                    <a:cubicBezTo>
                      <a:pt x="157339" y="861483"/>
                      <a:pt x="105127" y="850900"/>
                      <a:pt x="80433" y="867833"/>
                    </a:cubicBezTo>
                    <a:cubicBezTo>
                      <a:pt x="55739" y="884766"/>
                      <a:pt x="68438" y="782461"/>
                      <a:pt x="67733" y="944033"/>
                    </a:cubicBezTo>
                    <a:cubicBezTo>
                      <a:pt x="67028" y="1105605"/>
                      <a:pt x="62794" y="1610077"/>
                      <a:pt x="76200" y="1837266"/>
                    </a:cubicBezTo>
                    <a:cubicBezTo>
                      <a:pt x="89606" y="2064455"/>
                      <a:pt x="69850" y="2211210"/>
                      <a:pt x="148167" y="2307166"/>
                    </a:cubicBezTo>
                    <a:cubicBezTo>
                      <a:pt x="226484" y="2403122"/>
                      <a:pt x="460022" y="2381956"/>
                      <a:pt x="546100" y="2413000"/>
                    </a:cubicBezTo>
                    <a:cubicBezTo>
                      <a:pt x="632178" y="2444044"/>
                      <a:pt x="682272" y="2464505"/>
                      <a:pt x="664633" y="2493433"/>
                    </a:cubicBezTo>
                    <a:cubicBezTo>
                      <a:pt x="646994" y="2522361"/>
                      <a:pt x="520700" y="2563988"/>
                      <a:pt x="440267" y="2586566"/>
                    </a:cubicBezTo>
                    <a:cubicBezTo>
                      <a:pt x="359834" y="2609144"/>
                      <a:pt x="255411" y="2622550"/>
                      <a:pt x="182033" y="2628900"/>
                    </a:cubicBezTo>
                    <a:cubicBezTo>
                      <a:pt x="108655" y="2635250"/>
                      <a:pt x="0" y="2624666"/>
                      <a:pt x="0" y="2624666"/>
                    </a:cubicBezTo>
                  </a:path>
                </a:pathLst>
              </a:custGeom>
              <a:ln w="34925" cap="flat" cmpd="sng" algn="ctr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9" name="Forme libre 148"/>
              <p:cNvSpPr/>
              <p:nvPr/>
            </p:nvSpPr>
            <p:spPr>
              <a:xfrm>
                <a:off x="1536700" y="1607256"/>
                <a:ext cx="1257300" cy="148872"/>
              </a:xfrm>
              <a:custGeom>
                <a:avLst/>
                <a:gdLst>
                  <a:gd name="connsiteX0" fmla="*/ 0 w 1257300"/>
                  <a:gd name="connsiteY0" fmla="*/ 31044 h 148872"/>
                  <a:gd name="connsiteX1" fmla="*/ 59267 w 1257300"/>
                  <a:gd name="connsiteY1" fmla="*/ 5644 h 148872"/>
                  <a:gd name="connsiteX2" fmla="*/ 118533 w 1257300"/>
                  <a:gd name="connsiteY2" fmla="*/ 64911 h 148872"/>
                  <a:gd name="connsiteX3" fmla="*/ 393700 w 1257300"/>
                  <a:gd name="connsiteY3" fmla="*/ 128411 h 148872"/>
                  <a:gd name="connsiteX4" fmla="*/ 639233 w 1257300"/>
                  <a:gd name="connsiteY4" fmla="*/ 145344 h 148872"/>
                  <a:gd name="connsiteX5" fmla="*/ 889000 w 1257300"/>
                  <a:gd name="connsiteY5" fmla="*/ 145344 h 148872"/>
                  <a:gd name="connsiteX6" fmla="*/ 1058333 w 1257300"/>
                  <a:gd name="connsiteY6" fmla="*/ 124177 h 148872"/>
                  <a:gd name="connsiteX7" fmla="*/ 1164167 w 1257300"/>
                  <a:gd name="connsiteY7" fmla="*/ 107244 h 148872"/>
                  <a:gd name="connsiteX8" fmla="*/ 1257300 w 1257300"/>
                  <a:gd name="connsiteY8" fmla="*/ 22577 h 148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57300" h="148872">
                    <a:moveTo>
                      <a:pt x="0" y="31044"/>
                    </a:moveTo>
                    <a:cubicBezTo>
                      <a:pt x="19756" y="15522"/>
                      <a:pt x="39512" y="0"/>
                      <a:pt x="59267" y="5644"/>
                    </a:cubicBezTo>
                    <a:cubicBezTo>
                      <a:pt x="79023" y="11289"/>
                      <a:pt x="62794" y="44450"/>
                      <a:pt x="118533" y="64911"/>
                    </a:cubicBezTo>
                    <a:cubicBezTo>
                      <a:pt x="174272" y="85372"/>
                      <a:pt x="306917" y="115006"/>
                      <a:pt x="393700" y="128411"/>
                    </a:cubicBezTo>
                    <a:cubicBezTo>
                      <a:pt x="480483" y="141816"/>
                      <a:pt x="556683" y="142522"/>
                      <a:pt x="639233" y="145344"/>
                    </a:cubicBezTo>
                    <a:cubicBezTo>
                      <a:pt x="721783" y="148166"/>
                      <a:pt x="819150" y="148872"/>
                      <a:pt x="889000" y="145344"/>
                    </a:cubicBezTo>
                    <a:cubicBezTo>
                      <a:pt x="958850" y="141816"/>
                      <a:pt x="1012472" y="130527"/>
                      <a:pt x="1058333" y="124177"/>
                    </a:cubicBezTo>
                    <a:cubicBezTo>
                      <a:pt x="1104194" y="117827"/>
                      <a:pt x="1131006" y="124177"/>
                      <a:pt x="1164167" y="107244"/>
                    </a:cubicBezTo>
                    <a:cubicBezTo>
                      <a:pt x="1197328" y="90311"/>
                      <a:pt x="1257300" y="22577"/>
                      <a:pt x="1257300" y="22577"/>
                    </a:cubicBezTo>
                  </a:path>
                </a:pathLst>
              </a:custGeom>
              <a:ln w="19050" cap="flat" cmpd="sng" algn="ctr">
                <a:solidFill>
                  <a:srgbClr val="40404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0" name="Forme libre 149"/>
              <p:cNvSpPr/>
              <p:nvPr/>
            </p:nvSpPr>
            <p:spPr>
              <a:xfrm>
                <a:off x="2513189" y="1751895"/>
                <a:ext cx="268817" cy="634294"/>
              </a:xfrm>
              <a:custGeom>
                <a:avLst/>
                <a:gdLst>
                  <a:gd name="connsiteX0" fmla="*/ 81844 w 268817"/>
                  <a:gd name="connsiteY0" fmla="*/ 98072 h 634294"/>
                  <a:gd name="connsiteX1" fmla="*/ 183444 w 268817"/>
                  <a:gd name="connsiteY1" fmla="*/ 85372 h 634294"/>
                  <a:gd name="connsiteX2" fmla="*/ 255411 w 268817"/>
                  <a:gd name="connsiteY2" fmla="*/ 34572 h 634294"/>
                  <a:gd name="connsiteX3" fmla="*/ 263878 w 268817"/>
                  <a:gd name="connsiteY3" fmla="*/ 292805 h 634294"/>
                  <a:gd name="connsiteX4" fmla="*/ 251178 w 268817"/>
                  <a:gd name="connsiteY4" fmla="*/ 394405 h 634294"/>
                  <a:gd name="connsiteX5" fmla="*/ 221544 w 268817"/>
                  <a:gd name="connsiteY5" fmla="*/ 466372 h 634294"/>
                  <a:gd name="connsiteX6" fmla="*/ 162278 w 268817"/>
                  <a:gd name="connsiteY6" fmla="*/ 538338 h 634294"/>
                  <a:gd name="connsiteX7" fmla="*/ 81844 w 268817"/>
                  <a:gd name="connsiteY7" fmla="*/ 593372 h 634294"/>
                  <a:gd name="connsiteX8" fmla="*/ 22578 w 268817"/>
                  <a:gd name="connsiteY8" fmla="*/ 627238 h 634294"/>
                  <a:gd name="connsiteX9" fmla="*/ 5644 w 268817"/>
                  <a:gd name="connsiteY9" fmla="*/ 618772 h 634294"/>
                  <a:gd name="connsiteX10" fmla="*/ 56444 w 268817"/>
                  <a:gd name="connsiteY10" fmla="*/ 534105 h 634294"/>
                  <a:gd name="connsiteX11" fmla="*/ 81844 w 268817"/>
                  <a:gd name="connsiteY11" fmla="*/ 415572 h 634294"/>
                  <a:gd name="connsiteX12" fmla="*/ 81844 w 268817"/>
                  <a:gd name="connsiteY12" fmla="*/ 229305 h 634294"/>
                  <a:gd name="connsiteX13" fmla="*/ 56444 w 268817"/>
                  <a:gd name="connsiteY13" fmla="*/ 148872 h 634294"/>
                  <a:gd name="connsiteX14" fmla="*/ 81844 w 268817"/>
                  <a:gd name="connsiteY14" fmla="*/ 98072 h 634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8817" h="634294">
                    <a:moveTo>
                      <a:pt x="81844" y="98072"/>
                    </a:moveTo>
                    <a:cubicBezTo>
                      <a:pt x="103011" y="87489"/>
                      <a:pt x="154516" y="95955"/>
                      <a:pt x="183444" y="85372"/>
                    </a:cubicBezTo>
                    <a:cubicBezTo>
                      <a:pt x="212372" y="74789"/>
                      <a:pt x="242005" y="0"/>
                      <a:pt x="255411" y="34572"/>
                    </a:cubicBezTo>
                    <a:cubicBezTo>
                      <a:pt x="268817" y="69144"/>
                      <a:pt x="264583" y="232833"/>
                      <a:pt x="263878" y="292805"/>
                    </a:cubicBezTo>
                    <a:cubicBezTo>
                      <a:pt x="263173" y="352777"/>
                      <a:pt x="258234" y="365477"/>
                      <a:pt x="251178" y="394405"/>
                    </a:cubicBezTo>
                    <a:cubicBezTo>
                      <a:pt x="244122" y="423333"/>
                      <a:pt x="236361" y="442383"/>
                      <a:pt x="221544" y="466372"/>
                    </a:cubicBezTo>
                    <a:cubicBezTo>
                      <a:pt x="206727" y="490361"/>
                      <a:pt x="185561" y="517171"/>
                      <a:pt x="162278" y="538338"/>
                    </a:cubicBezTo>
                    <a:cubicBezTo>
                      <a:pt x="138995" y="559505"/>
                      <a:pt x="105127" y="578555"/>
                      <a:pt x="81844" y="593372"/>
                    </a:cubicBezTo>
                    <a:cubicBezTo>
                      <a:pt x="58561" y="608189"/>
                      <a:pt x="35278" y="623005"/>
                      <a:pt x="22578" y="627238"/>
                    </a:cubicBezTo>
                    <a:cubicBezTo>
                      <a:pt x="9878" y="631471"/>
                      <a:pt x="0" y="634294"/>
                      <a:pt x="5644" y="618772"/>
                    </a:cubicBezTo>
                    <a:cubicBezTo>
                      <a:pt x="11288" y="603250"/>
                      <a:pt x="43744" y="567972"/>
                      <a:pt x="56444" y="534105"/>
                    </a:cubicBezTo>
                    <a:cubicBezTo>
                      <a:pt x="69144" y="500238"/>
                      <a:pt x="77611" y="466372"/>
                      <a:pt x="81844" y="415572"/>
                    </a:cubicBezTo>
                    <a:cubicBezTo>
                      <a:pt x="86077" y="364772"/>
                      <a:pt x="86077" y="273755"/>
                      <a:pt x="81844" y="229305"/>
                    </a:cubicBezTo>
                    <a:cubicBezTo>
                      <a:pt x="77611" y="184855"/>
                      <a:pt x="61383" y="166511"/>
                      <a:pt x="56444" y="148872"/>
                    </a:cubicBezTo>
                    <a:cubicBezTo>
                      <a:pt x="51505" y="131233"/>
                      <a:pt x="60677" y="108655"/>
                      <a:pt x="81844" y="98072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30" name="Ellipse 129"/>
            <p:cNvSpPr/>
            <p:nvPr/>
          </p:nvSpPr>
          <p:spPr>
            <a:xfrm>
              <a:off x="3268012" y="2779970"/>
              <a:ext cx="1054801" cy="1022573"/>
            </a:xfrm>
            <a:prstGeom prst="ellips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1" name="ZoneTexte 140"/>
          <p:cNvSpPr txBox="1"/>
          <p:nvPr/>
        </p:nvSpPr>
        <p:spPr>
          <a:xfrm>
            <a:off x="4758" y="6553259"/>
            <a:ext cx="24368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 err="1">
                <a:solidFill>
                  <a:schemeClr val="bg1">
                    <a:lumMod val="50000"/>
                  </a:schemeClr>
                </a:solidFill>
              </a:rPr>
              <a:t>Kleiber</a:t>
            </a:r>
            <a:r>
              <a:rPr lang="fr-FR" sz="1100" i="1" dirty="0">
                <a:solidFill>
                  <a:schemeClr val="bg1">
                    <a:lumMod val="50000"/>
                  </a:schemeClr>
                </a:solidFill>
              </a:rPr>
              <a:t> Singh 2014 </a:t>
            </a:r>
            <a:r>
              <a:rPr lang="fr-FR" sz="1100" i="1" dirty="0" err="1">
                <a:solidFill>
                  <a:schemeClr val="bg1">
                    <a:lumMod val="50000"/>
                  </a:schemeClr>
                </a:solidFill>
              </a:rPr>
              <a:t>Frontiers</a:t>
            </a:r>
            <a:r>
              <a:rPr lang="fr-FR" sz="1100" i="1" dirty="0">
                <a:solidFill>
                  <a:schemeClr val="bg1">
                    <a:lumMod val="50000"/>
                  </a:schemeClr>
                </a:solidFill>
              </a:rPr>
              <a:t> in </a:t>
            </a:r>
            <a:r>
              <a:rPr lang="fr-FR" sz="1100" i="1" dirty="0" err="1">
                <a:solidFill>
                  <a:schemeClr val="bg1">
                    <a:lumMod val="50000"/>
                  </a:schemeClr>
                </a:solidFill>
              </a:rPr>
              <a:t>Genetics</a:t>
            </a:r>
            <a:endParaRPr lang="fr-FR" sz="11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1975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oneTexte 59"/>
          <p:cNvSpPr txBox="1">
            <a:spLocks noChangeArrowheads="1"/>
          </p:cNvSpPr>
          <p:nvPr/>
        </p:nvSpPr>
        <p:spPr bwMode="auto">
          <a:xfrm>
            <a:off x="4578037" y="2511657"/>
            <a:ext cx="574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200">
                <a:latin typeface="Calibri" charset="0"/>
              </a:rPr>
              <a:t>cortex</a:t>
            </a:r>
          </a:p>
        </p:txBody>
      </p:sp>
      <p:sp>
        <p:nvSpPr>
          <p:cNvPr id="41" name="ZoneTexte 102"/>
          <p:cNvSpPr txBox="1">
            <a:spLocks noChangeArrowheads="1"/>
          </p:cNvSpPr>
          <p:nvPr/>
        </p:nvSpPr>
        <p:spPr bwMode="auto">
          <a:xfrm>
            <a:off x="3407734" y="4691332"/>
            <a:ext cx="17208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000" dirty="0">
                <a:latin typeface="Calibri" charset="0"/>
              </a:rPr>
              <a:t>Coupe d’hémisphère cérébral</a:t>
            </a:r>
          </a:p>
        </p:txBody>
      </p:sp>
      <p:grpSp>
        <p:nvGrpSpPr>
          <p:cNvPr id="3" name="Grouper 114"/>
          <p:cNvGrpSpPr>
            <a:grpSpLocks/>
          </p:cNvGrpSpPr>
          <p:nvPr/>
        </p:nvGrpSpPr>
        <p:grpSpPr bwMode="auto">
          <a:xfrm rot="-835233">
            <a:off x="3276711" y="2556524"/>
            <a:ext cx="2183993" cy="4081469"/>
            <a:chOff x="6590709" y="2255654"/>
            <a:chExt cx="1599286" cy="2985459"/>
          </a:xfrm>
        </p:grpSpPr>
        <p:grpSp>
          <p:nvGrpSpPr>
            <p:cNvPr id="4" name="Grouper 103"/>
            <p:cNvGrpSpPr>
              <a:grpSpLocks/>
            </p:cNvGrpSpPr>
            <p:nvPr/>
          </p:nvGrpSpPr>
          <p:grpSpPr bwMode="auto">
            <a:xfrm rot="836608">
              <a:off x="7091489" y="2255654"/>
              <a:ext cx="1098506" cy="1517681"/>
              <a:chOff x="7048338" y="2282001"/>
              <a:chExt cx="1098506" cy="1517681"/>
            </a:xfrm>
          </p:grpSpPr>
          <p:sp>
            <p:nvSpPr>
              <p:cNvPr id="57" name="Forme libre 56"/>
              <p:cNvSpPr/>
              <p:nvPr/>
            </p:nvSpPr>
            <p:spPr>
              <a:xfrm>
                <a:off x="7048338" y="2282001"/>
                <a:ext cx="1050890" cy="1278486"/>
              </a:xfrm>
              <a:custGeom>
                <a:avLst/>
                <a:gdLst>
                  <a:gd name="connsiteX0" fmla="*/ 1046162 w 1048279"/>
                  <a:gd name="connsiteY0" fmla="*/ 296333 h 1277408"/>
                  <a:gd name="connsiteX1" fmla="*/ 1046162 w 1048279"/>
                  <a:gd name="connsiteY1" fmla="*/ 239183 h 1277408"/>
                  <a:gd name="connsiteX2" fmla="*/ 1033462 w 1048279"/>
                  <a:gd name="connsiteY2" fmla="*/ 213783 h 1277408"/>
                  <a:gd name="connsiteX3" fmla="*/ 1014412 w 1048279"/>
                  <a:gd name="connsiteY3" fmla="*/ 166158 h 1277408"/>
                  <a:gd name="connsiteX4" fmla="*/ 992187 w 1048279"/>
                  <a:gd name="connsiteY4" fmla="*/ 121708 h 1277408"/>
                  <a:gd name="connsiteX5" fmla="*/ 957262 w 1048279"/>
                  <a:gd name="connsiteY5" fmla="*/ 99483 h 1277408"/>
                  <a:gd name="connsiteX6" fmla="*/ 922337 w 1048279"/>
                  <a:gd name="connsiteY6" fmla="*/ 48683 h 1277408"/>
                  <a:gd name="connsiteX7" fmla="*/ 871537 w 1048279"/>
                  <a:gd name="connsiteY7" fmla="*/ 13758 h 1277408"/>
                  <a:gd name="connsiteX8" fmla="*/ 827087 w 1048279"/>
                  <a:gd name="connsiteY8" fmla="*/ 4233 h 1277408"/>
                  <a:gd name="connsiteX9" fmla="*/ 735012 w 1048279"/>
                  <a:gd name="connsiteY9" fmla="*/ 1058 h 1277408"/>
                  <a:gd name="connsiteX10" fmla="*/ 690562 w 1048279"/>
                  <a:gd name="connsiteY10" fmla="*/ 10583 h 1277408"/>
                  <a:gd name="connsiteX11" fmla="*/ 585787 w 1048279"/>
                  <a:gd name="connsiteY11" fmla="*/ 39158 h 1277408"/>
                  <a:gd name="connsiteX12" fmla="*/ 490537 w 1048279"/>
                  <a:gd name="connsiteY12" fmla="*/ 93133 h 1277408"/>
                  <a:gd name="connsiteX13" fmla="*/ 404812 w 1048279"/>
                  <a:gd name="connsiteY13" fmla="*/ 156633 h 1277408"/>
                  <a:gd name="connsiteX14" fmla="*/ 322262 w 1048279"/>
                  <a:gd name="connsiteY14" fmla="*/ 245533 h 1277408"/>
                  <a:gd name="connsiteX15" fmla="*/ 268287 w 1048279"/>
                  <a:gd name="connsiteY15" fmla="*/ 302683 h 1277408"/>
                  <a:gd name="connsiteX16" fmla="*/ 195262 w 1048279"/>
                  <a:gd name="connsiteY16" fmla="*/ 404283 h 1277408"/>
                  <a:gd name="connsiteX17" fmla="*/ 150812 w 1048279"/>
                  <a:gd name="connsiteY17" fmla="*/ 480483 h 1277408"/>
                  <a:gd name="connsiteX18" fmla="*/ 115887 w 1048279"/>
                  <a:gd name="connsiteY18" fmla="*/ 553508 h 1277408"/>
                  <a:gd name="connsiteX19" fmla="*/ 65087 w 1048279"/>
                  <a:gd name="connsiteY19" fmla="*/ 667808 h 1277408"/>
                  <a:gd name="connsiteX20" fmla="*/ 14287 w 1048279"/>
                  <a:gd name="connsiteY20" fmla="*/ 823383 h 1277408"/>
                  <a:gd name="connsiteX21" fmla="*/ 1587 w 1048279"/>
                  <a:gd name="connsiteY21" fmla="*/ 928158 h 1277408"/>
                  <a:gd name="connsiteX22" fmla="*/ 4762 w 1048279"/>
                  <a:gd name="connsiteY22" fmla="*/ 1115483 h 1277408"/>
                  <a:gd name="connsiteX23" fmla="*/ 26987 w 1048279"/>
                  <a:gd name="connsiteY23" fmla="*/ 1277408 h 127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48279" h="1277408">
                    <a:moveTo>
                      <a:pt x="1046162" y="296333"/>
                    </a:moveTo>
                    <a:cubicBezTo>
                      <a:pt x="1047220" y="274637"/>
                      <a:pt x="1048279" y="252941"/>
                      <a:pt x="1046162" y="239183"/>
                    </a:cubicBezTo>
                    <a:cubicBezTo>
                      <a:pt x="1044045" y="225425"/>
                      <a:pt x="1038754" y="225954"/>
                      <a:pt x="1033462" y="213783"/>
                    </a:cubicBezTo>
                    <a:cubicBezTo>
                      <a:pt x="1028170" y="201612"/>
                      <a:pt x="1021291" y="181504"/>
                      <a:pt x="1014412" y="166158"/>
                    </a:cubicBezTo>
                    <a:cubicBezTo>
                      <a:pt x="1007533" y="150812"/>
                      <a:pt x="1001712" y="132821"/>
                      <a:pt x="992187" y="121708"/>
                    </a:cubicBezTo>
                    <a:cubicBezTo>
                      <a:pt x="982662" y="110596"/>
                      <a:pt x="968904" y="111654"/>
                      <a:pt x="957262" y="99483"/>
                    </a:cubicBezTo>
                    <a:cubicBezTo>
                      <a:pt x="945620" y="87312"/>
                      <a:pt x="936624" y="62970"/>
                      <a:pt x="922337" y="48683"/>
                    </a:cubicBezTo>
                    <a:cubicBezTo>
                      <a:pt x="908050" y="34396"/>
                      <a:pt x="887412" y="21166"/>
                      <a:pt x="871537" y="13758"/>
                    </a:cubicBezTo>
                    <a:cubicBezTo>
                      <a:pt x="855662" y="6350"/>
                      <a:pt x="849841" y="6350"/>
                      <a:pt x="827087" y="4233"/>
                    </a:cubicBezTo>
                    <a:cubicBezTo>
                      <a:pt x="804333" y="2116"/>
                      <a:pt x="757766" y="0"/>
                      <a:pt x="735012" y="1058"/>
                    </a:cubicBezTo>
                    <a:cubicBezTo>
                      <a:pt x="712258" y="2116"/>
                      <a:pt x="715433" y="4233"/>
                      <a:pt x="690562" y="10583"/>
                    </a:cubicBezTo>
                    <a:cubicBezTo>
                      <a:pt x="665691" y="16933"/>
                      <a:pt x="619124" y="25400"/>
                      <a:pt x="585787" y="39158"/>
                    </a:cubicBezTo>
                    <a:cubicBezTo>
                      <a:pt x="552450" y="52916"/>
                      <a:pt x="520700" y="73554"/>
                      <a:pt x="490537" y="93133"/>
                    </a:cubicBezTo>
                    <a:cubicBezTo>
                      <a:pt x="460375" y="112712"/>
                      <a:pt x="432858" y="131233"/>
                      <a:pt x="404812" y="156633"/>
                    </a:cubicBezTo>
                    <a:cubicBezTo>
                      <a:pt x="376766" y="182033"/>
                      <a:pt x="345016" y="221191"/>
                      <a:pt x="322262" y="245533"/>
                    </a:cubicBezTo>
                    <a:cubicBezTo>
                      <a:pt x="299508" y="269875"/>
                      <a:pt x="289454" y="276225"/>
                      <a:pt x="268287" y="302683"/>
                    </a:cubicBezTo>
                    <a:cubicBezTo>
                      <a:pt x="247120" y="329141"/>
                      <a:pt x="214841" y="374650"/>
                      <a:pt x="195262" y="404283"/>
                    </a:cubicBezTo>
                    <a:cubicBezTo>
                      <a:pt x="175683" y="433916"/>
                      <a:pt x="164041" y="455612"/>
                      <a:pt x="150812" y="480483"/>
                    </a:cubicBezTo>
                    <a:cubicBezTo>
                      <a:pt x="137583" y="505354"/>
                      <a:pt x="130175" y="522287"/>
                      <a:pt x="115887" y="553508"/>
                    </a:cubicBezTo>
                    <a:cubicBezTo>
                      <a:pt x="101600" y="584729"/>
                      <a:pt x="82020" y="622829"/>
                      <a:pt x="65087" y="667808"/>
                    </a:cubicBezTo>
                    <a:cubicBezTo>
                      <a:pt x="48154" y="712787"/>
                      <a:pt x="24870" y="779991"/>
                      <a:pt x="14287" y="823383"/>
                    </a:cubicBezTo>
                    <a:cubicBezTo>
                      <a:pt x="3704" y="866775"/>
                      <a:pt x="3174" y="879475"/>
                      <a:pt x="1587" y="928158"/>
                    </a:cubicBezTo>
                    <a:cubicBezTo>
                      <a:pt x="0" y="976841"/>
                      <a:pt x="529" y="1057275"/>
                      <a:pt x="4762" y="1115483"/>
                    </a:cubicBezTo>
                    <a:cubicBezTo>
                      <a:pt x="8995" y="1173691"/>
                      <a:pt x="15345" y="1232958"/>
                      <a:pt x="26987" y="1277408"/>
                    </a:cubicBezTo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26262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fr-FR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8" name="Forme libre 57"/>
              <p:cNvSpPr/>
              <p:nvPr/>
            </p:nvSpPr>
            <p:spPr>
              <a:xfrm>
                <a:off x="7069567" y="3562796"/>
                <a:ext cx="1074139" cy="236886"/>
              </a:xfrm>
              <a:custGeom>
                <a:avLst/>
                <a:gdLst>
                  <a:gd name="connsiteX0" fmla="*/ 0 w 1311804"/>
                  <a:gd name="connsiteY0" fmla="*/ 0 h 550333"/>
                  <a:gd name="connsiteX1" fmla="*/ 50800 w 1311804"/>
                  <a:gd name="connsiteY1" fmla="*/ 142875 h 550333"/>
                  <a:gd name="connsiteX2" fmla="*/ 117475 w 1311804"/>
                  <a:gd name="connsiteY2" fmla="*/ 228600 h 550333"/>
                  <a:gd name="connsiteX3" fmla="*/ 219075 w 1311804"/>
                  <a:gd name="connsiteY3" fmla="*/ 339725 h 550333"/>
                  <a:gd name="connsiteX4" fmla="*/ 355600 w 1311804"/>
                  <a:gd name="connsiteY4" fmla="*/ 434975 h 550333"/>
                  <a:gd name="connsiteX5" fmla="*/ 501650 w 1311804"/>
                  <a:gd name="connsiteY5" fmla="*/ 504825 h 550333"/>
                  <a:gd name="connsiteX6" fmla="*/ 723900 w 1311804"/>
                  <a:gd name="connsiteY6" fmla="*/ 546100 h 550333"/>
                  <a:gd name="connsiteX7" fmla="*/ 879475 w 1311804"/>
                  <a:gd name="connsiteY7" fmla="*/ 530225 h 550333"/>
                  <a:gd name="connsiteX8" fmla="*/ 1082675 w 1311804"/>
                  <a:gd name="connsiteY8" fmla="*/ 523875 h 550333"/>
                  <a:gd name="connsiteX9" fmla="*/ 1279525 w 1311804"/>
                  <a:gd name="connsiteY9" fmla="*/ 485775 h 550333"/>
                  <a:gd name="connsiteX10" fmla="*/ 1276350 w 1311804"/>
                  <a:gd name="connsiteY10" fmla="*/ 488950 h 55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11804" h="550333">
                    <a:moveTo>
                      <a:pt x="0" y="0"/>
                    </a:moveTo>
                    <a:cubicBezTo>
                      <a:pt x="15610" y="52387"/>
                      <a:pt x="31221" y="104775"/>
                      <a:pt x="50800" y="142875"/>
                    </a:cubicBezTo>
                    <a:cubicBezTo>
                      <a:pt x="70379" y="180975"/>
                      <a:pt x="89429" y="195792"/>
                      <a:pt x="117475" y="228600"/>
                    </a:cubicBezTo>
                    <a:cubicBezTo>
                      <a:pt x="145521" y="261408"/>
                      <a:pt x="179388" y="305329"/>
                      <a:pt x="219075" y="339725"/>
                    </a:cubicBezTo>
                    <a:cubicBezTo>
                      <a:pt x="258762" y="374121"/>
                      <a:pt x="308504" y="407458"/>
                      <a:pt x="355600" y="434975"/>
                    </a:cubicBezTo>
                    <a:cubicBezTo>
                      <a:pt x="402696" y="462492"/>
                      <a:pt x="440267" y="486304"/>
                      <a:pt x="501650" y="504825"/>
                    </a:cubicBezTo>
                    <a:cubicBezTo>
                      <a:pt x="563033" y="523346"/>
                      <a:pt x="660929" y="541867"/>
                      <a:pt x="723900" y="546100"/>
                    </a:cubicBezTo>
                    <a:cubicBezTo>
                      <a:pt x="786871" y="550333"/>
                      <a:pt x="819679" y="533929"/>
                      <a:pt x="879475" y="530225"/>
                    </a:cubicBezTo>
                    <a:cubicBezTo>
                      <a:pt x="939271" y="526521"/>
                      <a:pt x="1016000" y="531283"/>
                      <a:pt x="1082675" y="523875"/>
                    </a:cubicBezTo>
                    <a:cubicBezTo>
                      <a:pt x="1149350" y="516467"/>
                      <a:pt x="1247246" y="491596"/>
                      <a:pt x="1279525" y="485775"/>
                    </a:cubicBezTo>
                    <a:cubicBezTo>
                      <a:pt x="1311804" y="479954"/>
                      <a:pt x="1294077" y="484452"/>
                      <a:pt x="1276350" y="488950"/>
                    </a:cubicBezTo>
                  </a:path>
                </a:pathLst>
              </a:custGeom>
              <a:solidFill>
                <a:srgbClr val="E6B9B8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fr-FR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" name="Forme libre 58"/>
              <p:cNvSpPr/>
              <p:nvPr/>
            </p:nvSpPr>
            <p:spPr>
              <a:xfrm>
                <a:off x="7179673" y="2385318"/>
                <a:ext cx="940453" cy="939413"/>
              </a:xfrm>
              <a:custGeom>
                <a:avLst/>
                <a:gdLst>
                  <a:gd name="connsiteX0" fmla="*/ 937683 w 937683"/>
                  <a:gd name="connsiteY0" fmla="*/ 401108 h 938741"/>
                  <a:gd name="connsiteX1" fmla="*/ 810683 w 937683"/>
                  <a:gd name="connsiteY1" fmla="*/ 248708 h 938741"/>
                  <a:gd name="connsiteX2" fmla="*/ 766233 w 937683"/>
                  <a:gd name="connsiteY2" fmla="*/ 115358 h 938741"/>
                  <a:gd name="connsiteX3" fmla="*/ 651933 w 937683"/>
                  <a:gd name="connsiteY3" fmla="*/ 1058 h 938741"/>
                  <a:gd name="connsiteX4" fmla="*/ 366183 w 937683"/>
                  <a:gd name="connsiteY4" fmla="*/ 121708 h 938741"/>
                  <a:gd name="connsiteX5" fmla="*/ 156633 w 937683"/>
                  <a:gd name="connsiteY5" fmla="*/ 420158 h 938741"/>
                  <a:gd name="connsiteX6" fmla="*/ 61383 w 937683"/>
                  <a:gd name="connsiteY6" fmla="*/ 648758 h 938741"/>
                  <a:gd name="connsiteX7" fmla="*/ 29633 w 937683"/>
                  <a:gd name="connsiteY7" fmla="*/ 915458 h 938741"/>
                  <a:gd name="connsiteX8" fmla="*/ 239183 w 937683"/>
                  <a:gd name="connsiteY8" fmla="*/ 788458 h 938741"/>
                  <a:gd name="connsiteX9" fmla="*/ 359833 w 937683"/>
                  <a:gd name="connsiteY9" fmla="*/ 744008 h 938741"/>
                  <a:gd name="connsiteX10" fmla="*/ 493183 w 937683"/>
                  <a:gd name="connsiteY10" fmla="*/ 864658 h 938741"/>
                  <a:gd name="connsiteX11" fmla="*/ 594783 w 937683"/>
                  <a:gd name="connsiteY11" fmla="*/ 699558 h 938741"/>
                  <a:gd name="connsiteX12" fmla="*/ 893233 w 937683"/>
                  <a:gd name="connsiteY12" fmla="*/ 826558 h 938741"/>
                  <a:gd name="connsiteX13" fmla="*/ 893233 w 937683"/>
                  <a:gd name="connsiteY13" fmla="*/ 826558 h 938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37683" h="938741">
                    <a:moveTo>
                      <a:pt x="937683" y="401108"/>
                    </a:moveTo>
                    <a:cubicBezTo>
                      <a:pt x="888470" y="348720"/>
                      <a:pt x="839258" y="296333"/>
                      <a:pt x="810683" y="248708"/>
                    </a:cubicBezTo>
                    <a:cubicBezTo>
                      <a:pt x="782108" y="201083"/>
                      <a:pt x="792691" y="156633"/>
                      <a:pt x="766233" y="115358"/>
                    </a:cubicBezTo>
                    <a:cubicBezTo>
                      <a:pt x="739775" y="74083"/>
                      <a:pt x="718608" y="0"/>
                      <a:pt x="651933" y="1058"/>
                    </a:cubicBezTo>
                    <a:cubicBezTo>
                      <a:pt x="585258" y="2116"/>
                      <a:pt x="448733" y="51858"/>
                      <a:pt x="366183" y="121708"/>
                    </a:cubicBezTo>
                    <a:cubicBezTo>
                      <a:pt x="283633" y="191558"/>
                      <a:pt x="207433" y="332316"/>
                      <a:pt x="156633" y="420158"/>
                    </a:cubicBezTo>
                    <a:cubicBezTo>
                      <a:pt x="105833" y="508000"/>
                      <a:pt x="82550" y="566208"/>
                      <a:pt x="61383" y="648758"/>
                    </a:cubicBezTo>
                    <a:cubicBezTo>
                      <a:pt x="40216" y="731308"/>
                      <a:pt x="0" y="892175"/>
                      <a:pt x="29633" y="915458"/>
                    </a:cubicBezTo>
                    <a:cubicBezTo>
                      <a:pt x="59266" y="938741"/>
                      <a:pt x="184150" y="817033"/>
                      <a:pt x="239183" y="788458"/>
                    </a:cubicBezTo>
                    <a:cubicBezTo>
                      <a:pt x="294216" y="759883"/>
                      <a:pt x="317500" y="731308"/>
                      <a:pt x="359833" y="744008"/>
                    </a:cubicBezTo>
                    <a:cubicBezTo>
                      <a:pt x="402166" y="756708"/>
                      <a:pt x="454025" y="872066"/>
                      <a:pt x="493183" y="864658"/>
                    </a:cubicBezTo>
                    <a:cubicBezTo>
                      <a:pt x="532341" y="857250"/>
                      <a:pt x="528108" y="705908"/>
                      <a:pt x="594783" y="699558"/>
                    </a:cubicBezTo>
                    <a:cubicBezTo>
                      <a:pt x="661458" y="693208"/>
                      <a:pt x="893233" y="826558"/>
                      <a:pt x="893233" y="826558"/>
                    </a:cubicBezTo>
                    <a:lnTo>
                      <a:pt x="893233" y="826558"/>
                    </a:lnTo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fr-FR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0" name="Forme libre 59"/>
              <p:cNvSpPr/>
              <p:nvPr/>
            </p:nvSpPr>
            <p:spPr>
              <a:xfrm>
                <a:off x="7290090" y="2450319"/>
                <a:ext cx="856754" cy="715302"/>
              </a:xfrm>
              <a:custGeom>
                <a:avLst/>
                <a:gdLst>
                  <a:gd name="connsiteX0" fmla="*/ 796925 w 856192"/>
                  <a:gd name="connsiteY0" fmla="*/ 374650 h 715433"/>
                  <a:gd name="connsiteX1" fmla="*/ 695325 w 856192"/>
                  <a:gd name="connsiteY1" fmla="*/ 298450 h 715433"/>
                  <a:gd name="connsiteX2" fmla="*/ 606425 w 856192"/>
                  <a:gd name="connsiteY2" fmla="*/ 114300 h 715433"/>
                  <a:gd name="connsiteX3" fmla="*/ 542925 w 856192"/>
                  <a:gd name="connsiteY3" fmla="*/ 12700 h 715433"/>
                  <a:gd name="connsiteX4" fmla="*/ 422275 w 856192"/>
                  <a:gd name="connsiteY4" fmla="*/ 38100 h 715433"/>
                  <a:gd name="connsiteX5" fmla="*/ 333375 w 856192"/>
                  <a:gd name="connsiteY5" fmla="*/ 101600 h 715433"/>
                  <a:gd name="connsiteX6" fmla="*/ 231775 w 856192"/>
                  <a:gd name="connsiteY6" fmla="*/ 215900 h 715433"/>
                  <a:gd name="connsiteX7" fmla="*/ 123825 w 856192"/>
                  <a:gd name="connsiteY7" fmla="*/ 381000 h 715433"/>
                  <a:gd name="connsiteX8" fmla="*/ 15875 w 856192"/>
                  <a:gd name="connsiteY8" fmla="*/ 660400 h 715433"/>
                  <a:gd name="connsiteX9" fmla="*/ 28575 w 856192"/>
                  <a:gd name="connsiteY9" fmla="*/ 679450 h 715433"/>
                  <a:gd name="connsiteX10" fmla="*/ 187325 w 856192"/>
                  <a:gd name="connsiteY10" fmla="*/ 584200 h 715433"/>
                  <a:gd name="connsiteX11" fmla="*/ 301625 w 856192"/>
                  <a:gd name="connsiteY11" fmla="*/ 609600 h 715433"/>
                  <a:gd name="connsiteX12" fmla="*/ 371475 w 856192"/>
                  <a:gd name="connsiteY12" fmla="*/ 698500 h 715433"/>
                  <a:gd name="connsiteX13" fmla="*/ 447675 w 856192"/>
                  <a:gd name="connsiteY13" fmla="*/ 546100 h 715433"/>
                  <a:gd name="connsiteX14" fmla="*/ 796925 w 856192"/>
                  <a:gd name="connsiteY14" fmla="*/ 692150 h 715433"/>
                  <a:gd name="connsiteX15" fmla="*/ 803275 w 856192"/>
                  <a:gd name="connsiteY15" fmla="*/ 685800 h 715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56192" h="715433">
                    <a:moveTo>
                      <a:pt x="796925" y="374650"/>
                    </a:moveTo>
                    <a:cubicBezTo>
                      <a:pt x="762000" y="358246"/>
                      <a:pt x="727075" y="341842"/>
                      <a:pt x="695325" y="298450"/>
                    </a:cubicBezTo>
                    <a:cubicBezTo>
                      <a:pt x="663575" y="255058"/>
                      <a:pt x="631825" y="161925"/>
                      <a:pt x="606425" y="114300"/>
                    </a:cubicBezTo>
                    <a:cubicBezTo>
                      <a:pt x="581025" y="66675"/>
                      <a:pt x="573617" y="25400"/>
                      <a:pt x="542925" y="12700"/>
                    </a:cubicBezTo>
                    <a:cubicBezTo>
                      <a:pt x="512233" y="0"/>
                      <a:pt x="457200" y="23283"/>
                      <a:pt x="422275" y="38100"/>
                    </a:cubicBezTo>
                    <a:cubicBezTo>
                      <a:pt x="387350" y="52917"/>
                      <a:pt x="365125" y="71967"/>
                      <a:pt x="333375" y="101600"/>
                    </a:cubicBezTo>
                    <a:cubicBezTo>
                      <a:pt x="301625" y="131233"/>
                      <a:pt x="266700" y="169333"/>
                      <a:pt x="231775" y="215900"/>
                    </a:cubicBezTo>
                    <a:cubicBezTo>
                      <a:pt x="196850" y="262467"/>
                      <a:pt x="159808" y="306917"/>
                      <a:pt x="123825" y="381000"/>
                    </a:cubicBezTo>
                    <a:cubicBezTo>
                      <a:pt x="87842" y="455083"/>
                      <a:pt x="31750" y="610658"/>
                      <a:pt x="15875" y="660400"/>
                    </a:cubicBezTo>
                    <a:cubicBezTo>
                      <a:pt x="0" y="710142"/>
                      <a:pt x="0" y="692150"/>
                      <a:pt x="28575" y="679450"/>
                    </a:cubicBezTo>
                    <a:cubicBezTo>
                      <a:pt x="57150" y="666750"/>
                      <a:pt x="141817" y="595842"/>
                      <a:pt x="187325" y="584200"/>
                    </a:cubicBezTo>
                    <a:cubicBezTo>
                      <a:pt x="232833" y="572558"/>
                      <a:pt x="270933" y="590550"/>
                      <a:pt x="301625" y="609600"/>
                    </a:cubicBezTo>
                    <a:cubicBezTo>
                      <a:pt x="332317" y="628650"/>
                      <a:pt x="347133" y="709083"/>
                      <a:pt x="371475" y="698500"/>
                    </a:cubicBezTo>
                    <a:cubicBezTo>
                      <a:pt x="395817" y="687917"/>
                      <a:pt x="376767" y="547158"/>
                      <a:pt x="447675" y="546100"/>
                    </a:cubicBezTo>
                    <a:cubicBezTo>
                      <a:pt x="518583" y="545042"/>
                      <a:pt x="737658" y="668867"/>
                      <a:pt x="796925" y="692150"/>
                    </a:cubicBezTo>
                    <a:cubicBezTo>
                      <a:pt x="856192" y="715433"/>
                      <a:pt x="802217" y="685800"/>
                      <a:pt x="803275" y="685800"/>
                    </a:cubicBezTo>
                  </a:path>
                </a:pathLst>
              </a:custGeom>
              <a:solidFill>
                <a:schemeClr val="bg1"/>
              </a:solidFill>
              <a:ln>
                <a:solidFill>
                  <a:srgbClr val="26262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fr-FR">
                  <a:ea typeface="ＭＳ Ｐゴシック" charset="-128"/>
                  <a:cs typeface="ＭＳ Ｐゴシック" charset="-128"/>
                </a:endParaRPr>
              </a:p>
            </p:txBody>
          </p:sp>
        </p:grpSp>
        <p:cxnSp>
          <p:nvCxnSpPr>
            <p:cNvPr id="46" name="Connecteur droit 45"/>
            <p:cNvCxnSpPr/>
            <p:nvPr/>
          </p:nvCxnSpPr>
          <p:spPr>
            <a:xfrm rot="6235233">
              <a:off x="7294447" y="3143824"/>
              <a:ext cx="1712776" cy="3488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/>
            <p:cNvCxnSpPr>
              <a:stCxn id="60" idx="7"/>
              <a:endCxn id="57" idx="16"/>
            </p:cNvCxnSpPr>
            <p:nvPr/>
          </p:nvCxnSpPr>
          <p:spPr>
            <a:xfrm flipH="1" flipV="1">
              <a:off x="7383598" y="2594511"/>
              <a:ext cx="130199" cy="173020"/>
            </a:xfrm>
            <a:prstGeom prst="straightConnector1">
              <a:avLst/>
            </a:prstGeom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/>
            <p:cNvCxnSpPr/>
            <p:nvPr/>
          </p:nvCxnSpPr>
          <p:spPr>
            <a:xfrm flipH="1" flipV="1">
              <a:off x="7574441" y="2438383"/>
              <a:ext cx="130199" cy="173020"/>
            </a:xfrm>
            <a:prstGeom prst="straightConnector1">
              <a:avLst/>
            </a:prstGeom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avec flèche 48"/>
            <p:cNvCxnSpPr/>
            <p:nvPr/>
          </p:nvCxnSpPr>
          <p:spPr>
            <a:xfrm rot="835233" flipH="1" flipV="1">
              <a:off x="7736247" y="2332702"/>
              <a:ext cx="76724" cy="162569"/>
            </a:xfrm>
            <a:prstGeom prst="straightConnector1">
              <a:avLst/>
            </a:prstGeom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avec flèche 49"/>
            <p:cNvCxnSpPr>
              <a:endCxn id="57" idx="19"/>
            </p:cNvCxnSpPr>
            <p:nvPr/>
          </p:nvCxnSpPr>
          <p:spPr>
            <a:xfrm rot="11635233">
              <a:off x="7182574" y="2838141"/>
              <a:ext cx="212736" cy="70834"/>
            </a:xfrm>
            <a:prstGeom prst="straightConnector1">
              <a:avLst/>
            </a:prstGeom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avec flèche 53"/>
            <p:cNvCxnSpPr/>
            <p:nvPr/>
          </p:nvCxnSpPr>
          <p:spPr>
            <a:xfrm flipH="1" flipV="1">
              <a:off x="6985376" y="4768964"/>
              <a:ext cx="130199" cy="173020"/>
            </a:xfrm>
            <a:prstGeom prst="straightConnector1">
              <a:avLst/>
            </a:prstGeom>
            <a:ln w="2540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avec flèche 54"/>
            <p:cNvCxnSpPr/>
            <p:nvPr/>
          </p:nvCxnSpPr>
          <p:spPr>
            <a:xfrm rot="835233" flipH="1" flipV="1">
              <a:off x="7240409" y="4665018"/>
              <a:ext cx="76724" cy="162569"/>
            </a:xfrm>
            <a:prstGeom prst="straightConnector1">
              <a:avLst/>
            </a:prstGeom>
            <a:ln w="25400" cap="flat" cmpd="sng" algn="ctr">
              <a:solidFill>
                <a:schemeClr val="bg1">
                  <a:lumMod val="95000"/>
                </a:schemeClr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avec flèche 55"/>
            <p:cNvCxnSpPr/>
            <p:nvPr/>
          </p:nvCxnSpPr>
          <p:spPr>
            <a:xfrm rot="11635233">
              <a:off x="6590709" y="5170279"/>
              <a:ext cx="211573" cy="70834"/>
            </a:xfrm>
            <a:prstGeom prst="straightConnector1">
              <a:avLst/>
            </a:prstGeom>
            <a:ln w="2540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Connecteur droit avec flèche 30"/>
          <p:cNvCxnSpPr>
            <a:stCxn id="59" idx="3"/>
          </p:cNvCxnSpPr>
          <p:nvPr/>
        </p:nvCxnSpPr>
        <p:spPr>
          <a:xfrm flipV="1">
            <a:off x="4781784" y="2031503"/>
            <a:ext cx="120486" cy="615048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3067402" y="1107379"/>
            <a:ext cx="220034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1) Multiplication des cellules « souches » nerveuses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1167021" y="3194966"/>
            <a:ext cx="2143580" cy="646331"/>
          </a:xfrm>
          <a:prstGeom prst="rect">
            <a:avLst/>
          </a:prstGeom>
          <a:solidFill>
            <a:schemeClr val="bg1"/>
          </a:solidFill>
          <a:ln>
            <a:solidFill>
              <a:srgbClr val="FE14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2657"/>
                </a:solidFill>
              </a:rPr>
              <a:t>2) Migration des jeunes neurones</a:t>
            </a: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251" y="1611913"/>
            <a:ext cx="3152553" cy="3850091"/>
          </a:xfrm>
          <a:prstGeom prst="rect">
            <a:avLst/>
          </a:prstGeom>
          <a:solidFill>
            <a:srgbClr val="F6F2EF"/>
          </a:solidFill>
          <a:ln>
            <a:noFill/>
          </a:ln>
        </p:spPr>
      </p:pic>
      <p:grpSp>
        <p:nvGrpSpPr>
          <p:cNvPr id="5" name="Grouper 41"/>
          <p:cNvGrpSpPr/>
          <p:nvPr/>
        </p:nvGrpSpPr>
        <p:grpSpPr>
          <a:xfrm>
            <a:off x="7417418" y="1973061"/>
            <a:ext cx="171300" cy="233459"/>
            <a:chOff x="5295900" y="1778000"/>
            <a:chExt cx="745488" cy="1016000"/>
          </a:xfrm>
        </p:grpSpPr>
        <p:sp>
          <p:nvSpPr>
            <p:cNvPr id="43" name="Forme libre 42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Forme libre 43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Forme libre 60"/>
            <p:cNvSpPr/>
            <p:nvPr/>
          </p:nvSpPr>
          <p:spPr>
            <a:xfrm>
              <a:off x="5499101" y="2195477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2" name="Rectangle 61"/>
          <p:cNvSpPr/>
          <p:nvPr/>
        </p:nvSpPr>
        <p:spPr>
          <a:xfrm>
            <a:off x="7893519" y="2493760"/>
            <a:ext cx="850900" cy="377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/>
          <p:cNvSpPr/>
          <p:nvPr/>
        </p:nvSpPr>
        <p:spPr>
          <a:xfrm>
            <a:off x="7205261" y="3458960"/>
            <a:ext cx="1589959" cy="377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63"/>
          <p:cNvSpPr/>
          <p:nvPr/>
        </p:nvSpPr>
        <p:spPr>
          <a:xfrm>
            <a:off x="7647873" y="3612336"/>
            <a:ext cx="1177761" cy="580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5" name="Rectangle 64"/>
          <p:cNvSpPr/>
          <p:nvPr/>
        </p:nvSpPr>
        <p:spPr>
          <a:xfrm>
            <a:off x="7308497" y="4899423"/>
            <a:ext cx="1490002" cy="5338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er 65"/>
          <p:cNvGrpSpPr/>
          <p:nvPr/>
        </p:nvGrpSpPr>
        <p:grpSpPr>
          <a:xfrm rot="3751757">
            <a:off x="7830832" y="2634790"/>
            <a:ext cx="171300" cy="233459"/>
            <a:chOff x="5295900" y="1778000"/>
            <a:chExt cx="745488" cy="1016000"/>
          </a:xfrm>
        </p:grpSpPr>
        <p:sp>
          <p:nvSpPr>
            <p:cNvPr id="67" name="Forme libre 66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Forme libre 67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Forme libre 68"/>
            <p:cNvSpPr/>
            <p:nvPr/>
          </p:nvSpPr>
          <p:spPr>
            <a:xfrm>
              <a:off x="5450786" y="2201124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" name="Grouper 69"/>
          <p:cNvGrpSpPr/>
          <p:nvPr/>
        </p:nvGrpSpPr>
        <p:grpSpPr>
          <a:xfrm rot="4740800">
            <a:off x="7883148" y="3037400"/>
            <a:ext cx="171300" cy="233459"/>
            <a:chOff x="5295900" y="1778000"/>
            <a:chExt cx="745488" cy="1016000"/>
          </a:xfrm>
        </p:grpSpPr>
        <p:sp>
          <p:nvSpPr>
            <p:cNvPr id="71" name="Forme libre 70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Forme libre 71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Forme libre 72"/>
            <p:cNvSpPr/>
            <p:nvPr/>
          </p:nvSpPr>
          <p:spPr>
            <a:xfrm>
              <a:off x="5479141" y="2211016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" name="Grouper 73"/>
          <p:cNvGrpSpPr/>
          <p:nvPr/>
        </p:nvGrpSpPr>
        <p:grpSpPr>
          <a:xfrm rot="5400000">
            <a:off x="7722745" y="3176327"/>
            <a:ext cx="171300" cy="233459"/>
            <a:chOff x="5295900" y="1778000"/>
            <a:chExt cx="745488" cy="1016000"/>
          </a:xfrm>
        </p:grpSpPr>
        <p:sp>
          <p:nvSpPr>
            <p:cNvPr id="75" name="Forme libre 74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Forme libre 75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Forme libre 76"/>
            <p:cNvSpPr/>
            <p:nvPr/>
          </p:nvSpPr>
          <p:spPr>
            <a:xfrm rot="21251640">
              <a:off x="5457649" y="2233296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" name="Grouper 77"/>
          <p:cNvGrpSpPr/>
          <p:nvPr/>
        </p:nvGrpSpPr>
        <p:grpSpPr>
          <a:xfrm rot="6219775">
            <a:off x="7539597" y="3256117"/>
            <a:ext cx="171300" cy="233459"/>
            <a:chOff x="5295900" y="1778000"/>
            <a:chExt cx="745488" cy="1016000"/>
          </a:xfrm>
        </p:grpSpPr>
        <p:sp>
          <p:nvSpPr>
            <p:cNvPr id="79" name="Forme libre 78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Forme libre 79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Forme libre 80"/>
            <p:cNvSpPr/>
            <p:nvPr/>
          </p:nvSpPr>
          <p:spPr>
            <a:xfrm>
              <a:off x="5431362" y="2181743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" name="Grouper 81"/>
          <p:cNvGrpSpPr/>
          <p:nvPr/>
        </p:nvGrpSpPr>
        <p:grpSpPr>
          <a:xfrm rot="7832237">
            <a:off x="7256364" y="3408696"/>
            <a:ext cx="171300" cy="233459"/>
            <a:chOff x="5295900" y="1778000"/>
            <a:chExt cx="745488" cy="1016000"/>
          </a:xfrm>
        </p:grpSpPr>
        <p:sp>
          <p:nvSpPr>
            <p:cNvPr id="83" name="Forme libre 82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4" name="Forme libre 83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" name="Forme libre 84"/>
            <p:cNvSpPr/>
            <p:nvPr/>
          </p:nvSpPr>
          <p:spPr>
            <a:xfrm>
              <a:off x="5461383" y="2213433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" name="Grouper 85"/>
          <p:cNvGrpSpPr/>
          <p:nvPr/>
        </p:nvGrpSpPr>
        <p:grpSpPr>
          <a:xfrm rot="11698318">
            <a:off x="6405758" y="3393631"/>
            <a:ext cx="171300" cy="233459"/>
            <a:chOff x="5295900" y="1778000"/>
            <a:chExt cx="745488" cy="1016000"/>
          </a:xfrm>
        </p:grpSpPr>
        <p:sp>
          <p:nvSpPr>
            <p:cNvPr id="87" name="Forme libre 86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Forme libre 87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" name="Forme libre 88"/>
            <p:cNvSpPr/>
            <p:nvPr/>
          </p:nvSpPr>
          <p:spPr>
            <a:xfrm>
              <a:off x="5463432" y="2189503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" name="Grouper 89"/>
          <p:cNvGrpSpPr/>
          <p:nvPr/>
        </p:nvGrpSpPr>
        <p:grpSpPr>
          <a:xfrm rot="14342241">
            <a:off x="6192271" y="2978267"/>
            <a:ext cx="171300" cy="233459"/>
            <a:chOff x="5295900" y="1778000"/>
            <a:chExt cx="745488" cy="1016000"/>
          </a:xfrm>
        </p:grpSpPr>
        <p:sp>
          <p:nvSpPr>
            <p:cNvPr id="91" name="Forme libre 90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" name="Forme libre 91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3" name="Forme libre 92"/>
            <p:cNvSpPr/>
            <p:nvPr/>
          </p:nvSpPr>
          <p:spPr>
            <a:xfrm>
              <a:off x="5503860" y="2208070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" name="Grouper 93"/>
          <p:cNvGrpSpPr/>
          <p:nvPr/>
        </p:nvGrpSpPr>
        <p:grpSpPr>
          <a:xfrm rot="14342241">
            <a:off x="5987882" y="2726678"/>
            <a:ext cx="171300" cy="233459"/>
            <a:chOff x="5295900" y="1778000"/>
            <a:chExt cx="745488" cy="1016000"/>
          </a:xfrm>
        </p:grpSpPr>
        <p:sp>
          <p:nvSpPr>
            <p:cNvPr id="95" name="Forme libre 94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" name="Forme libre 95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" name="Forme libre 96"/>
            <p:cNvSpPr/>
            <p:nvPr/>
          </p:nvSpPr>
          <p:spPr>
            <a:xfrm>
              <a:off x="5447554" y="2194117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5" name="Grouper 97"/>
          <p:cNvGrpSpPr/>
          <p:nvPr/>
        </p:nvGrpSpPr>
        <p:grpSpPr>
          <a:xfrm rot="14342241">
            <a:off x="5801689" y="2434148"/>
            <a:ext cx="171300" cy="233459"/>
            <a:chOff x="5295900" y="1778000"/>
            <a:chExt cx="745488" cy="1016000"/>
          </a:xfrm>
        </p:grpSpPr>
        <p:sp>
          <p:nvSpPr>
            <p:cNvPr id="99" name="Forme libre 98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Forme libre 99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Forme libre 100"/>
            <p:cNvSpPr/>
            <p:nvPr/>
          </p:nvSpPr>
          <p:spPr>
            <a:xfrm>
              <a:off x="5447554" y="2194117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" name="Grouper 101"/>
          <p:cNvGrpSpPr/>
          <p:nvPr/>
        </p:nvGrpSpPr>
        <p:grpSpPr>
          <a:xfrm rot="14342241">
            <a:off x="5957468" y="2631570"/>
            <a:ext cx="172939" cy="236190"/>
            <a:chOff x="5288768" y="1778000"/>
            <a:chExt cx="752620" cy="1027882"/>
          </a:xfrm>
        </p:grpSpPr>
        <p:sp>
          <p:nvSpPr>
            <p:cNvPr id="103" name="Forme libre 102"/>
            <p:cNvSpPr/>
            <p:nvPr/>
          </p:nvSpPr>
          <p:spPr>
            <a:xfrm>
              <a:off x="5288768" y="2292516"/>
              <a:ext cx="686711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Forme libre 103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" name="Forme libre 104"/>
            <p:cNvSpPr/>
            <p:nvPr/>
          </p:nvSpPr>
          <p:spPr>
            <a:xfrm rot="20977657">
              <a:off x="5501556" y="2243209"/>
              <a:ext cx="457202" cy="292101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" name="Grouper 105"/>
          <p:cNvGrpSpPr/>
          <p:nvPr/>
        </p:nvGrpSpPr>
        <p:grpSpPr>
          <a:xfrm rot="14342241">
            <a:off x="5961569" y="2276723"/>
            <a:ext cx="171300" cy="233459"/>
            <a:chOff x="5295900" y="1778000"/>
            <a:chExt cx="745488" cy="1016000"/>
          </a:xfrm>
        </p:grpSpPr>
        <p:sp>
          <p:nvSpPr>
            <p:cNvPr id="107" name="Forme libre 106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" name="Forme libre 107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" name="Forme libre 108"/>
            <p:cNvSpPr/>
            <p:nvPr/>
          </p:nvSpPr>
          <p:spPr>
            <a:xfrm>
              <a:off x="5440190" y="2206391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8" name="Grouper 109"/>
          <p:cNvGrpSpPr/>
          <p:nvPr/>
        </p:nvGrpSpPr>
        <p:grpSpPr>
          <a:xfrm rot="17069695">
            <a:off x="6371331" y="1633900"/>
            <a:ext cx="171300" cy="233459"/>
            <a:chOff x="5295900" y="1778000"/>
            <a:chExt cx="745488" cy="1016000"/>
          </a:xfrm>
        </p:grpSpPr>
        <p:sp>
          <p:nvSpPr>
            <p:cNvPr id="111" name="Forme libre 110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Forme libre 111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" name="Grouper 112"/>
          <p:cNvGrpSpPr/>
          <p:nvPr/>
        </p:nvGrpSpPr>
        <p:grpSpPr>
          <a:xfrm rot="19104160">
            <a:off x="6844783" y="1414160"/>
            <a:ext cx="171300" cy="233459"/>
            <a:chOff x="5295900" y="1778000"/>
            <a:chExt cx="745488" cy="1016000"/>
          </a:xfrm>
        </p:grpSpPr>
        <p:sp>
          <p:nvSpPr>
            <p:cNvPr id="114" name="Forme libre 113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Forme libre 114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6" name="Forme libre 115"/>
            <p:cNvSpPr/>
            <p:nvPr/>
          </p:nvSpPr>
          <p:spPr>
            <a:xfrm>
              <a:off x="5504960" y="2206769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" name="Grouper 116"/>
          <p:cNvGrpSpPr/>
          <p:nvPr/>
        </p:nvGrpSpPr>
        <p:grpSpPr>
          <a:xfrm rot="17034429">
            <a:off x="6581044" y="1501691"/>
            <a:ext cx="171300" cy="233459"/>
            <a:chOff x="5295900" y="1778000"/>
            <a:chExt cx="745488" cy="1016000"/>
          </a:xfrm>
        </p:grpSpPr>
        <p:sp>
          <p:nvSpPr>
            <p:cNvPr id="118" name="Forme libre 117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9" name="Forme libre 118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0" name="Forme libre 119"/>
            <p:cNvSpPr/>
            <p:nvPr/>
          </p:nvSpPr>
          <p:spPr>
            <a:xfrm>
              <a:off x="5520080" y="2192921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1" name="Grouper 120"/>
          <p:cNvGrpSpPr/>
          <p:nvPr/>
        </p:nvGrpSpPr>
        <p:grpSpPr>
          <a:xfrm>
            <a:off x="7086407" y="1814391"/>
            <a:ext cx="171300" cy="233459"/>
            <a:chOff x="5295900" y="1778000"/>
            <a:chExt cx="745488" cy="1016000"/>
          </a:xfrm>
        </p:grpSpPr>
        <p:sp>
          <p:nvSpPr>
            <p:cNvPr id="122" name="Forme libre 121"/>
            <p:cNvSpPr/>
            <p:nvPr/>
          </p:nvSpPr>
          <p:spPr>
            <a:xfrm>
              <a:off x="5295900" y="2280634"/>
              <a:ext cx="686709" cy="513366"/>
            </a:xfrm>
            <a:custGeom>
              <a:avLst/>
              <a:gdLst>
                <a:gd name="connsiteX0" fmla="*/ 0 w 686709"/>
                <a:gd name="connsiteY0" fmla="*/ 462566 h 513366"/>
                <a:gd name="connsiteX1" fmla="*/ 63500 w 686709"/>
                <a:gd name="connsiteY1" fmla="*/ 411766 h 513366"/>
                <a:gd name="connsiteX2" fmla="*/ 63500 w 686709"/>
                <a:gd name="connsiteY2" fmla="*/ 297466 h 513366"/>
                <a:gd name="connsiteX3" fmla="*/ 50800 w 686709"/>
                <a:gd name="connsiteY3" fmla="*/ 183166 h 513366"/>
                <a:gd name="connsiteX4" fmla="*/ 127000 w 686709"/>
                <a:gd name="connsiteY4" fmla="*/ 5366 h 513366"/>
                <a:gd name="connsiteX5" fmla="*/ 254000 w 686709"/>
                <a:gd name="connsiteY5" fmla="*/ 56166 h 513366"/>
                <a:gd name="connsiteX6" fmla="*/ 431800 w 686709"/>
                <a:gd name="connsiteY6" fmla="*/ 157766 h 513366"/>
                <a:gd name="connsiteX7" fmla="*/ 622300 w 686709"/>
                <a:gd name="connsiteY7" fmla="*/ 170466 h 513366"/>
                <a:gd name="connsiteX8" fmla="*/ 685800 w 686709"/>
                <a:gd name="connsiteY8" fmla="*/ 233966 h 513366"/>
                <a:gd name="connsiteX9" fmla="*/ 584200 w 686709"/>
                <a:gd name="connsiteY9" fmla="*/ 475266 h 513366"/>
                <a:gd name="connsiteX10" fmla="*/ 444500 w 686709"/>
                <a:gd name="connsiteY10" fmla="*/ 475266 h 513366"/>
                <a:gd name="connsiteX11" fmla="*/ 292100 w 686709"/>
                <a:gd name="connsiteY11" fmla="*/ 475266 h 513366"/>
                <a:gd name="connsiteX12" fmla="*/ 190500 w 686709"/>
                <a:gd name="connsiteY12" fmla="*/ 475266 h 513366"/>
                <a:gd name="connsiteX13" fmla="*/ 50800 w 686709"/>
                <a:gd name="connsiteY13" fmla="*/ 513366 h 513366"/>
                <a:gd name="connsiteX14" fmla="*/ 50800 w 686709"/>
                <a:gd name="connsiteY14" fmla="*/ 513366 h 513366"/>
                <a:gd name="connsiteX15" fmla="*/ 50800 w 686709"/>
                <a:gd name="connsiteY15" fmla="*/ 513366 h 51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709" h="513366">
                  <a:moveTo>
                    <a:pt x="0" y="462566"/>
                  </a:moveTo>
                  <a:cubicBezTo>
                    <a:pt x="26458" y="450924"/>
                    <a:pt x="52917" y="439283"/>
                    <a:pt x="63500" y="411766"/>
                  </a:cubicBezTo>
                  <a:cubicBezTo>
                    <a:pt x="74083" y="384249"/>
                    <a:pt x="65617" y="335566"/>
                    <a:pt x="63500" y="297466"/>
                  </a:cubicBezTo>
                  <a:cubicBezTo>
                    <a:pt x="61383" y="259366"/>
                    <a:pt x="40217" y="231849"/>
                    <a:pt x="50800" y="183166"/>
                  </a:cubicBezTo>
                  <a:cubicBezTo>
                    <a:pt x="61383" y="134483"/>
                    <a:pt x="93133" y="26533"/>
                    <a:pt x="127000" y="5366"/>
                  </a:cubicBezTo>
                  <a:cubicBezTo>
                    <a:pt x="160867" y="-15801"/>
                    <a:pt x="203200" y="30766"/>
                    <a:pt x="254000" y="56166"/>
                  </a:cubicBezTo>
                  <a:cubicBezTo>
                    <a:pt x="304800" y="81566"/>
                    <a:pt x="370417" y="138716"/>
                    <a:pt x="431800" y="157766"/>
                  </a:cubicBezTo>
                  <a:cubicBezTo>
                    <a:pt x="493183" y="176816"/>
                    <a:pt x="579967" y="157766"/>
                    <a:pt x="622300" y="170466"/>
                  </a:cubicBezTo>
                  <a:cubicBezTo>
                    <a:pt x="664633" y="183166"/>
                    <a:pt x="692150" y="183166"/>
                    <a:pt x="685800" y="233966"/>
                  </a:cubicBezTo>
                  <a:cubicBezTo>
                    <a:pt x="679450" y="284766"/>
                    <a:pt x="624417" y="435049"/>
                    <a:pt x="584200" y="475266"/>
                  </a:cubicBezTo>
                  <a:cubicBezTo>
                    <a:pt x="543983" y="515483"/>
                    <a:pt x="444500" y="475266"/>
                    <a:pt x="444500" y="475266"/>
                  </a:cubicBezTo>
                  <a:lnTo>
                    <a:pt x="292100" y="475266"/>
                  </a:lnTo>
                  <a:cubicBezTo>
                    <a:pt x="249767" y="475266"/>
                    <a:pt x="230717" y="468916"/>
                    <a:pt x="190500" y="475266"/>
                  </a:cubicBezTo>
                  <a:cubicBezTo>
                    <a:pt x="150283" y="481616"/>
                    <a:pt x="50800" y="513366"/>
                    <a:pt x="50800" y="513366"/>
                  </a:cubicBezTo>
                  <a:lnTo>
                    <a:pt x="50800" y="513366"/>
                  </a:lnTo>
                  <a:lnTo>
                    <a:pt x="50800" y="513366"/>
                  </a:lnTo>
                </a:path>
              </a:pathLst>
            </a:custGeom>
            <a:solidFill>
              <a:srgbClr val="7471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3" name="Forme libre 122"/>
            <p:cNvSpPr/>
            <p:nvPr/>
          </p:nvSpPr>
          <p:spPr>
            <a:xfrm>
              <a:off x="5498449" y="1778000"/>
              <a:ext cx="542939" cy="635237"/>
            </a:xfrm>
            <a:custGeom>
              <a:avLst/>
              <a:gdLst>
                <a:gd name="connsiteX0" fmla="*/ 457851 w 542939"/>
                <a:gd name="connsiteY0" fmla="*/ 0 h 635237"/>
                <a:gd name="connsiteX1" fmla="*/ 343551 w 542939"/>
                <a:gd name="connsiteY1" fmla="*/ 203200 h 635237"/>
                <a:gd name="connsiteX2" fmla="*/ 26051 w 542939"/>
                <a:gd name="connsiteY2" fmla="*/ 292100 h 635237"/>
                <a:gd name="connsiteX3" fmla="*/ 26051 w 542939"/>
                <a:gd name="connsiteY3" fmla="*/ 419100 h 635237"/>
                <a:gd name="connsiteX4" fmla="*/ 89551 w 542939"/>
                <a:gd name="connsiteY4" fmla="*/ 546100 h 635237"/>
                <a:gd name="connsiteX5" fmla="*/ 216551 w 542939"/>
                <a:gd name="connsiteY5" fmla="*/ 622300 h 635237"/>
                <a:gd name="connsiteX6" fmla="*/ 368951 w 542939"/>
                <a:gd name="connsiteY6" fmla="*/ 622300 h 635237"/>
                <a:gd name="connsiteX7" fmla="*/ 483251 w 542939"/>
                <a:gd name="connsiteY7" fmla="*/ 635000 h 635237"/>
                <a:gd name="connsiteX8" fmla="*/ 534051 w 542939"/>
                <a:gd name="connsiteY8" fmla="*/ 609600 h 635237"/>
                <a:gd name="connsiteX9" fmla="*/ 534051 w 542939"/>
                <a:gd name="connsiteY9" fmla="*/ 482600 h 635237"/>
                <a:gd name="connsiteX10" fmla="*/ 445151 w 542939"/>
                <a:gd name="connsiteY10" fmla="*/ 368300 h 635237"/>
                <a:gd name="connsiteX11" fmla="*/ 394351 w 542939"/>
                <a:gd name="connsiteY11" fmla="*/ 292100 h 635237"/>
                <a:gd name="connsiteX12" fmla="*/ 457851 w 542939"/>
                <a:gd name="connsiteY12" fmla="*/ 139700 h 635237"/>
                <a:gd name="connsiteX13" fmla="*/ 521351 w 542939"/>
                <a:gd name="connsiteY13" fmla="*/ 76200 h 6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39" h="635237">
                  <a:moveTo>
                    <a:pt x="457851" y="0"/>
                  </a:moveTo>
                  <a:cubicBezTo>
                    <a:pt x="436684" y="77258"/>
                    <a:pt x="415518" y="154517"/>
                    <a:pt x="343551" y="203200"/>
                  </a:cubicBezTo>
                  <a:cubicBezTo>
                    <a:pt x="271584" y="251883"/>
                    <a:pt x="78968" y="256117"/>
                    <a:pt x="26051" y="292100"/>
                  </a:cubicBezTo>
                  <a:cubicBezTo>
                    <a:pt x="-26866" y="328083"/>
                    <a:pt x="15468" y="376767"/>
                    <a:pt x="26051" y="419100"/>
                  </a:cubicBezTo>
                  <a:cubicBezTo>
                    <a:pt x="36634" y="461433"/>
                    <a:pt x="57801" y="512233"/>
                    <a:pt x="89551" y="546100"/>
                  </a:cubicBezTo>
                  <a:cubicBezTo>
                    <a:pt x="121301" y="579967"/>
                    <a:pt x="169984" y="609600"/>
                    <a:pt x="216551" y="622300"/>
                  </a:cubicBezTo>
                  <a:cubicBezTo>
                    <a:pt x="263118" y="635000"/>
                    <a:pt x="324501" y="620183"/>
                    <a:pt x="368951" y="622300"/>
                  </a:cubicBezTo>
                  <a:cubicBezTo>
                    <a:pt x="413401" y="624417"/>
                    <a:pt x="455734" y="637117"/>
                    <a:pt x="483251" y="635000"/>
                  </a:cubicBezTo>
                  <a:cubicBezTo>
                    <a:pt x="510768" y="632883"/>
                    <a:pt x="525584" y="635000"/>
                    <a:pt x="534051" y="609600"/>
                  </a:cubicBezTo>
                  <a:cubicBezTo>
                    <a:pt x="542518" y="584200"/>
                    <a:pt x="548868" y="522817"/>
                    <a:pt x="534051" y="482600"/>
                  </a:cubicBezTo>
                  <a:cubicBezTo>
                    <a:pt x="519234" y="442383"/>
                    <a:pt x="468434" y="400050"/>
                    <a:pt x="445151" y="368300"/>
                  </a:cubicBezTo>
                  <a:cubicBezTo>
                    <a:pt x="421868" y="336550"/>
                    <a:pt x="392234" y="330200"/>
                    <a:pt x="394351" y="292100"/>
                  </a:cubicBezTo>
                  <a:cubicBezTo>
                    <a:pt x="396468" y="254000"/>
                    <a:pt x="436684" y="175683"/>
                    <a:pt x="457851" y="139700"/>
                  </a:cubicBezTo>
                  <a:cubicBezTo>
                    <a:pt x="479018" y="103717"/>
                    <a:pt x="521351" y="76200"/>
                    <a:pt x="521351" y="76200"/>
                  </a:cubicBezTo>
                </a:path>
              </a:pathLst>
            </a:custGeom>
            <a:solidFill>
              <a:srgbClr val="D9C1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4" name="Forme libre 123"/>
            <p:cNvSpPr/>
            <p:nvPr/>
          </p:nvSpPr>
          <p:spPr>
            <a:xfrm>
              <a:off x="5499101" y="2195477"/>
              <a:ext cx="457198" cy="292098"/>
            </a:xfrm>
            <a:custGeom>
              <a:avLst/>
              <a:gdLst>
                <a:gd name="connsiteX0" fmla="*/ 0 w 457200"/>
                <a:gd name="connsiteY0" fmla="*/ 0 h 292100"/>
                <a:gd name="connsiteX1" fmla="*/ 38100 w 457200"/>
                <a:gd name="connsiteY1" fmla="*/ 127000 h 292100"/>
                <a:gd name="connsiteX2" fmla="*/ 101600 w 457200"/>
                <a:gd name="connsiteY2" fmla="*/ 215900 h 292100"/>
                <a:gd name="connsiteX3" fmla="*/ 165100 w 457200"/>
                <a:gd name="connsiteY3" fmla="*/ 279400 h 292100"/>
                <a:gd name="connsiteX4" fmla="*/ 254000 w 457200"/>
                <a:gd name="connsiteY4" fmla="*/ 292100 h 292100"/>
                <a:gd name="connsiteX5" fmla="*/ 355600 w 457200"/>
                <a:gd name="connsiteY5" fmla="*/ 279400 h 292100"/>
                <a:gd name="connsiteX6" fmla="*/ 457200 w 457200"/>
                <a:gd name="connsiteY6" fmla="*/ 292100 h 292100"/>
                <a:gd name="connsiteX7" fmla="*/ 457200 w 457200"/>
                <a:gd name="connsiteY7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292100">
                  <a:moveTo>
                    <a:pt x="0" y="0"/>
                  </a:moveTo>
                  <a:cubicBezTo>
                    <a:pt x="10583" y="45508"/>
                    <a:pt x="21167" y="91017"/>
                    <a:pt x="38100" y="127000"/>
                  </a:cubicBezTo>
                  <a:cubicBezTo>
                    <a:pt x="55033" y="162983"/>
                    <a:pt x="80433" y="190500"/>
                    <a:pt x="101600" y="215900"/>
                  </a:cubicBezTo>
                  <a:cubicBezTo>
                    <a:pt x="122767" y="241300"/>
                    <a:pt x="139700" y="266700"/>
                    <a:pt x="165100" y="279400"/>
                  </a:cubicBezTo>
                  <a:cubicBezTo>
                    <a:pt x="190500" y="292100"/>
                    <a:pt x="222250" y="292100"/>
                    <a:pt x="254000" y="292100"/>
                  </a:cubicBezTo>
                  <a:cubicBezTo>
                    <a:pt x="285750" y="292100"/>
                    <a:pt x="321733" y="279400"/>
                    <a:pt x="355600" y="279400"/>
                  </a:cubicBezTo>
                  <a:cubicBezTo>
                    <a:pt x="389467" y="279400"/>
                    <a:pt x="457200" y="292100"/>
                    <a:pt x="457200" y="292100"/>
                  </a:cubicBezTo>
                  <a:lnTo>
                    <a:pt x="457200" y="292100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5" name="Rectangle 124"/>
          <p:cNvSpPr/>
          <p:nvPr/>
        </p:nvSpPr>
        <p:spPr>
          <a:xfrm rot="7524064">
            <a:off x="7548779" y="2017818"/>
            <a:ext cx="850900" cy="377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6" name="Rectangle 125"/>
          <p:cNvSpPr/>
          <p:nvPr/>
        </p:nvSpPr>
        <p:spPr>
          <a:xfrm>
            <a:off x="7266805" y="1715968"/>
            <a:ext cx="1521128" cy="259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3" name="Rectangle 232"/>
          <p:cNvSpPr/>
          <p:nvPr/>
        </p:nvSpPr>
        <p:spPr>
          <a:xfrm>
            <a:off x="5684112" y="3684742"/>
            <a:ext cx="850900" cy="377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4" name="Rectangle 233"/>
          <p:cNvSpPr/>
          <p:nvPr/>
        </p:nvSpPr>
        <p:spPr>
          <a:xfrm>
            <a:off x="6057156" y="3693890"/>
            <a:ext cx="850900" cy="13548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5" name="Rectangle 234"/>
          <p:cNvSpPr/>
          <p:nvPr/>
        </p:nvSpPr>
        <p:spPr>
          <a:xfrm rot="1615930">
            <a:off x="6644038" y="3129154"/>
            <a:ext cx="199981" cy="684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6" name="Rectangle 235"/>
          <p:cNvSpPr/>
          <p:nvPr/>
        </p:nvSpPr>
        <p:spPr>
          <a:xfrm rot="19546487">
            <a:off x="7492838" y="3930541"/>
            <a:ext cx="442452" cy="1131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7" name="Rectangle 236"/>
          <p:cNvSpPr/>
          <p:nvPr/>
        </p:nvSpPr>
        <p:spPr>
          <a:xfrm>
            <a:off x="7639410" y="4169489"/>
            <a:ext cx="442452" cy="1131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8" name="Rectangle 237"/>
          <p:cNvSpPr/>
          <p:nvPr/>
        </p:nvSpPr>
        <p:spPr>
          <a:xfrm rot="19546487">
            <a:off x="6019694" y="4472566"/>
            <a:ext cx="442452" cy="1131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9" name="Rectangle 238"/>
          <p:cNvSpPr/>
          <p:nvPr/>
        </p:nvSpPr>
        <p:spPr>
          <a:xfrm rot="4578054">
            <a:off x="6714896" y="4817696"/>
            <a:ext cx="442452" cy="1131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1" name="Forme libre 240"/>
          <p:cNvSpPr/>
          <p:nvPr/>
        </p:nvSpPr>
        <p:spPr>
          <a:xfrm>
            <a:off x="7351524" y="4121247"/>
            <a:ext cx="323134" cy="249878"/>
          </a:xfrm>
          <a:custGeom>
            <a:avLst/>
            <a:gdLst>
              <a:gd name="connsiteX0" fmla="*/ 0 w 323134"/>
              <a:gd name="connsiteY0" fmla="*/ 0 h 249878"/>
              <a:gd name="connsiteX1" fmla="*/ 48126 w 323134"/>
              <a:gd name="connsiteY1" fmla="*/ 41251 h 249878"/>
              <a:gd name="connsiteX2" fmla="*/ 89377 w 323134"/>
              <a:gd name="connsiteY2" fmla="*/ 89377 h 249878"/>
              <a:gd name="connsiteX3" fmla="*/ 137504 w 323134"/>
              <a:gd name="connsiteY3" fmla="*/ 137504 h 249878"/>
              <a:gd name="connsiteX4" fmla="*/ 199380 w 323134"/>
              <a:gd name="connsiteY4" fmla="*/ 192505 h 249878"/>
              <a:gd name="connsiteX5" fmla="*/ 240632 w 323134"/>
              <a:gd name="connsiteY5" fmla="*/ 247507 h 249878"/>
              <a:gd name="connsiteX6" fmla="*/ 323134 w 323134"/>
              <a:gd name="connsiteY6" fmla="*/ 240631 h 249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134" h="249878">
                <a:moveTo>
                  <a:pt x="0" y="0"/>
                </a:moveTo>
                <a:cubicBezTo>
                  <a:pt x="16615" y="13177"/>
                  <a:pt x="33230" y="26355"/>
                  <a:pt x="48126" y="41251"/>
                </a:cubicBezTo>
                <a:cubicBezTo>
                  <a:pt x="63022" y="56147"/>
                  <a:pt x="74481" y="73335"/>
                  <a:pt x="89377" y="89377"/>
                </a:cubicBezTo>
                <a:cubicBezTo>
                  <a:pt x="104273" y="105419"/>
                  <a:pt x="119170" y="120316"/>
                  <a:pt x="137504" y="137504"/>
                </a:cubicBezTo>
                <a:cubicBezTo>
                  <a:pt x="155838" y="154692"/>
                  <a:pt x="182192" y="174171"/>
                  <a:pt x="199380" y="192505"/>
                </a:cubicBezTo>
                <a:cubicBezTo>
                  <a:pt x="216568" y="210839"/>
                  <a:pt x="220006" y="239486"/>
                  <a:pt x="240632" y="247507"/>
                </a:cubicBezTo>
                <a:cubicBezTo>
                  <a:pt x="261258" y="255528"/>
                  <a:pt x="323134" y="240631"/>
                  <a:pt x="323134" y="240631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3" name="ZoneTexte 252"/>
          <p:cNvSpPr txBox="1"/>
          <p:nvPr/>
        </p:nvSpPr>
        <p:spPr>
          <a:xfrm>
            <a:off x="4312067" y="5110058"/>
            <a:ext cx="2143580" cy="646331"/>
          </a:xfrm>
          <a:prstGeom prst="rect">
            <a:avLst/>
          </a:prstGeom>
          <a:solidFill>
            <a:schemeClr val="bg1"/>
          </a:solidFill>
          <a:ln>
            <a:solidFill>
              <a:srgbClr val="80358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803587"/>
                </a:solidFill>
              </a:rPr>
              <a:t>3) Formation des axones</a:t>
            </a:r>
          </a:p>
        </p:txBody>
      </p:sp>
      <p:cxnSp>
        <p:nvCxnSpPr>
          <p:cNvPr id="254" name="Connecteur droit avec flèche 253"/>
          <p:cNvCxnSpPr/>
          <p:nvPr/>
        </p:nvCxnSpPr>
        <p:spPr>
          <a:xfrm flipV="1">
            <a:off x="6079531" y="4186743"/>
            <a:ext cx="978755" cy="915835"/>
          </a:xfrm>
          <a:prstGeom prst="straightConnector1">
            <a:avLst/>
          </a:prstGeom>
          <a:ln w="19050">
            <a:solidFill>
              <a:srgbClr val="8035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8" name="ZoneTexte 247"/>
          <p:cNvSpPr txBox="1"/>
          <p:nvPr/>
        </p:nvSpPr>
        <p:spPr>
          <a:xfrm>
            <a:off x="4312067" y="5110058"/>
            <a:ext cx="2143580" cy="646331"/>
          </a:xfrm>
          <a:prstGeom prst="rect">
            <a:avLst/>
          </a:prstGeom>
          <a:solidFill>
            <a:schemeClr val="bg1"/>
          </a:solidFill>
          <a:ln>
            <a:solidFill>
              <a:srgbClr val="80358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803587"/>
                </a:solidFill>
              </a:rPr>
              <a:t>3) Formation des axones</a:t>
            </a:r>
          </a:p>
        </p:txBody>
      </p:sp>
      <p:cxnSp>
        <p:nvCxnSpPr>
          <p:cNvPr id="249" name="Connecteur droit avec flèche 248"/>
          <p:cNvCxnSpPr/>
          <p:nvPr/>
        </p:nvCxnSpPr>
        <p:spPr>
          <a:xfrm flipV="1">
            <a:off x="6079531" y="4186743"/>
            <a:ext cx="978755" cy="915835"/>
          </a:xfrm>
          <a:prstGeom prst="straightConnector1">
            <a:avLst/>
          </a:prstGeom>
          <a:ln w="19050">
            <a:solidFill>
              <a:srgbClr val="8035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0" name="ZoneTexte 249"/>
          <p:cNvSpPr txBox="1"/>
          <p:nvPr/>
        </p:nvSpPr>
        <p:spPr>
          <a:xfrm>
            <a:off x="7076620" y="1288747"/>
            <a:ext cx="2143580" cy="646331"/>
          </a:xfrm>
          <a:prstGeom prst="rect">
            <a:avLst/>
          </a:prstGeom>
          <a:solidFill>
            <a:schemeClr val="bg1"/>
          </a:solidFill>
          <a:ln>
            <a:solidFill>
              <a:srgbClr val="80358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803587"/>
                </a:solidFill>
              </a:rPr>
              <a:t>3) Formation des dendrites</a:t>
            </a:r>
          </a:p>
        </p:txBody>
      </p:sp>
      <p:cxnSp>
        <p:nvCxnSpPr>
          <p:cNvPr id="255" name="Connecteur droit avec flèche 254"/>
          <p:cNvCxnSpPr/>
          <p:nvPr/>
        </p:nvCxnSpPr>
        <p:spPr>
          <a:xfrm rot="10800000">
            <a:off x="6888675" y="2289912"/>
            <a:ext cx="1020728" cy="1588"/>
          </a:xfrm>
          <a:prstGeom prst="straightConnector1">
            <a:avLst/>
          </a:prstGeom>
          <a:ln w="19050">
            <a:solidFill>
              <a:srgbClr val="8035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Connecteur droit avec flèche 255"/>
          <p:cNvCxnSpPr/>
          <p:nvPr/>
        </p:nvCxnSpPr>
        <p:spPr>
          <a:xfrm rot="5400000">
            <a:off x="7552857" y="1956159"/>
            <a:ext cx="709671" cy="667509"/>
          </a:xfrm>
          <a:prstGeom prst="straightConnector1">
            <a:avLst/>
          </a:prstGeom>
          <a:ln w="19050">
            <a:solidFill>
              <a:srgbClr val="8035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ZoneTexte 256"/>
          <p:cNvSpPr txBox="1"/>
          <p:nvPr/>
        </p:nvSpPr>
        <p:spPr>
          <a:xfrm>
            <a:off x="7573232" y="3511956"/>
            <a:ext cx="1817269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8000"/>
                </a:solidFill>
              </a:rPr>
              <a:t>4) Formation des synapses</a:t>
            </a:r>
          </a:p>
        </p:txBody>
      </p:sp>
      <p:cxnSp>
        <p:nvCxnSpPr>
          <p:cNvPr id="259" name="Connecteur droit avec flèche 258"/>
          <p:cNvCxnSpPr>
            <a:endCxn id="72" idx="8"/>
          </p:cNvCxnSpPr>
          <p:nvPr/>
        </p:nvCxnSpPr>
        <p:spPr>
          <a:xfrm rot="10800000">
            <a:off x="7961817" y="3240656"/>
            <a:ext cx="279631" cy="271301"/>
          </a:xfrm>
          <a:prstGeom prst="straightConnector1">
            <a:avLst/>
          </a:prstGeom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3" name="Imag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50512" y="2507097"/>
            <a:ext cx="439988" cy="562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" name="Éclair 116"/>
          <p:cNvSpPr/>
          <p:nvPr/>
        </p:nvSpPr>
        <p:spPr>
          <a:xfrm rot="16200000">
            <a:off x="3282926" y="1748452"/>
            <a:ext cx="496765" cy="1082920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2" name="Éclair 131"/>
          <p:cNvSpPr/>
          <p:nvPr/>
        </p:nvSpPr>
        <p:spPr>
          <a:xfrm rot="5400000" flipH="1">
            <a:off x="2643627" y="3581282"/>
            <a:ext cx="496765" cy="1082920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3" name="Éclair 132"/>
          <p:cNvSpPr/>
          <p:nvPr/>
        </p:nvSpPr>
        <p:spPr>
          <a:xfrm rot="5400000" flipH="1">
            <a:off x="6748725" y="5251961"/>
            <a:ext cx="496765" cy="1082920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4" name="Éclair 133"/>
          <p:cNvSpPr/>
          <p:nvPr/>
        </p:nvSpPr>
        <p:spPr>
          <a:xfrm rot="5400000" flipH="1">
            <a:off x="8577251" y="1672546"/>
            <a:ext cx="496765" cy="1082920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35" name="Imag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66051" y="4699759"/>
            <a:ext cx="439988" cy="562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" name="Éclair 135"/>
          <p:cNvSpPr/>
          <p:nvPr/>
        </p:nvSpPr>
        <p:spPr>
          <a:xfrm rot="5400000" flipH="1">
            <a:off x="8392790" y="3865208"/>
            <a:ext cx="496765" cy="1082920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37" name="Imag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3410" y="5506528"/>
            <a:ext cx="439988" cy="562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" name="Imag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0554" y="4062187"/>
            <a:ext cx="439988" cy="562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" name="Imag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3475" y="2507097"/>
            <a:ext cx="439988" cy="562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" name="Image 3" descr="brains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846" y="1299"/>
            <a:ext cx="835739" cy="86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2" name="Grouper 16"/>
          <p:cNvGrpSpPr/>
          <p:nvPr/>
        </p:nvGrpSpPr>
        <p:grpSpPr>
          <a:xfrm>
            <a:off x="2035701" y="124437"/>
            <a:ext cx="454852" cy="714423"/>
            <a:chOff x="737376" y="1631631"/>
            <a:chExt cx="522173" cy="757073"/>
          </a:xfrm>
          <a:solidFill>
            <a:srgbClr val="F0B5B0"/>
          </a:solidFill>
        </p:grpSpPr>
        <p:grpSp>
          <p:nvGrpSpPr>
            <p:cNvPr id="143" name="Grouper 18"/>
            <p:cNvGrpSpPr/>
            <p:nvPr/>
          </p:nvGrpSpPr>
          <p:grpSpPr>
            <a:xfrm>
              <a:off x="737376" y="1631631"/>
              <a:ext cx="522173" cy="757073"/>
              <a:chOff x="737376" y="1631631"/>
              <a:chExt cx="720768" cy="1045007"/>
            </a:xfrm>
            <a:grpFill/>
          </p:grpSpPr>
          <p:sp>
            <p:nvSpPr>
              <p:cNvPr id="145" name="Forme libre 144"/>
              <p:cNvSpPr/>
              <p:nvPr/>
            </p:nvSpPr>
            <p:spPr>
              <a:xfrm>
                <a:off x="737376" y="1631631"/>
                <a:ext cx="720768" cy="1045007"/>
              </a:xfrm>
              <a:custGeom>
                <a:avLst/>
                <a:gdLst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320690 w 1032458"/>
                  <a:gd name="connsiteY25" fmla="*/ 1164564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73346 w 1032458"/>
                  <a:gd name="connsiteY55" fmla="*/ 410509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320690 w 1032458"/>
                  <a:gd name="connsiteY25" fmla="*/ 1164564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94363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94363 w 1032458"/>
                  <a:gd name="connsiteY27" fmla="*/ 1034555 h 1489730"/>
                  <a:gd name="connsiteX28" fmla="*/ 416031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79405 w 1033791"/>
                  <a:gd name="connsiteY3" fmla="*/ 384508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82013 w 1033791"/>
                  <a:gd name="connsiteY55" fmla="*/ 393174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82013 w 1033791"/>
                  <a:gd name="connsiteY55" fmla="*/ 393174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376007 w 1033791"/>
                  <a:gd name="connsiteY40" fmla="*/ 743514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47947 w 1033791"/>
                  <a:gd name="connsiteY31" fmla="*/ 872955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376007 w 1033791"/>
                  <a:gd name="connsiteY40" fmla="*/ 743514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25813 h 1499396"/>
                  <a:gd name="connsiteX1" fmla="*/ 849395 w 1033791"/>
                  <a:gd name="connsiteY1" fmla="*/ 147156 h 1499396"/>
                  <a:gd name="connsiteX2" fmla="*/ 927401 w 1033791"/>
                  <a:gd name="connsiteY2" fmla="*/ 290166 h 1499396"/>
                  <a:gd name="connsiteX3" fmla="*/ 957854 w 1033791"/>
                  <a:gd name="connsiteY3" fmla="*/ 397253 h 1499396"/>
                  <a:gd name="connsiteX4" fmla="*/ 991267 w 1033791"/>
                  <a:gd name="connsiteY4" fmla="*/ 558852 h 1499396"/>
                  <a:gd name="connsiteX5" fmla="*/ 1031409 w 1033791"/>
                  <a:gd name="connsiteY5" fmla="*/ 736532 h 1499396"/>
                  <a:gd name="connsiteX6" fmla="*/ 1027075 w 1033791"/>
                  <a:gd name="connsiteY6" fmla="*/ 875209 h 1499396"/>
                  <a:gd name="connsiteX7" fmla="*/ 1009740 w 1033791"/>
                  <a:gd name="connsiteY7" fmla="*/ 1130894 h 1499396"/>
                  <a:gd name="connsiteX8" fmla="*/ 884065 w 1033791"/>
                  <a:gd name="connsiteY8" fmla="*/ 1338909 h 1499396"/>
                  <a:gd name="connsiteX9" fmla="*/ 667382 w 1033791"/>
                  <a:gd name="connsiteY9" fmla="*/ 1464585 h 1499396"/>
                  <a:gd name="connsiteX10" fmla="*/ 541706 w 1033791"/>
                  <a:gd name="connsiteY10" fmla="*/ 1499254 h 1499396"/>
                  <a:gd name="connsiteX11" fmla="*/ 368360 w 1033791"/>
                  <a:gd name="connsiteY11" fmla="*/ 1455918 h 1499396"/>
                  <a:gd name="connsiteX12" fmla="*/ 242685 w 1033791"/>
                  <a:gd name="connsiteY12" fmla="*/ 1390913 h 1499396"/>
                  <a:gd name="connsiteX13" fmla="*/ 143011 w 1033791"/>
                  <a:gd name="connsiteY13" fmla="*/ 1273904 h 1499396"/>
                  <a:gd name="connsiteX14" fmla="*/ 43337 w 1033791"/>
                  <a:gd name="connsiteY14" fmla="*/ 1195899 h 1499396"/>
                  <a:gd name="connsiteX15" fmla="*/ 8668 w 1033791"/>
                  <a:gd name="connsiteY15" fmla="*/ 1122227 h 1499396"/>
                  <a:gd name="connsiteX16" fmla="*/ 30336 w 1033791"/>
                  <a:gd name="connsiteY16" fmla="*/ 1091891 h 1499396"/>
                  <a:gd name="connsiteX17" fmla="*/ 17335 w 1033791"/>
                  <a:gd name="connsiteY17" fmla="*/ 1074556 h 1499396"/>
                  <a:gd name="connsiteX18" fmla="*/ 34669 w 1033791"/>
                  <a:gd name="connsiteY18" fmla="*/ 1065889 h 1499396"/>
                  <a:gd name="connsiteX19" fmla="*/ 0 w 1033791"/>
                  <a:gd name="connsiteY19" fmla="*/ 1018219 h 1499396"/>
                  <a:gd name="connsiteX20" fmla="*/ 34669 w 1033791"/>
                  <a:gd name="connsiteY20" fmla="*/ 1009552 h 1499396"/>
                  <a:gd name="connsiteX21" fmla="*/ 82340 w 1033791"/>
                  <a:gd name="connsiteY21" fmla="*/ 1026886 h 1499396"/>
                  <a:gd name="connsiteX22" fmla="*/ 60671 w 1033791"/>
                  <a:gd name="connsiteY22" fmla="*/ 979216 h 1499396"/>
                  <a:gd name="connsiteX23" fmla="*/ 104008 w 1033791"/>
                  <a:gd name="connsiteY23" fmla="*/ 987883 h 1499396"/>
                  <a:gd name="connsiteX24" fmla="*/ 177680 w 1033791"/>
                  <a:gd name="connsiteY24" fmla="*/ 1113559 h 1499396"/>
                  <a:gd name="connsiteX25" fmla="*/ 299021 w 1033791"/>
                  <a:gd name="connsiteY25" fmla="*/ 1169897 h 1499396"/>
                  <a:gd name="connsiteX26" fmla="*/ 368360 w 1033791"/>
                  <a:gd name="connsiteY26" fmla="*/ 1113559 h 1499396"/>
                  <a:gd name="connsiteX27" fmla="*/ 394363 w 1033791"/>
                  <a:gd name="connsiteY27" fmla="*/ 1044221 h 1499396"/>
                  <a:gd name="connsiteX28" fmla="*/ 416031 w 1033791"/>
                  <a:gd name="connsiteY28" fmla="*/ 935880 h 1499396"/>
                  <a:gd name="connsiteX29" fmla="*/ 450700 w 1033791"/>
                  <a:gd name="connsiteY29" fmla="*/ 862208 h 1499396"/>
                  <a:gd name="connsiteX30" fmla="*/ 372694 w 1033791"/>
                  <a:gd name="connsiteY30" fmla="*/ 888210 h 1499396"/>
                  <a:gd name="connsiteX31" fmla="*/ 347947 w 1033791"/>
                  <a:gd name="connsiteY31" fmla="*/ 882621 h 1499396"/>
                  <a:gd name="connsiteX32" fmla="*/ 268686 w 1033791"/>
                  <a:gd name="connsiteY32" fmla="*/ 901210 h 1499396"/>
                  <a:gd name="connsiteX33" fmla="*/ 255686 w 1033791"/>
                  <a:gd name="connsiteY33" fmla="*/ 892543 h 1499396"/>
                  <a:gd name="connsiteX34" fmla="*/ 268686 w 1033791"/>
                  <a:gd name="connsiteY34" fmla="*/ 875209 h 1499396"/>
                  <a:gd name="connsiteX35" fmla="*/ 203682 w 1033791"/>
                  <a:gd name="connsiteY35" fmla="*/ 883876 h 1499396"/>
                  <a:gd name="connsiteX36" fmla="*/ 190681 w 1033791"/>
                  <a:gd name="connsiteY36" fmla="*/ 857874 h 1499396"/>
                  <a:gd name="connsiteX37" fmla="*/ 212349 w 1033791"/>
                  <a:gd name="connsiteY37" fmla="*/ 814538 h 1499396"/>
                  <a:gd name="connsiteX38" fmla="*/ 212349 w 1033791"/>
                  <a:gd name="connsiteY38" fmla="*/ 792869 h 1499396"/>
                  <a:gd name="connsiteX39" fmla="*/ 260019 w 1033791"/>
                  <a:gd name="connsiteY39" fmla="*/ 771770 h 1499396"/>
                  <a:gd name="connsiteX40" fmla="*/ 376007 w 1033791"/>
                  <a:gd name="connsiteY40" fmla="*/ 753180 h 1499396"/>
                  <a:gd name="connsiteX41" fmla="*/ 494036 w 1033791"/>
                  <a:gd name="connsiteY41" fmla="*/ 732198 h 1499396"/>
                  <a:gd name="connsiteX42" fmla="*/ 515704 w 1033791"/>
                  <a:gd name="connsiteY42" fmla="*/ 688862 h 1499396"/>
                  <a:gd name="connsiteX43" fmla="*/ 507037 w 1033791"/>
                  <a:gd name="connsiteY43" fmla="*/ 645525 h 1499396"/>
                  <a:gd name="connsiteX44" fmla="*/ 468034 w 1033791"/>
                  <a:gd name="connsiteY44" fmla="*/ 645525 h 1499396"/>
                  <a:gd name="connsiteX45" fmla="*/ 342358 w 1033791"/>
                  <a:gd name="connsiteY45" fmla="*/ 684528 h 1499396"/>
                  <a:gd name="connsiteX46" fmla="*/ 251352 w 1033791"/>
                  <a:gd name="connsiteY46" fmla="*/ 688862 h 1499396"/>
                  <a:gd name="connsiteX47" fmla="*/ 238351 w 1033791"/>
                  <a:gd name="connsiteY47" fmla="*/ 658526 h 1499396"/>
                  <a:gd name="connsiteX48" fmla="*/ 260019 w 1033791"/>
                  <a:gd name="connsiteY48" fmla="*/ 645525 h 1499396"/>
                  <a:gd name="connsiteX49" fmla="*/ 212349 w 1033791"/>
                  <a:gd name="connsiteY49" fmla="*/ 645525 h 1499396"/>
                  <a:gd name="connsiteX50" fmla="*/ 156012 w 1033791"/>
                  <a:gd name="connsiteY50" fmla="*/ 610856 h 1499396"/>
                  <a:gd name="connsiteX51" fmla="*/ 156012 w 1033791"/>
                  <a:gd name="connsiteY51" fmla="*/ 589188 h 1499396"/>
                  <a:gd name="connsiteX52" fmla="*/ 121342 w 1033791"/>
                  <a:gd name="connsiteY52" fmla="*/ 571853 h 1499396"/>
                  <a:gd name="connsiteX53" fmla="*/ 108341 w 1033791"/>
                  <a:gd name="connsiteY53" fmla="*/ 550185 h 1499396"/>
                  <a:gd name="connsiteX54" fmla="*/ 104008 w 1033791"/>
                  <a:gd name="connsiteY54" fmla="*/ 476513 h 1499396"/>
                  <a:gd name="connsiteX55" fmla="*/ 175855 w 1033791"/>
                  <a:gd name="connsiteY55" fmla="*/ 390525 h 1499396"/>
                  <a:gd name="connsiteX56" fmla="*/ 213604 w 1033791"/>
                  <a:gd name="connsiteY56" fmla="*/ 247515 h 1499396"/>
                  <a:gd name="connsiteX57" fmla="*/ 281687 w 1033791"/>
                  <a:gd name="connsiteY57" fmla="*/ 112486 h 1499396"/>
                  <a:gd name="connsiteX58" fmla="*/ 411697 w 1033791"/>
                  <a:gd name="connsiteY58" fmla="*/ 38814 h 1499396"/>
                  <a:gd name="connsiteX59" fmla="*/ 535135 w 1033791"/>
                  <a:gd name="connsiteY59" fmla="*/ 859 h 1499396"/>
                  <a:gd name="connsiteX60" fmla="*/ 702051 w 1033791"/>
                  <a:gd name="connsiteY60" fmla="*/ 25813 h 1499396"/>
                  <a:gd name="connsiteX0" fmla="*/ 719980 w 1033791"/>
                  <a:gd name="connsiteY0" fmla="*/ 36909 h 1498539"/>
                  <a:gd name="connsiteX1" fmla="*/ 849395 w 1033791"/>
                  <a:gd name="connsiteY1" fmla="*/ 146299 h 1498539"/>
                  <a:gd name="connsiteX2" fmla="*/ 927401 w 1033791"/>
                  <a:gd name="connsiteY2" fmla="*/ 289309 h 1498539"/>
                  <a:gd name="connsiteX3" fmla="*/ 957854 w 1033791"/>
                  <a:gd name="connsiteY3" fmla="*/ 396396 h 1498539"/>
                  <a:gd name="connsiteX4" fmla="*/ 991267 w 1033791"/>
                  <a:gd name="connsiteY4" fmla="*/ 557995 h 1498539"/>
                  <a:gd name="connsiteX5" fmla="*/ 1031409 w 1033791"/>
                  <a:gd name="connsiteY5" fmla="*/ 735675 h 1498539"/>
                  <a:gd name="connsiteX6" fmla="*/ 1027075 w 1033791"/>
                  <a:gd name="connsiteY6" fmla="*/ 874352 h 1498539"/>
                  <a:gd name="connsiteX7" fmla="*/ 1009740 w 1033791"/>
                  <a:gd name="connsiteY7" fmla="*/ 1130037 h 1498539"/>
                  <a:gd name="connsiteX8" fmla="*/ 884065 w 1033791"/>
                  <a:gd name="connsiteY8" fmla="*/ 1338052 h 1498539"/>
                  <a:gd name="connsiteX9" fmla="*/ 667382 w 1033791"/>
                  <a:gd name="connsiteY9" fmla="*/ 1463728 h 1498539"/>
                  <a:gd name="connsiteX10" fmla="*/ 541706 w 1033791"/>
                  <a:gd name="connsiteY10" fmla="*/ 1498397 h 1498539"/>
                  <a:gd name="connsiteX11" fmla="*/ 368360 w 1033791"/>
                  <a:gd name="connsiteY11" fmla="*/ 1455061 h 1498539"/>
                  <a:gd name="connsiteX12" fmla="*/ 242685 w 1033791"/>
                  <a:gd name="connsiteY12" fmla="*/ 1390056 h 1498539"/>
                  <a:gd name="connsiteX13" fmla="*/ 143011 w 1033791"/>
                  <a:gd name="connsiteY13" fmla="*/ 1273047 h 1498539"/>
                  <a:gd name="connsiteX14" fmla="*/ 43337 w 1033791"/>
                  <a:gd name="connsiteY14" fmla="*/ 1195042 h 1498539"/>
                  <a:gd name="connsiteX15" fmla="*/ 8668 w 1033791"/>
                  <a:gd name="connsiteY15" fmla="*/ 1121370 h 1498539"/>
                  <a:gd name="connsiteX16" fmla="*/ 30336 w 1033791"/>
                  <a:gd name="connsiteY16" fmla="*/ 1091034 h 1498539"/>
                  <a:gd name="connsiteX17" fmla="*/ 17335 w 1033791"/>
                  <a:gd name="connsiteY17" fmla="*/ 1073699 h 1498539"/>
                  <a:gd name="connsiteX18" fmla="*/ 34669 w 1033791"/>
                  <a:gd name="connsiteY18" fmla="*/ 1065032 h 1498539"/>
                  <a:gd name="connsiteX19" fmla="*/ 0 w 1033791"/>
                  <a:gd name="connsiteY19" fmla="*/ 1017362 h 1498539"/>
                  <a:gd name="connsiteX20" fmla="*/ 34669 w 1033791"/>
                  <a:gd name="connsiteY20" fmla="*/ 1008695 h 1498539"/>
                  <a:gd name="connsiteX21" fmla="*/ 82340 w 1033791"/>
                  <a:gd name="connsiteY21" fmla="*/ 1026029 h 1498539"/>
                  <a:gd name="connsiteX22" fmla="*/ 60671 w 1033791"/>
                  <a:gd name="connsiteY22" fmla="*/ 978359 h 1498539"/>
                  <a:gd name="connsiteX23" fmla="*/ 104008 w 1033791"/>
                  <a:gd name="connsiteY23" fmla="*/ 987026 h 1498539"/>
                  <a:gd name="connsiteX24" fmla="*/ 177680 w 1033791"/>
                  <a:gd name="connsiteY24" fmla="*/ 1112702 h 1498539"/>
                  <a:gd name="connsiteX25" fmla="*/ 299021 w 1033791"/>
                  <a:gd name="connsiteY25" fmla="*/ 1169040 h 1498539"/>
                  <a:gd name="connsiteX26" fmla="*/ 368360 w 1033791"/>
                  <a:gd name="connsiteY26" fmla="*/ 1112702 h 1498539"/>
                  <a:gd name="connsiteX27" fmla="*/ 394363 w 1033791"/>
                  <a:gd name="connsiteY27" fmla="*/ 1043364 h 1498539"/>
                  <a:gd name="connsiteX28" fmla="*/ 416031 w 1033791"/>
                  <a:gd name="connsiteY28" fmla="*/ 935023 h 1498539"/>
                  <a:gd name="connsiteX29" fmla="*/ 450700 w 1033791"/>
                  <a:gd name="connsiteY29" fmla="*/ 861351 h 1498539"/>
                  <a:gd name="connsiteX30" fmla="*/ 372694 w 1033791"/>
                  <a:gd name="connsiteY30" fmla="*/ 887353 h 1498539"/>
                  <a:gd name="connsiteX31" fmla="*/ 347947 w 1033791"/>
                  <a:gd name="connsiteY31" fmla="*/ 881764 h 1498539"/>
                  <a:gd name="connsiteX32" fmla="*/ 268686 w 1033791"/>
                  <a:gd name="connsiteY32" fmla="*/ 900353 h 1498539"/>
                  <a:gd name="connsiteX33" fmla="*/ 255686 w 1033791"/>
                  <a:gd name="connsiteY33" fmla="*/ 891686 h 1498539"/>
                  <a:gd name="connsiteX34" fmla="*/ 268686 w 1033791"/>
                  <a:gd name="connsiteY34" fmla="*/ 874352 h 1498539"/>
                  <a:gd name="connsiteX35" fmla="*/ 203682 w 1033791"/>
                  <a:gd name="connsiteY35" fmla="*/ 883019 h 1498539"/>
                  <a:gd name="connsiteX36" fmla="*/ 190681 w 1033791"/>
                  <a:gd name="connsiteY36" fmla="*/ 857017 h 1498539"/>
                  <a:gd name="connsiteX37" fmla="*/ 212349 w 1033791"/>
                  <a:gd name="connsiteY37" fmla="*/ 813681 h 1498539"/>
                  <a:gd name="connsiteX38" fmla="*/ 212349 w 1033791"/>
                  <a:gd name="connsiteY38" fmla="*/ 792012 h 1498539"/>
                  <a:gd name="connsiteX39" fmla="*/ 260019 w 1033791"/>
                  <a:gd name="connsiteY39" fmla="*/ 770913 h 1498539"/>
                  <a:gd name="connsiteX40" fmla="*/ 376007 w 1033791"/>
                  <a:gd name="connsiteY40" fmla="*/ 752323 h 1498539"/>
                  <a:gd name="connsiteX41" fmla="*/ 494036 w 1033791"/>
                  <a:gd name="connsiteY41" fmla="*/ 731341 h 1498539"/>
                  <a:gd name="connsiteX42" fmla="*/ 515704 w 1033791"/>
                  <a:gd name="connsiteY42" fmla="*/ 688005 h 1498539"/>
                  <a:gd name="connsiteX43" fmla="*/ 507037 w 1033791"/>
                  <a:gd name="connsiteY43" fmla="*/ 644668 h 1498539"/>
                  <a:gd name="connsiteX44" fmla="*/ 468034 w 1033791"/>
                  <a:gd name="connsiteY44" fmla="*/ 644668 h 1498539"/>
                  <a:gd name="connsiteX45" fmla="*/ 342358 w 1033791"/>
                  <a:gd name="connsiteY45" fmla="*/ 683671 h 1498539"/>
                  <a:gd name="connsiteX46" fmla="*/ 251352 w 1033791"/>
                  <a:gd name="connsiteY46" fmla="*/ 688005 h 1498539"/>
                  <a:gd name="connsiteX47" fmla="*/ 238351 w 1033791"/>
                  <a:gd name="connsiteY47" fmla="*/ 657669 h 1498539"/>
                  <a:gd name="connsiteX48" fmla="*/ 260019 w 1033791"/>
                  <a:gd name="connsiteY48" fmla="*/ 644668 h 1498539"/>
                  <a:gd name="connsiteX49" fmla="*/ 212349 w 1033791"/>
                  <a:gd name="connsiteY49" fmla="*/ 644668 h 1498539"/>
                  <a:gd name="connsiteX50" fmla="*/ 156012 w 1033791"/>
                  <a:gd name="connsiteY50" fmla="*/ 609999 h 1498539"/>
                  <a:gd name="connsiteX51" fmla="*/ 156012 w 1033791"/>
                  <a:gd name="connsiteY51" fmla="*/ 588331 h 1498539"/>
                  <a:gd name="connsiteX52" fmla="*/ 121342 w 1033791"/>
                  <a:gd name="connsiteY52" fmla="*/ 570996 h 1498539"/>
                  <a:gd name="connsiteX53" fmla="*/ 108341 w 1033791"/>
                  <a:gd name="connsiteY53" fmla="*/ 549328 h 1498539"/>
                  <a:gd name="connsiteX54" fmla="*/ 104008 w 1033791"/>
                  <a:gd name="connsiteY54" fmla="*/ 475656 h 1498539"/>
                  <a:gd name="connsiteX55" fmla="*/ 175855 w 1033791"/>
                  <a:gd name="connsiteY55" fmla="*/ 389668 h 1498539"/>
                  <a:gd name="connsiteX56" fmla="*/ 213604 w 1033791"/>
                  <a:gd name="connsiteY56" fmla="*/ 246658 h 1498539"/>
                  <a:gd name="connsiteX57" fmla="*/ 281687 w 1033791"/>
                  <a:gd name="connsiteY57" fmla="*/ 111629 h 1498539"/>
                  <a:gd name="connsiteX58" fmla="*/ 411697 w 1033791"/>
                  <a:gd name="connsiteY58" fmla="*/ 37957 h 1498539"/>
                  <a:gd name="connsiteX59" fmla="*/ 535135 w 1033791"/>
                  <a:gd name="connsiteY59" fmla="*/ 2 h 1498539"/>
                  <a:gd name="connsiteX60" fmla="*/ 719980 w 1033791"/>
                  <a:gd name="connsiteY60" fmla="*/ 36909 h 1498539"/>
                  <a:gd name="connsiteX0" fmla="*/ 719980 w 1033791"/>
                  <a:gd name="connsiteY0" fmla="*/ 37214 h 1498844"/>
                  <a:gd name="connsiteX1" fmla="*/ 849395 w 1033791"/>
                  <a:gd name="connsiteY1" fmla="*/ 146604 h 1498844"/>
                  <a:gd name="connsiteX2" fmla="*/ 927401 w 1033791"/>
                  <a:gd name="connsiteY2" fmla="*/ 289614 h 1498844"/>
                  <a:gd name="connsiteX3" fmla="*/ 957854 w 1033791"/>
                  <a:gd name="connsiteY3" fmla="*/ 396701 h 1498844"/>
                  <a:gd name="connsiteX4" fmla="*/ 991267 w 1033791"/>
                  <a:gd name="connsiteY4" fmla="*/ 558300 h 1498844"/>
                  <a:gd name="connsiteX5" fmla="*/ 1031409 w 1033791"/>
                  <a:gd name="connsiteY5" fmla="*/ 735980 h 1498844"/>
                  <a:gd name="connsiteX6" fmla="*/ 1027075 w 1033791"/>
                  <a:gd name="connsiteY6" fmla="*/ 874657 h 1498844"/>
                  <a:gd name="connsiteX7" fmla="*/ 1009740 w 1033791"/>
                  <a:gd name="connsiteY7" fmla="*/ 1130342 h 1498844"/>
                  <a:gd name="connsiteX8" fmla="*/ 884065 w 1033791"/>
                  <a:gd name="connsiteY8" fmla="*/ 1338357 h 1498844"/>
                  <a:gd name="connsiteX9" fmla="*/ 667382 w 1033791"/>
                  <a:gd name="connsiteY9" fmla="*/ 1464033 h 1498844"/>
                  <a:gd name="connsiteX10" fmla="*/ 541706 w 1033791"/>
                  <a:gd name="connsiteY10" fmla="*/ 1498702 h 1498844"/>
                  <a:gd name="connsiteX11" fmla="*/ 368360 w 1033791"/>
                  <a:gd name="connsiteY11" fmla="*/ 1455366 h 1498844"/>
                  <a:gd name="connsiteX12" fmla="*/ 242685 w 1033791"/>
                  <a:gd name="connsiteY12" fmla="*/ 1390361 h 1498844"/>
                  <a:gd name="connsiteX13" fmla="*/ 143011 w 1033791"/>
                  <a:gd name="connsiteY13" fmla="*/ 1273352 h 1498844"/>
                  <a:gd name="connsiteX14" fmla="*/ 43337 w 1033791"/>
                  <a:gd name="connsiteY14" fmla="*/ 1195347 h 1498844"/>
                  <a:gd name="connsiteX15" fmla="*/ 8668 w 1033791"/>
                  <a:gd name="connsiteY15" fmla="*/ 1121675 h 1498844"/>
                  <a:gd name="connsiteX16" fmla="*/ 30336 w 1033791"/>
                  <a:gd name="connsiteY16" fmla="*/ 1091339 h 1498844"/>
                  <a:gd name="connsiteX17" fmla="*/ 17335 w 1033791"/>
                  <a:gd name="connsiteY17" fmla="*/ 1074004 h 1498844"/>
                  <a:gd name="connsiteX18" fmla="*/ 34669 w 1033791"/>
                  <a:gd name="connsiteY18" fmla="*/ 1065337 h 1498844"/>
                  <a:gd name="connsiteX19" fmla="*/ 0 w 1033791"/>
                  <a:gd name="connsiteY19" fmla="*/ 1017667 h 1498844"/>
                  <a:gd name="connsiteX20" fmla="*/ 34669 w 1033791"/>
                  <a:gd name="connsiteY20" fmla="*/ 1009000 h 1498844"/>
                  <a:gd name="connsiteX21" fmla="*/ 82340 w 1033791"/>
                  <a:gd name="connsiteY21" fmla="*/ 1026334 h 1498844"/>
                  <a:gd name="connsiteX22" fmla="*/ 60671 w 1033791"/>
                  <a:gd name="connsiteY22" fmla="*/ 978664 h 1498844"/>
                  <a:gd name="connsiteX23" fmla="*/ 104008 w 1033791"/>
                  <a:gd name="connsiteY23" fmla="*/ 987331 h 1498844"/>
                  <a:gd name="connsiteX24" fmla="*/ 177680 w 1033791"/>
                  <a:gd name="connsiteY24" fmla="*/ 1113007 h 1498844"/>
                  <a:gd name="connsiteX25" fmla="*/ 299021 w 1033791"/>
                  <a:gd name="connsiteY25" fmla="*/ 1169345 h 1498844"/>
                  <a:gd name="connsiteX26" fmla="*/ 368360 w 1033791"/>
                  <a:gd name="connsiteY26" fmla="*/ 1113007 h 1498844"/>
                  <a:gd name="connsiteX27" fmla="*/ 394363 w 1033791"/>
                  <a:gd name="connsiteY27" fmla="*/ 1043669 h 1498844"/>
                  <a:gd name="connsiteX28" fmla="*/ 416031 w 1033791"/>
                  <a:gd name="connsiteY28" fmla="*/ 935328 h 1498844"/>
                  <a:gd name="connsiteX29" fmla="*/ 450700 w 1033791"/>
                  <a:gd name="connsiteY29" fmla="*/ 861656 h 1498844"/>
                  <a:gd name="connsiteX30" fmla="*/ 372694 w 1033791"/>
                  <a:gd name="connsiteY30" fmla="*/ 887658 h 1498844"/>
                  <a:gd name="connsiteX31" fmla="*/ 347947 w 1033791"/>
                  <a:gd name="connsiteY31" fmla="*/ 882069 h 1498844"/>
                  <a:gd name="connsiteX32" fmla="*/ 268686 w 1033791"/>
                  <a:gd name="connsiteY32" fmla="*/ 900658 h 1498844"/>
                  <a:gd name="connsiteX33" fmla="*/ 255686 w 1033791"/>
                  <a:gd name="connsiteY33" fmla="*/ 891991 h 1498844"/>
                  <a:gd name="connsiteX34" fmla="*/ 268686 w 1033791"/>
                  <a:gd name="connsiteY34" fmla="*/ 874657 h 1498844"/>
                  <a:gd name="connsiteX35" fmla="*/ 203682 w 1033791"/>
                  <a:gd name="connsiteY35" fmla="*/ 883324 h 1498844"/>
                  <a:gd name="connsiteX36" fmla="*/ 190681 w 1033791"/>
                  <a:gd name="connsiteY36" fmla="*/ 857322 h 1498844"/>
                  <a:gd name="connsiteX37" fmla="*/ 212349 w 1033791"/>
                  <a:gd name="connsiteY37" fmla="*/ 813986 h 1498844"/>
                  <a:gd name="connsiteX38" fmla="*/ 212349 w 1033791"/>
                  <a:gd name="connsiteY38" fmla="*/ 792317 h 1498844"/>
                  <a:gd name="connsiteX39" fmla="*/ 260019 w 1033791"/>
                  <a:gd name="connsiteY39" fmla="*/ 771218 h 1498844"/>
                  <a:gd name="connsiteX40" fmla="*/ 376007 w 1033791"/>
                  <a:gd name="connsiteY40" fmla="*/ 752628 h 1498844"/>
                  <a:gd name="connsiteX41" fmla="*/ 494036 w 1033791"/>
                  <a:gd name="connsiteY41" fmla="*/ 731646 h 1498844"/>
                  <a:gd name="connsiteX42" fmla="*/ 515704 w 1033791"/>
                  <a:gd name="connsiteY42" fmla="*/ 688310 h 1498844"/>
                  <a:gd name="connsiteX43" fmla="*/ 507037 w 1033791"/>
                  <a:gd name="connsiteY43" fmla="*/ 644973 h 1498844"/>
                  <a:gd name="connsiteX44" fmla="*/ 468034 w 1033791"/>
                  <a:gd name="connsiteY44" fmla="*/ 644973 h 1498844"/>
                  <a:gd name="connsiteX45" fmla="*/ 342358 w 1033791"/>
                  <a:gd name="connsiteY45" fmla="*/ 683976 h 1498844"/>
                  <a:gd name="connsiteX46" fmla="*/ 251352 w 1033791"/>
                  <a:gd name="connsiteY46" fmla="*/ 688310 h 1498844"/>
                  <a:gd name="connsiteX47" fmla="*/ 238351 w 1033791"/>
                  <a:gd name="connsiteY47" fmla="*/ 657974 h 1498844"/>
                  <a:gd name="connsiteX48" fmla="*/ 260019 w 1033791"/>
                  <a:gd name="connsiteY48" fmla="*/ 644973 h 1498844"/>
                  <a:gd name="connsiteX49" fmla="*/ 212349 w 1033791"/>
                  <a:gd name="connsiteY49" fmla="*/ 644973 h 1498844"/>
                  <a:gd name="connsiteX50" fmla="*/ 156012 w 1033791"/>
                  <a:gd name="connsiteY50" fmla="*/ 610304 h 1498844"/>
                  <a:gd name="connsiteX51" fmla="*/ 156012 w 1033791"/>
                  <a:gd name="connsiteY51" fmla="*/ 588636 h 1498844"/>
                  <a:gd name="connsiteX52" fmla="*/ 121342 w 1033791"/>
                  <a:gd name="connsiteY52" fmla="*/ 571301 h 1498844"/>
                  <a:gd name="connsiteX53" fmla="*/ 108341 w 1033791"/>
                  <a:gd name="connsiteY53" fmla="*/ 549633 h 1498844"/>
                  <a:gd name="connsiteX54" fmla="*/ 104008 w 1033791"/>
                  <a:gd name="connsiteY54" fmla="*/ 475961 h 1498844"/>
                  <a:gd name="connsiteX55" fmla="*/ 175855 w 1033791"/>
                  <a:gd name="connsiteY55" fmla="*/ 389973 h 1498844"/>
                  <a:gd name="connsiteX56" fmla="*/ 213604 w 1033791"/>
                  <a:gd name="connsiteY56" fmla="*/ 246963 h 1498844"/>
                  <a:gd name="connsiteX57" fmla="*/ 281687 w 1033791"/>
                  <a:gd name="connsiteY57" fmla="*/ 111934 h 1498844"/>
                  <a:gd name="connsiteX58" fmla="*/ 390596 w 1033791"/>
                  <a:gd name="connsiteY58" fmla="*/ 24194 h 1498844"/>
                  <a:gd name="connsiteX59" fmla="*/ 535135 w 1033791"/>
                  <a:gd name="connsiteY59" fmla="*/ 307 h 1498844"/>
                  <a:gd name="connsiteX60" fmla="*/ 719980 w 1033791"/>
                  <a:gd name="connsiteY60" fmla="*/ 37214 h 1498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033791" h="1498844">
                    <a:moveTo>
                      <a:pt x="719980" y="37214"/>
                    </a:moveTo>
                    <a:cubicBezTo>
                      <a:pt x="772357" y="61597"/>
                      <a:pt x="814825" y="104537"/>
                      <a:pt x="849395" y="146604"/>
                    </a:cubicBezTo>
                    <a:cubicBezTo>
                      <a:pt x="883965" y="188671"/>
                      <a:pt x="909325" y="247931"/>
                      <a:pt x="927401" y="289614"/>
                    </a:cubicBezTo>
                    <a:cubicBezTo>
                      <a:pt x="945477" y="331297"/>
                      <a:pt x="947210" y="351920"/>
                      <a:pt x="957854" y="396701"/>
                    </a:cubicBezTo>
                    <a:cubicBezTo>
                      <a:pt x="968498" y="441482"/>
                      <a:pt x="979008" y="501754"/>
                      <a:pt x="991267" y="558300"/>
                    </a:cubicBezTo>
                    <a:cubicBezTo>
                      <a:pt x="1003526" y="614846"/>
                      <a:pt x="1025441" y="683254"/>
                      <a:pt x="1031409" y="735980"/>
                    </a:cubicBezTo>
                    <a:cubicBezTo>
                      <a:pt x="1037377" y="788706"/>
                      <a:pt x="1030686" y="808930"/>
                      <a:pt x="1027075" y="874657"/>
                    </a:cubicBezTo>
                    <a:cubicBezTo>
                      <a:pt x="1023464" y="940384"/>
                      <a:pt x="1033575" y="1053059"/>
                      <a:pt x="1009740" y="1130342"/>
                    </a:cubicBezTo>
                    <a:cubicBezTo>
                      <a:pt x="985905" y="1207625"/>
                      <a:pt x="941125" y="1282742"/>
                      <a:pt x="884065" y="1338357"/>
                    </a:cubicBezTo>
                    <a:cubicBezTo>
                      <a:pt x="827005" y="1393972"/>
                      <a:pt x="724442" y="1437309"/>
                      <a:pt x="667382" y="1464033"/>
                    </a:cubicBezTo>
                    <a:cubicBezTo>
                      <a:pt x="610322" y="1490757"/>
                      <a:pt x="591543" y="1500146"/>
                      <a:pt x="541706" y="1498702"/>
                    </a:cubicBezTo>
                    <a:cubicBezTo>
                      <a:pt x="491869" y="1497258"/>
                      <a:pt x="418197" y="1473423"/>
                      <a:pt x="368360" y="1455366"/>
                    </a:cubicBezTo>
                    <a:cubicBezTo>
                      <a:pt x="318523" y="1437309"/>
                      <a:pt x="280243" y="1420697"/>
                      <a:pt x="242685" y="1390361"/>
                    </a:cubicBezTo>
                    <a:cubicBezTo>
                      <a:pt x="205127" y="1360025"/>
                      <a:pt x="176236" y="1305854"/>
                      <a:pt x="143011" y="1273352"/>
                    </a:cubicBezTo>
                    <a:cubicBezTo>
                      <a:pt x="109786" y="1240850"/>
                      <a:pt x="65727" y="1220626"/>
                      <a:pt x="43337" y="1195347"/>
                    </a:cubicBezTo>
                    <a:cubicBezTo>
                      <a:pt x="20947" y="1170068"/>
                      <a:pt x="10835" y="1139010"/>
                      <a:pt x="8668" y="1121675"/>
                    </a:cubicBezTo>
                    <a:cubicBezTo>
                      <a:pt x="6501" y="1104340"/>
                      <a:pt x="28891" y="1099284"/>
                      <a:pt x="30336" y="1091339"/>
                    </a:cubicBezTo>
                    <a:cubicBezTo>
                      <a:pt x="31780" y="1083394"/>
                      <a:pt x="16613" y="1078338"/>
                      <a:pt x="17335" y="1074004"/>
                    </a:cubicBezTo>
                    <a:cubicBezTo>
                      <a:pt x="18057" y="1069670"/>
                      <a:pt x="37558" y="1074726"/>
                      <a:pt x="34669" y="1065337"/>
                    </a:cubicBezTo>
                    <a:cubicBezTo>
                      <a:pt x="31780" y="1055948"/>
                      <a:pt x="0" y="1027056"/>
                      <a:pt x="0" y="1017667"/>
                    </a:cubicBezTo>
                    <a:cubicBezTo>
                      <a:pt x="0" y="1008278"/>
                      <a:pt x="20946" y="1007556"/>
                      <a:pt x="34669" y="1009000"/>
                    </a:cubicBezTo>
                    <a:cubicBezTo>
                      <a:pt x="48392" y="1010444"/>
                      <a:pt x="78006" y="1031390"/>
                      <a:pt x="82340" y="1026334"/>
                    </a:cubicBezTo>
                    <a:cubicBezTo>
                      <a:pt x="86674" y="1021278"/>
                      <a:pt x="57060" y="985164"/>
                      <a:pt x="60671" y="978664"/>
                    </a:cubicBezTo>
                    <a:cubicBezTo>
                      <a:pt x="64282" y="972164"/>
                      <a:pt x="84507" y="964941"/>
                      <a:pt x="104008" y="987331"/>
                    </a:cubicBezTo>
                    <a:cubicBezTo>
                      <a:pt x="123509" y="1009721"/>
                      <a:pt x="145178" y="1082671"/>
                      <a:pt x="177680" y="1113007"/>
                    </a:cubicBezTo>
                    <a:cubicBezTo>
                      <a:pt x="210182" y="1143343"/>
                      <a:pt x="267241" y="1169345"/>
                      <a:pt x="299021" y="1169345"/>
                    </a:cubicBezTo>
                    <a:cubicBezTo>
                      <a:pt x="330801" y="1169345"/>
                      <a:pt x="352470" y="1133953"/>
                      <a:pt x="368360" y="1113007"/>
                    </a:cubicBezTo>
                    <a:cubicBezTo>
                      <a:pt x="384250" y="1092061"/>
                      <a:pt x="386418" y="1073282"/>
                      <a:pt x="394363" y="1043669"/>
                    </a:cubicBezTo>
                    <a:cubicBezTo>
                      <a:pt x="402308" y="1014056"/>
                      <a:pt x="406642" y="965663"/>
                      <a:pt x="416031" y="935328"/>
                    </a:cubicBezTo>
                    <a:cubicBezTo>
                      <a:pt x="425420" y="904993"/>
                      <a:pt x="457923" y="869601"/>
                      <a:pt x="450700" y="861656"/>
                    </a:cubicBezTo>
                    <a:cubicBezTo>
                      <a:pt x="443477" y="853711"/>
                      <a:pt x="389819" y="884256"/>
                      <a:pt x="372694" y="887658"/>
                    </a:cubicBezTo>
                    <a:cubicBezTo>
                      <a:pt x="355569" y="891060"/>
                      <a:pt x="365282" y="879902"/>
                      <a:pt x="347947" y="882069"/>
                    </a:cubicBezTo>
                    <a:cubicBezTo>
                      <a:pt x="330612" y="884236"/>
                      <a:pt x="284063" y="899004"/>
                      <a:pt x="268686" y="900658"/>
                    </a:cubicBezTo>
                    <a:cubicBezTo>
                      <a:pt x="253309" y="902312"/>
                      <a:pt x="255686" y="896324"/>
                      <a:pt x="255686" y="891991"/>
                    </a:cubicBezTo>
                    <a:cubicBezTo>
                      <a:pt x="255686" y="887658"/>
                      <a:pt x="277353" y="876102"/>
                      <a:pt x="268686" y="874657"/>
                    </a:cubicBezTo>
                    <a:cubicBezTo>
                      <a:pt x="260019" y="873213"/>
                      <a:pt x="216683" y="886213"/>
                      <a:pt x="203682" y="883324"/>
                    </a:cubicBezTo>
                    <a:cubicBezTo>
                      <a:pt x="190681" y="880435"/>
                      <a:pt x="189237" y="868878"/>
                      <a:pt x="190681" y="857322"/>
                    </a:cubicBezTo>
                    <a:cubicBezTo>
                      <a:pt x="192125" y="845766"/>
                      <a:pt x="208738" y="824820"/>
                      <a:pt x="212349" y="813986"/>
                    </a:cubicBezTo>
                    <a:cubicBezTo>
                      <a:pt x="215960" y="803152"/>
                      <a:pt x="204404" y="799445"/>
                      <a:pt x="212349" y="792317"/>
                    </a:cubicBezTo>
                    <a:cubicBezTo>
                      <a:pt x="220294" y="785189"/>
                      <a:pt x="232743" y="777833"/>
                      <a:pt x="260019" y="771218"/>
                    </a:cubicBezTo>
                    <a:cubicBezTo>
                      <a:pt x="287295" y="764603"/>
                      <a:pt x="337004" y="759223"/>
                      <a:pt x="376007" y="752628"/>
                    </a:cubicBezTo>
                    <a:cubicBezTo>
                      <a:pt x="415010" y="746033"/>
                      <a:pt x="470753" y="742366"/>
                      <a:pt x="494036" y="731646"/>
                    </a:cubicBezTo>
                    <a:cubicBezTo>
                      <a:pt x="517319" y="720926"/>
                      <a:pt x="513537" y="702755"/>
                      <a:pt x="515704" y="688310"/>
                    </a:cubicBezTo>
                    <a:cubicBezTo>
                      <a:pt x="517871" y="673865"/>
                      <a:pt x="514982" y="652196"/>
                      <a:pt x="507037" y="644973"/>
                    </a:cubicBezTo>
                    <a:cubicBezTo>
                      <a:pt x="499092" y="637750"/>
                      <a:pt x="495480" y="638473"/>
                      <a:pt x="468034" y="644973"/>
                    </a:cubicBezTo>
                    <a:cubicBezTo>
                      <a:pt x="440587" y="651474"/>
                      <a:pt x="378472" y="676753"/>
                      <a:pt x="342358" y="683976"/>
                    </a:cubicBezTo>
                    <a:cubicBezTo>
                      <a:pt x="306244" y="691199"/>
                      <a:pt x="268687" y="692644"/>
                      <a:pt x="251352" y="688310"/>
                    </a:cubicBezTo>
                    <a:cubicBezTo>
                      <a:pt x="234017" y="683976"/>
                      <a:pt x="236907" y="665197"/>
                      <a:pt x="238351" y="657974"/>
                    </a:cubicBezTo>
                    <a:cubicBezTo>
                      <a:pt x="239795" y="650751"/>
                      <a:pt x="264353" y="647140"/>
                      <a:pt x="260019" y="644973"/>
                    </a:cubicBezTo>
                    <a:cubicBezTo>
                      <a:pt x="255685" y="642806"/>
                      <a:pt x="229683" y="650751"/>
                      <a:pt x="212349" y="644973"/>
                    </a:cubicBezTo>
                    <a:cubicBezTo>
                      <a:pt x="195014" y="639195"/>
                      <a:pt x="165401" y="619693"/>
                      <a:pt x="156012" y="610304"/>
                    </a:cubicBezTo>
                    <a:cubicBezTo>
                      <a:pt x="146623" y="600915"/>
                      <a:pt x="161790" y="595136"/>
                      <a:pt x="156012" y="588636"/>
                    </a:cubicBezTo>
                    <a:cubicBezTo>
                      <a:pt x="150234" y="582136"/>
                      <a:pt x="129287" y="577801"/>
                      <a:pt x="121342" y="571301"/>
                    </a:cubicBezTo>
                    <a:cubicBezTo>
                      <a:pt x="113397" y="564801"/>
                      <a:pt x="111230" y="565523"/>
                      <a:pt x="108341" y="549633"/>
                    </a:cubicBezTo>
                    <a:cubicBezTo>
                      <a:pt x="105452" y="533743"/>
                      <a:pt x="92756" y="502571"/>
                      <a:pt x="104008" y="475961"/>
                    </a:cubicBezTo>
                    <a:cubicBezTo>
                      <a:pt x="115260" y="449351"/>
                      <a:pt x="157589" y="428139"/>
                      <a:pt x="175855" y="389973"/>
                    </a:cubicBezTo>
                    <a:cubicBezTo>
                      <a:pt x="194121" y="351807"/>
                      <a:pt x="195965" y="293303"/>
                      <a:pt x="213604" y="246963"/>
                    </a:cubicBezTo>
                    <a:cubicBezTo>
                      <a:pt x="231243" y="200623"/>
                      <a:pt x="252188" y="149062"/>
                      <a:pt x="281687" y="111934"/>
                    </a:cubicBezTo>
                    <a:cubicBezTo>
                      <a:pt x="311186" y="74806"/>
                      <a:pt x="344370" y="40806"/>
                      <a:pt x="390596" y="24194"/>
                    </a:cubicBezTo>
                    <a:cubicBezTo>
                      <a:pt x="436822" y="7582"/>
                      <a:pt x="480238" y="-1863"/>
                      <a:pt x="535135" y="307"/>
                    </a:cubicBezTo>
                    <a:cubicBezTo>
                      <a:pt x="590032" y="2477"/>
                      <a:pt x="667603" y="12831"/>
                      <a:pt x="719980" y="37214"/>
                    </a:cubicBezTo>
                    <a:close/>
                  </a:path>
                </a:pathLst>
              </a:cu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44083"/>
                <a:endParaRPr lang="en-GB" sz="1662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6" name="Forme libre 145"/>
              <p:cNvSpPr/>
              <p:nvPr/>
            </p:nvSpPr>
            <p:spPr>
              <a:xfrm rot="20708806">
                <a:off x="888263" y="1650857"/>
                <a:ext cx="457661" cy="305091"/>
              </a:xfrm>
              <a:custGeom>
                <a:avLst/>
                <a:gdLst>
                  <a:gd name="connsiteX0" fmla="*/ 121920 w 1421312"/>
                  <a:gd name="connsiteY0" fmla="*/ 354131 h 983033"/>
                  <a:gd name="connsiteX1" fmla="*/ 199506 w 1421312"/>
                  <a:gd name="connsiteY1" fmla="*/ 176793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14647 w 1421312"/>
                  <a:gd name="connsiteY18" fmla="*/ 681099 h 983033"/>
                  <a:gd name="connsiteX19" fmla="*/ 875607 w 1421312"/>
                  <a:gd name="connsiteY19" fmla="*/ 636764 h 983033"/>
                  <a:gd name="connsiteX20" fmla="*/ 748146 w 1421312"/>
                  <a:gd name="connsiteY20" fmla="*/ 791935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76844 w 1421312"/>
                  <a:gd name="connsiteY23" fmla="*/ 670015 h 983033"/>
                  <a:gd name="connsiteX24" fmla="*/ 271549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49877 w 1421312"/>
                  <a:gd name="connsiteY28" fmla="*/ 442800 h 983033"/>
                  <a:gd name="connsiteX29" fmla="*/ 121920 w 1421312"/>
                  <a:gd name="connsiteY29" fmla="*/ 354131 h 983033"/>
                  <a:gd name="connsiteX0" fmla="*/ 94210 w 1421312"/>
                  <a:gd name="connsiteY0" fmla="*/ 354131 h 983033"/>
                  <a:gd name="connsiteX1" fmla="*/ 199506 w 1421312"/>
                  <a:gd name="connsiteY1" fmla="*/ 176793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14647 w 1421312"/>
                  <a:gd name="connsiteY18" fmla="*/ 681099 h 983033"/>
                  <a:gd name="connsiteX19" fmla="*/ 875607 w 1421312"/>
                  <a:gd name="connsiteY19" fmla="*/ 636764 h 983033"/>
                  <a:gd name="connsiteX20" fmla="*/ 748146 w 1421312"/>
                  <a:gd name="connsiteY20" fmla="*/ 791935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76844 w 1421312"/>
                  <a:gd name="connsiteY23" fmla="*/ 670015 h 983033"/>
                  <a:gd name="connsiteX24" fmla="*/ 271549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49877 w 1421312"/>
                  <a:gd name="connsiteY28" fmla="*/ 442800 h 983033"/>
                  <a:gd name="connsiteX29" fmla="*/ 94210 w 1421312"/>
                  <a:gd name="connsiteY29" fmla="*/ 354131 h 983033"/>
                  <a:gd name="connsiteX0" fmla="*/ 94210 w 1421312"/>
                  <a:gd name="connsiteY0" fmla="*/ 354131 h 983033"/>
                  <a:gd name="connsiteX1" fmla="*/ 227215 w 1421312"/>
                  <a:gd name="connsiteY1" fmla="*/ 171251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14647 w 1421312"/>
                  <a:gd name="connsiteY18" fmla="*/ 681099 h 983033"/>
                  <a:gd name="connsiteX19" fmla="*/ 875607 w 1421312"/>
                  <a:gd name="connsiteY19" fmla="*/ 636764 h 983033"/>
                  <a:gd name="connsiteX20" fmla="*/ 748146 w 1421312"/>
                  <a:gd name="connsiteY20" fmla="*/ 791935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76844 w 1421312"/>
                  <a:gd name="connsiteY23" fmla="*/ 670015 h 983033"/>
                  <a:gd name="connsiteX24" fmla="*/ 271549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49877 w 1421312"/>
                  <a:gd name="connsiteY28" fmla="*/ 442800 h 983033"/>
                  <a:gd name="connsiteX29" fmla="*/ 94210 w 1421312"/>
                  <a:gd name="connsiteY29" fmla="*/ 354131 h 983033"/>
                  <a:gd name="connsiteX0" fmla="*/ 94210 w 1421312"/>
                  <a:gd name="connsiteY0" fmla="*/ 354131 h 983033"/>
                  <a:gd name="connsiteX1" fmla="*/ 227215 w 1421312"/>
                  <a:gd name="connsiteY1" fmla="*/ 171251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14647 w 1421312"/>
                  <a:gd name="connsiteY18" fmla="*/ 681099 h 983033"/>
                  <a:gd name="connsiteX19" fmla="*/ 875607 w 1421312"/>
                  <a:gd name="connsiteY19" fmla="*/ 636764 h 983033"/>
                  <a:gd name="connsiteX20" fmla="*/ 742604 w 1421312"/>
                  <a:gd name="connsiteY20" fmla="*/ 769768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76844 w 1421312"/>
                  <a:gd name="connsiteY23" fmla="*/ 670015 h 983033"/>
                  <a:gd name="connsiteX24" fmla="*/ 271549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49877 w 1421312"/>
                  <a:gd name="connsiteY28" fmla="*/ 442800 h 983033"/>
                  <a:gd name="connsiteX29" fmla="*/ 94210 w 1421312"/>
                  <a:gd name="connsiteY29" fmla="*/ 354131 h 983033"/>
                  <a:gd name="connsiteX0" fmla="*/ 94210 w 1421312"/>
                  <a:gd name="connsiteY0" fmla="*/ 354131 h 983033"/>
                  <a:gd name="connsiteX1" fmla="*/ 227215 w 1421312"/>
                  <a:gd name="connsiteY1" fmla="*/ 171251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36814 w 1421312"/>
                  <a:gd name="connsiteY18" fmla="*/ 675557 h 983033"/>
                  <a:gd name="connsiteX19" fmla="*/ 875607 w 1421312"/>
                  <a:gd name="connsiteY19" fmla="*/ 636764 h 983033"/>
                  <a:gd name="connsiteX20" fmla="*/ 742604 w 1421312"/>
                  <a:gd name="connsiteY20" fmla="*/ 769768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76844 w 1421312"/>
                  <a:gd name="connsiteY23" fmla="*/ 670015 h 983033"/>
                  <a:gd name="connsiteX24" fmla="*/ 271549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49877 w 1421312"/>
                  <a:gd name="connsiteY28" fmla="*/ 442800 h 983033"/>
                  <a:gd name="connsiteX29" fmla="*/ 94210 w 1421312"/>
                  <a:gd name="connsiteY29" fmla="*/ 354131 h 983033"/>
                  <a:gd name="connsiteX0" fmla="*/ 94210 w 1421312"/>
                  <a:gd name="connsiteY0" fmla="*/ 354131 h 983033"/>
                  <a:gd name="connsiteX1" fmla="*/ 227215 w 1421312"/>
                  <a:gd name="connsiteY1" fmla="*/ 171251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36814 w 1421312"/>
                  <a:gd name="connsiteY18" fmla="*/ 675557 h 983033"/>
                  <a:gd name="connsiteX19" fmla="*/ 875607 w 1421312"/>
                  <a:gd name="connsiteY19" fmla="*/ 636764 h 983033"/>
                  <a:gd name="connsiteX20" fmla="*/ 742604 w 1421312"/>
                  <a:gd name="connsiteY20" fmla="*/ 769768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26967 w 1421312"/>
                  <a:gd name="connsiteY23" fmla="*/ 681099 h 983033"/>
                  <a:gd name="connsiteX24" fmla="*/ 271549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49877 w 1421312"/>
                  <a:gd name="connsiteY28" fmla="*/ 442800 h 983033"/>
                  <a:gd name="connsiteX29" fmla="*/ 94210 w 1421312"/>
                  <a:gd name="connsiteY29" fmla="*/ 354131 h 983033"/>
                  <a:gd name="connsiteX0" fmla="*/ 94210 w 1421312"/>
                  <a:gd name="connsiteY0" fmla="*/ 354131 h 983033"/>
                  <a:gd name="connsiteX1" fmla="*/ 227215 w 1421312"/>
                  <a:gd name="connsiteY1" fmla="*/ 171251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36814 w 1421312"/>
                  <a:gd name="connsiteY18" fmla="*/ 675557 h 983033"/>
                  <a:gd name="connsiteX19" fmla="*/ 875607 w 1421312"/>
                  <a:gd name="connsiteY19" fmla="*/ 636764 h 983033"/>
                  <a:gd name="connsiteX20" fmla="*/ 742604 w 1421312"/>
                  <a:gd name="connsiteY20" fmla="*/ 769768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26967 w 1421312"/>
                  <a:gd name="connsiteY23" fmla="*/ 681099 h 983033"/>
                  <a:gd name="connsiteX24" fmla="*/ 260466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49877 w 1421312"/>
                  <a:gd name="connsiteY28" fmla="*/ 442800 h 983033"/>
                  <a:gd name="connsiteX29" fmla="*/ 94210 w 1421312"/>
                  <a:gd name="connsiteY29" fmla="*/ 354131 h 983033"/>
                  <a:gd name="connsiteX0" fmla="*/ 94210 w 1421312"/>
                  <a:gd name="connsiteY0" fmla="*/ 354131 h 983033"/>
                  <a:gd name="connsiteX1" fmla="*/ 227215 w 1421312"/>
                  <a:gd name="connsiteY1" fmla="*/ 171251 h 983033"/>
                  <a:gd name="connsiteX2" fmla="*/ 354677 w 1421312"/>
                  <a:gd name="connsiteY2" fmla="*/ 88124 h 983033"/>
                  <a:gd name="connsiteX3" fmla="*/ 659477 w 1421312"/>
                  <a:gd name="connsiteY3" fmla="*/ 4997 h 983033"/>
                  <a:gd name="connsiteX4" fmla="*/ 825731 w 1421312"/>
                  <a:gd name="connsiteY4" fmla="*/ 16080 h 983033"/>
                  <a:gd name="connsiteX5" fmla="*/ 986444 w 1421312"/>
                  <a:gd name="connsiteY5" fmla="*/ 71499 h 983033"/>
                  <a:gd name="connsiteX6" fmla="*/ 1185949 w 1421312"/>
                  <a:gd name="connsiteY6" fmla="*/ 309797 h 983033"/>
                  <a:gd name="connsiteX7" fmla="*/ 1257993 w 1421312"/>
                  <a:gd name="connsiteY7" fmla="*/ 487135 h 983033"/>
                  <a:gd name="connsiteX8" fmla="*/ 1224742 w 1421312"/>
                  <a:gd name="connsiteY8" fmla="*/ 603513 h 983033"/>
                  <a:gd name="connsiteX9" fmla="*/ 1202575 w 1421312"/>
                  <a:gd name="connsiteY9" fmla="*/ 647848 h 983033"/>
                  <a:gd name="connsiteX10" fmla="*/ 1307869 w 1421312"/>
                  <a:gd name="connsiteY10" fmla="*/ 575804 h 983033"/>
                  <a:gd name="connsiteX11" fmla="*/ 1379913 w 1421312"/>
                  <a:gd name="connsiteY11" fmla="*/ 620139 h 983033"/>
                  <a:gd name="connsiteX12" fmla="*/ 1418706 w 1421312"/>
                  <a:gd name="connsiteY12" fmla="*/ 836269 h 983033"/>
                  <a:gd name="connsiteX13" fmla="*/ 1307869 w 1421312"/>
                  <a:gd name="connsiteY13" fmla="*/ 980357 h 983033"/>
                  <a:gd name="connsiteX14" fmla="*/ 1163782 w 1421312"/>
                  <a:gd name="connsiteY14" fmla="*/ 930480 h 983033"/>
                  <a:gd name="connsiteX15" fmla="*/ 925484 w 1421312"/>
                  <a:gd name="connsiteY15" fmla="*/ 936022 h 983033"/>
                  <a:gd name="connsiteX16" fmla="*/ 775855 w 1421312"/>
                  <a:gd name="connsiteY16" fmla="*/ 891688 h 983033"/>
                  <a:gd name="connsiteX17" fmla="*/ 725978 w 1421312"/>
                  <a:gd name="connsiteY17" fmla="*/ 797477 h 983033"/>
                  <a:gd name="connsiteX18" fmla="*/ 836814 w 1421312"/>
                  <a:gd name="connsiteY18" fmla="*/ 675557 h 983033"/>
                  <a:gd name="connsiteX19" fmla="*/ 875607 w 1421312"/>
                  <a:gd name="connsiteY19" fmla="*/ 636764 h 983033"/>
                  <a:gd name="connsiteX20" fmla="*/ 742604 w 1421312"/>
                  <a:gd name="connsiteY20" fmla="*/ 769768 h 983033"/>
                  <a:gd name="connsiteX21" fmla="*/ 648393 w 1421312"/>
                  <a:gd name="connsiteY21" fmla="*/ 836269 h 983033"/>
                  <a:gd name="connsiteX22" fmla="*/ 443346 w 1421312"/>
                  <a:gd name="connsiteY22" fmla="*/ 769768 h 983033"/>
                  <a:gd name="connsiteX23" fmla="*/ 326967 w 1421312"/>
                  <a:gd name="connsiteY23" fmla="*/ 681099 h 983033"/>
                  <a:gd name="connsiteX24" fmla="*/ 260466 w 1421312"/>
                  <a:gd name="connsiteY24" fmla="*/ 631222 h 983033"/>
                  <a:gd name="connsiteX25" fmla="*/ 188422 w 1421312"/>
                  <a:gd name="connsiteY25" fmla="*/ 625680 h 983033"/>
                  <a:gd name="connsiteX26" fmla="*/ 49877 w 1421312"/>
                  <a:gd name="connsiteY26" fmla="*/ 603513 h 983033"/>
                  <a:gd name="connsiteX27" fmla="*/ 0 w 1421312"/>
                  <a:gd name="connsiteY27" fmla="*/ 553637 h 983033"/>
                  <a:gd name="connsiteX28" fmla="*/ 83127 w 1421312"/>
                  <a:gd name="connsiteY28" fmla="*/ 431716 h 983033"/>
                  <a:gd name="connsiteX29" fmla="*/ 94210 w 1421312"/>
                  <a:gd name="connsiteY29" fmla="*/ 354131 h 983033"/>
                  <a:gd name="connsiteX0" fmla="*/ 105294 w 1432396"/>
                  <a:gd name="connsiteY0" fmla="*/ 354131 h 983033"/>
                  <a:gd name="connsiteX1" fmla="*/ 238299 w 1432396"/>
                  <a:gd name="connsiteY1" fmla="*/ 171251 h 983033"/>
                  <a:gd name="connsiteX2" fmla="*/ 365761 w 1432396"/>
                  <a:gd name="connsiteY2" fmla="*/ 88124 h 983033"/>
                  <a:gd name="connsiteX3" fmla="*/ 670561 w 1432396"/>
                  <a:gd name="connsiteY3" fmla="*/ 4997 h 983033"/>
                  <a:gd name="connsiteX4" fmla="*/ 836815 w 1432396"/>
                  <a:gd name="connsiteY4" fmla="*/ 16080 h 983033"/>
                  <a:gd name="connsiteX5" fmla="*/ 997528 w 1432396"/>
                  <a:gd name="connsiteY5" fmla="*/ 71499 h 983033"/>
                  <a:gd name="connsiteX6" fmla="*/ 1197033 w 1432396"/>
                  <a:gd name="connsiteY6" fmla="*/ 309797 h 983033"/>
                  <a:gd name="connsiteX7" fmla="*/ 1269077 w 1432396"/>
                  <a:gd name="connsiteY7" fmla="*/ 487135 h 983033"/>
                  <a:gd name="connsiteX8" fmla="*/ 1235826 w 1432396"/>
                  <a:gd name="connsiteY8" fmla="*/ 603513 h 983033"/>
                  <a:gd name="connsiteX9" fmla="*/ 1213659 w 1432396"/>
                  <a:gd name="connsiteY9" fmla="*/ 647848 h 983033"/>
                  <a:gd name="connsiteX10" fmla="*/ 1318953 w 1432396"/>
                  <a:gd name="connsiteY10" fmla="*/ 575804 h 983033"/>
                  <a:gd name="connsiteX11" fmla="*/ 1390997 w 1432396"/>
                  <a:gd name="connsiteY11" fmla="*/ 620139 h 983033"/>
                  <a:gd name="connsiteX12" fmla="*/ 1429790 w 1432396"/>
                  <a:gd name="connsiteY12" fmla="*/ 836269 h 983033"/>
                  <a:gd name="connsiteX13" fmla="*/ 1318953 w 1432396"/>
                  <a:gd name="connsiteY13" fmla="*/ 980357 h 983033"/>
                  <a:gd name="connsiteX14" fmla="*/ 1174866 w 1432396"/>
                  <a:gd name="connsiteY14" fmla="*/ 930480 h 983033"/>
                  <a:gd name="connsiteX15" fmla="*/ 936568 w 1432396"/>
                  <a:gd name="connsiteY15" fmla="*/ 936022 h 983033"/>
                  <a:gd name="connsiteX16" fmla="*/ 786939 w 1432396"/>
                  <a:gd name="connsiteY16" fmla="*/ 891688 h 983033"/>
                  <a:gd name="connsiteX17" fmla="*/ 737062 w 1432396"/>
                  <a:gd name="connsiteY17" fmla="*/ 797477 h 983033"/>
                  <a:gd name="connsiteX18" fmla="*/ 847898 w 1432396"/>
                  <a:gd name="connsiteY18" fmla="*/ 675557 h 983033"/>
                  <a:gd name="connsiteX19" fmla="*/ 886691 w 1432396"/>
                  <a:gd name="connsiteY19" fmla="*/ 636764 h 983033"/>
                  <a:gd name="connsiteX20" fmla="*/ 753688 w 1432396"/>
                  <a:gd name="connsiteY20" fmla="*/ 769768 h 983033"/>
                  <a:gd name="connsiteX21" fmla="*/ 659477 w 1432396"/>
                  <a:gd name="connsiteY21" fmla="*/ 836269 h 983033"/>
                  <a:gd name="connsiteX22" fmla="*/ 454430 w 1432396"/>
                  <a:gd name="connsiteY22" fmla="*/ 769768 h 983033"/>
                  <a:gd name="connsiteX23" fmla="*/ 338051 w 1432396"/>
                  <a:gd name="connsiteY23" fmla="*/ 681099 h 983033"/>
                  <a:gd name="connsiteX24" fmla="*/ 271550 w 1432396"/>
                  <a:gd name="connsiteY24" fmla="*/ 631222 h 983033"/>
                  <a:gd name="connsiteX25" fmla="*/ 199506 w 1432396"/>
                  <a:gd name="connsiteY25" fmla="*/ 625680 h 983033"/>
                  <a:gd name="connsiteX26" fmla="*/ 60961 w 1432396"/>
                  <a:gd name="connsiteY26" fmla="*/ 603513 h 983033"/>
                  <a:gd name="connsiteX27" fmla="*/ 0 w 1432396"/>
                  <a:gd name="connsiteY27" fmla="*/ 548095 h 983033"/>
                  <a:gd name="connsiteX28" fmla="*/ 94211 w 1432396"/>
                  <a:gd name="connsiteY28" fmla="*/ 431716 h 983033"/>
                  <a:gd name="connsiteX29" fmla="*/ 105294 w 1432396"/>
                  <a:gd name="connsiteY29" fmla="*/ 354131 h 983033"/>
                  <a:gd name="connsiteX0" fmla="*/ 105294 w 1432396"/>
                  <a:gd name="connsiteY0" fmla="*/ 354131 h 983033"/>
                  <a:gd name="connsiteX1" fmla="*/ 238299 w 1432396"/>
                  <a:gd name="connsiteY1" fmla="*/ 171251 h 983033"/>
                  <a:gd name="connsiteX2" fmla="*/ 365761 w 1432396"/>
                  <a:gd name="connsiteY2" fmla="*/ 88124 h 983033"/>
                  <a:gd name="connsiteX3" fmla="*/ 670561 w 1432396"/>
                  <a:gd name="connsiteY3" fmla="*/ 4997 h 983033"/>
                  <a:gd name="connsiteX4" fmla="*/ 836815 w 1432396"/>
                  <a:gd name="connsiteY4" fmla="*/ 16080 h 983033"/>
                  <a:gd name="connsiteX5" fmla="*/ 997528 w 1432396"/>
                  <a:gd name="connsiteY5" fmla="*/ 71499 h 983033"/>
                  <a:gd name="connsiteX6" fmla="*/ 1197033 w 1432396"/>
                  <a:gd name="connsiteY6" fmla="*/ 309797 h 983033"/>
                  <a:gd name="connsiteX7" fmla="*/ 1269077 w 1432396"/>
                  <a:gd name="connsiteY7" fmla="*/ 487135 h 983033"/>
                  <a:gd name="connsiteX8" fmla="*/ 1235826 w 1432396"/>
                  <a:gd name="connsiteY8" fmla="*/ 603513 h 983033"/>
                  <a:gd name="connsiteX9" fmla="*/ 1213659 w 1432396"/>
                  <a:gd name="connsiteY9" fmla="*/ 647848 h 983033"/>
                  <a:gd name="connsiteX10" fmla="*/ 1318953 w 1432396"/>
                  <a:gd name="connsiteY10" fmla="*/ 575804 h 983033"/>
                  <a:gd name="connsiteX11" fmla="*/ 1390997 w 1432396"/>
                  <a:gd name="connsiteY11" fmla="*/ 620139 h 983033"/>
                  <a:gd name="connsiteX12" fmla="*/ 1429790 w 1432396"/>
                  <a:gd name="connsiteY12" fmla="*/ 836269 h 983033"/>
                  <a:gd name="connsiteX13" fmla="*/ 1318953 w 1432396"/>
                  <a:gd name="connsiteY13" fmla="*/ 980357 h 983033"/>
                  <a:gd name="connsiteX14" fmla="*/ 1174866 w 1432396"/>
                  <a:gd name="connsiteY14" fmla="*/ 930480 h 983033"/>
                  <a:gd name="connsiteX15" fmla="*/ 936568 w 1432396"/>
                  <a:gd name="connsiteY15" fmla="*/ 936022 h 983033"/>
                  <a:gd name="connsiteX16" fmla="*/ 786939 w 1432396"/>
                  <a:gd name="connsiteY16" fmla="*/ 891688 h 983033"/>
                  <a:gd name="connsiteX17" fmla="*/ 737062 w 1432396"/>
                  <a:gd name="connsiteY17" fmla="*/ 797477 h 983033"/>
                  <a:gd name="connsiteX18" fmla="*/ 847898 w 1432396"/>
                  <a:gd name="connsiteY18" fmla="*/ 675557 h 983033"/>
                  <a:gd name="connsiteX19" fmla="*/ 886691 w 1432396"/>
                  <a:gd name="connsiteY19" fmla="*/ 636764 h 983033"/>
                  <a:gd name="connsiteX20" fmla="*/ 753688 w 1432396"/>
                  <a:gd name="connsiteY20" fmla="*/ 769768 h 983033"/>
                  <a:gd name="connsiteX21" fmla="*/ 659477 w 1432396"/>
                  <a:gd name="connsiteY21" fmla="*/ 836269 h 983033"/>
                  <a:gd name="connsiteX22" fmla="*/ 454430 w 1432396"/>
                  <a:gd name="connsiteY22" fmla="*/ 769768 h 983033"/>
                  <a:gd name="connsiteX23" fmla="*/ 338051 w 1432396"/>
                  <a:gd name="connsiteY23" fmla="*/ 681099 h 983033"/>
                  <a:gd name="connsiteX24" fmla="*/ 271550 w 1432396"/>
                  <a:gd name="connsiteY24" fmla="*/ 631222 h 983033"/>
                  <a:gd name="connsiteX25" fmla="*/ 199506 w 1432396"/>
                  <a:gd name="connsiteY25" fmla="*/ 625680 h 983033"/>
                  <a:gd name="connsiteX26" fmla="*/ 60961 w 1432396"/>
                  <a:gd name="connsiteY26" fmla="*/ 603513 h 983033"/>
                  <a:gd name="connsiteX27" fmla="*/ 0 w 1432396"/>
                  <a:gd name="connsiteY27" fmla="*/ 548095 h 983033"/>
                  <a:gd name="connsiteX28" fmla="*/ 66502 w 1432396"/>
                  <a:gd name="connsiteY28" fmla="*/ 437257 h 983033"/>
                  <a:gd name="connsiteX29" fmla="*/ 105294 w 1432396"/>
                  <a:gd name="connsiteY29" fmla="*/ 354131 h 983033"/>
                  <a:gd name="connsiteX0" fmla="*/ 105294 w 1432396"/>
                  <a:gd name="connsiteY0" fmla="*/ 343714 h 972616"/>
                  <a:gd name="connsiteX1" fmla="*/ 238299 w 1432396"/>
                  <a:gd name="connsiteY1" fmla="*/ 160834 h 972616"/>
                  <a:gd name="connsiteX2" fmla="*/ 365761 w 1432396"/>
                  <a:gd name="connsiteY2" fmla="*/ 77707 h 972616"/>
                  <a:gd name="connsiteX3" fmla="*/ 593599 w 1432396"/>
                  <a:gd name="connsiteY3" fmla="*/ 9971 h 972616"/>
                  <a:gd name="connsiteX4" fmla="*/ 836815 w 1432396"/>
                  <a:gd name="connsiteY4" fmla="*/ 5663 h 972616"/>
                  <a:gd name="connsiteX5" fmla="*/ 997528 w 1432396"/>
                  <a:gd name="connsiteY5" fmla="*/ 61082 h 972616"/>
                  <a:gd name="connsiteX6" fmla="*/ 1197033 w 1432396"/>
                  <a:gd name="connsiteY6" fmla="*/ 299380 h 972616"/>
                  <a:gd name="connsiteX7" fmla="*/ 1269077 w 1432396"/>
                  <a:gd name="connsiteY7" fmla="*/ 476718 h 972616"/>
                  <a:gd name="connsiteX8" fmla="*/ 1235826 w 1432396"/>
                  <a:gd name="connsiteY8" fmla="*/ 593096 h 972616"/>
                  <a:gd name="connsiteX9" fmla="*/ 1213659 w 1432396"/>
                  <a:gd name="connsiteY9" fmla="*/ 637431 h 972616"/>
                  <a:gd name="connsiteX10" fmla="*/ 1318953 w 1432396"/>
                  <a:gd name="connsiteY10" fmla="*/ 565387 h 972616"/>
                  <a:gd name="connsiteX11" fmla="*/ 1390997 w 1432396"/>
                  <a:gd name="connsiteY11" fmla="*/ 609722 h 972616"/>
                  <a:gd name="connsiteX12" fmla="*/ 1429790 w 1432396"/>
                  <a:gd name="connsiteY12" fmla="*/ 825852 h 972616"/>
                  <a:gd name="connsiteX13" fmla="*/ 1318953 w 1432396"/>
                  <a:gd name="connsiteY13" fmla="*/ 969940 h 972616"/>
                  <a:gd name="connsiteX14" fmla="*/ 1174866 w 1432396"/>
                  <a:gd name="connsiteY14" fmla="*/ 920063 h 972616"/>
                  <a:gd name="connsiteX15" fmla="*/ 936568 w 1432396"/>
                  <a:gd name="connsiteY15" fmla="*/ 925605 h 972616"/>
                  <a:gd name="connsiteX16" fmla="*/ 786939 w 1432396"/>
                  <a:gd name="connsiteY16" fmla="*/ 881271 h 972616"/>
                  <a:gd name="connsiteX17" fmla="*/ 737062 w 1432396"/>
                  <a:gd name="connsiteY17" fmla="*/ 787060 h 972616"/>
                  <a:gd name="connsiteX18" fmla="*/ 847898 w 1432396"/>
                  <a:gd name="connsiteY18" fmla="*/ 665140 h 972616"/>
                  <a:gd name="connsiteX19" fmla="*/ 886691 w 1432396"/>
                  <a:gd name="connsiteY19" fmla="*/ 626347 h 972616"/>
                  <a:gd name="connsiteX20" fmla="*/ 753688 w 1432396"/>
                  <a:gd name="connsiteY20" fmla="*/ 759351 h 972616"/>
                  <a:gd name="connsiteX21" fmla="*/ 659477 w 1432396"/>
                  <a:gd name="connsiteY21" fmla="*/ 825852 h 972616"/>
                  <a:gd name="connsiteX22" fmla="*/ 454430 w 1432396"/>
                  <a:gd name="connsiteY22" fmla="*/ 759351 h 972616"/>
                  <a:gd name="connsiteX23" fmla="*/ 338051 w 1432396"/>
                  <a:gd name="connsiteY23" fmla="*/ 670682 h 972616"/>
                  <a:gd name="connsiteX24" fmla="*/ 271550 w 1432396"/>
                  <a:gd name="connsiteY24" fmla="*/ 620805 h 972616"/>
                  <a:gd name="connsiteX25" fmla="*/ 199506 w 1432396"/>
                  <a:gd name="connsiteY25" fmla="*/ 615263 h 972616"/>
                  <a:gd name="connsiteX26" fmla="*/ 60961 w 1432396"/>
                  <a:gd name="connsiteY26" fmla="*/ 593096 h 972616"/>
                  <a:gd name="connsiteX27" fmla="*/ 0 w 1432396"/>
                  <a:gd name="connsiteY27" fmla="*/ 537678 h 972616"/>
                  <a:gd name="connsiteX28" fmla="*/ 66502 w 1432396"/>
                  <a:gd name="connsiteY28" fmla="*/ 426840 h 972616"/>
                  <a:gd name="connsiteX29" fmla="*/ 105294 w 1432396"/>
                  <a:gd name="connsiteY29" fmla="*/ 343714 h 972616"/>
                  <a:gd name="connsiteX0" fmla="*/ 105294 w 1432396"/>
                  <a:gd name="connsiteY0" fmla="*/ 349798 h 978700"/>
                  <a:gd name="connsiteX1" fmla="*/ 238299 w 1432396"/>
                  <a:gd name="connsiteY1" fmla="*/ 166918 h 978700"/>
                  <a:gd name="connsiteX2" fmla="*/ 365761 w 1432396"/>
                  <a:gd name="connsiteY2" fmla="*/ 83791 h 978700"/>
                  <a:gd name="connsiteX3" fmla="*/ 593599 w 1432396"/>
                  <a:gd name="connsiteY3" fmla="*/ 16055 h 978700"/>
                  <a:gd name="connsiteX4" fmla="*/ 836815 w 1432396"/>
                  <a:gd name="connsiteY4" fmla="*/ 11747 h 978700"/>
                  <a:gd name="connsiteX5" fmla="*/ 1059099 w 1432396"/>
                  <a:gd name="connsiteY5" fmla="*/ 151823 h 978700"/>
                  <a:gd name="connsiteX6" fmla="*/ 1197033 w 1432396"/>
                  <a:gd name="connsiteY6" fmla="*/ 305464 h 978700"/>
                  <a:gd name="connsiteX7" fmla="*/ 1269077 w 1432396"/>
                  <a:gd name="connsiteY7" fmla="*/ 482802 h 978700"/>
                  <a:gd name="connsiteX8" fmla="*/ 1235826 w 1432396"/>
                  <a:gd name="connsiteY8" fmla="*/ 599180 h 978700"/>
                  <a:gd name="connsiteX9" fmla="*/ 1213659 w 1432396"/>
                  <a:gd name="connsiteY9" fmla="*/ 643515 h 978700"/>
                  <a:gd name="connsiteX10" fmla="*/ 1318953 w 1432396"/>
                  <a:gd name="connsiteY10" fmla="*/ 571471 h 978700"/>
                  <a:gd name="connsiteX11" fmla="*/ 1390997 w 1432396"/>
                  <a:gd name="connsiteY11" fmla="*/ 615806 h 978700"/>
                  <a:gd name="connsiteX12" fmla="*/ 1429790 w 1432396"/>
                  <a:gd name="connsiteY12" fmla="*/ 831936 h 978700"/>
                  <a:gd name="connsiteX13" fmla="*/ 1318953 w 1432396"/>
                  <a:gd name="connsiteY13" fmla="*/ 976024 h 978700"/>
                  <a:gd name="connsiteX14" fmla="*/ 1174866 w 1432396"/>
                  <a:gd name="connsiteY14" fmla="*/ 926147 h 978700"/>
                  <a:gd name="connsiteX15" fmla="*/ 936568 w 1432396"/>
                  <a:gd name="connsiteY15" fmla="*/ 931689 h 978700"/>
                  <a:gd name="connsiteX16" fmla="*/ 786939 w 1432396"/>
                  <a:gd name="connsiteY16" fmla="*/ 887355 h 978700"/>
                  <a:gd name="connsiteX17" fmla="*/ 737062 w 1432396"/>
                  <a:gd name="connsiteY17" fmla="*/ 793144 h 978700"/>
                  <a:gd name="connsiteX18" fmla="*/ 847898 w 1432396"/>
                  <a:gd name="connsiteY18" fmla="*/ 671224 h 978700"/>
                  <a:gd name="connsiteX19" fmla="*/ 886691 w 1432396"/>
                  <a:gd name="connsiteY19" fmla="*/ 632431 h 978700"/>
                  <a:gd name="connsiteX20" fmla="*/ 753688 w 1432396"/>
                  <a:gd name="connsiteY20" fmla="*/ 765435 h 978700"/>
                  <a:gd name="connsiteX21" fmla="*/ 659477 w 1432396"/>
                  <a:gd name="connsiteY21" fmla="*/ 831936 h 978700"/>
                  <a:gd name="connsiteX22" fmla="*/ 454430 w 1432396"/>
                  <a:gd name="connsiteY22" fmla="*/ 765435 h 978700"/>
                  <a:gd name="connsiteX23" fmla="*/ 338051 w 1432396"/>
                  <a:gd name="connsiteY23" fmla="*/ 676766 h 978700"/>
                  <a:gd name="connsiteX24" fmla="*/ 271550 w 1432396"/>
                  <a:gd name="connsiteY24" fmla="*/ 626889 h 978700"/>
                  <a:gd name="connsiteX25" fmla="*/ 199506 w 1432396"/>
                  <a:gd name="connsiteY25" fmla="*/ 621347 h 978700"/>
                  <a:gd name="connsiteX26" fmla="*/ 60961 w 1432396"/>
                  <a:gd name="connsiteY26" fmla="*/ 599180 h 978700"/>
                  <a:gd name="connsiteX27" fmla="*/ 0 w 1432396"/>
                  <a:gd name="connsiteY27" fmla="*/ 543762 h 978700"/>
                  <a:gd name="connsiteX28" fmla="*/ 66502 w 1432396"/>
                  <a:gd name="connsiteY28" fmla="*/ 432924 h 978700"/>
                  <a:gd name="connsiteX29" fmla="*/ 105294 w 1432396"/>
                  <a:gd name="connsiteY29" fmla="*/ 349798 h 978700"/>
                  <a:gd name="connsiteX0" fmla="*/ 105294 w 1432396"/>
                  <a:gd name="connsiteY0" fmla="*/ 349798 h 978700"/>
                  <a:gd name="connsiteX1" fmla="*/ 211177 w 1432396"/>
                  <a:gd name="connsiteY1" fmla="*/ 199467 h 978700"/>
                  <a:gd name="connsiteX2" fmla="*/ 365761 w 1432396"/>
                  <a:gd name="connsiteY2" fmla="*/ 83791 h 978700"/>
                  <a:gd name="connsiteX3" fmla="*/ 593599 w 1432396"/>
                  <a:gd name="connsiteY3" fmla="*/ 16055 h 978700"/>
                  <a:gd name="connsiteX4" fmla="*/ 836815 w 1432396"/>
                  <a:gd name="connsiteY4" fmla="*/ 11747 h 978700"/>
                  <a:gd name="connsiteX5" fmla="*/ 1059099 w 1432396"/>
                  <a:gd name="connsiteY5" fmla="*/ 151823 h 978700"/>
                  <a:gd name="connsiteX6" fmla="*/ 1197033 w 1432396"/>
                  <a:gd name="connsiteY6" fmla="*/ 305464 h 978700"/>
                  <a:gd name="connsiteX7" fmla="*/ 1269077 w 1432396"/>
                  <a:gd name="connsiteY7" fmla="*/ 482802 h 978700"/>
                  <a:gd name="connsiteX8" fmla="*/ 1235826 w 1432396"/>
                  <a:gd name="connsiteY8" fmla="*/ 599180 h 978700"/>
                  <a:gd name="connsiteX9" fmla="*/ 1213659 w 1432396"/>
                  <a:gd name="connsiteY9" fmla="*/ 643515 h 978700"/>
                  <a:gd name="connsiteX10" fmla="*/ 1318953 w 1432396"/>
                  <a:gd name="connsiteY10" fmla="*/ 571471 h 978700"/>
                  <a:gd name="connsiteX11" fmla="*/ 1390997 w 1432396"/>
                  <a:gd name="connsiteY11" fmla="*/ 615806 h 978700"/>
                  <a:gd name="connsiteX12" fmla="*/ 1429790 w 1432396"/>
                  <a:gd name="connsiteY12" fmla="*/ 831936 h 978700"/>
                  <a:gd name="connsiteX13" fmla="*/ 1318953 w 1432396"/>
                  <a:gd name="connsiteY13" fmla="*/ 976024 h 978700"/>
                  <a:gd name="connsiteX14" fmla="*/ 1174866 w 1432396"/>
                  <a:gd name="connsiteY14" fmla="*/ 926147 h 978700"/>
                  <a:gd name="connsiteX15" fmla="*/ 936568 w 1432396"/>
                  <a:gd name="connsiteY15" fmla="*/ 931689 h 978700"/>
                  <a:gd name="connsiteX16" fmla="*/ 786939 w 1432396"/>
                  <a:gd name="connsiteY16" fmla="*/ 887355 h 978700"/>
                  <a:gd name="connsiteX17" fmla="*/ 737062 w 1432396"/>
                  <a:gd name="connsiteY17" fmla="*/ 793144 h 978700"/>
                  <a:gd name="connsiteX18" fmla="*/ 847898 w 1432396"/>
                  <a:gd name="connsiteY18" fmla="*/ 671224 h 978700"/>
                  <a:gd name="connsiteX19" fmla="*/ 886691 w 1432396"/>
                  <a:gd name="connsiteY19" fmla="*/ 632431 h 978700"/>
                  <a:gd name="connsiteX20" fmla="*/ 753688 w 1432396"/>
                  <a:gd name="connsiteY20" fmla="*/ 765435 h 978700"/>
                  <a:gd name="connsiteX21" fmla="*/ 659477 w 1432396"/>
                  <a:gd name="connsiteY21" fmla="*/ 831936 h 978700"/>
                  <a:gd name="connsiteX22" fmla="*/ 454430 w 1432396"/>
                  <a:gd name="connsiteY22" fmla="*/ 765435 h 978700"/>
                  <a:gd name="connsiteX23" fmla="*/ 338051 w 1432396"/>
                  <a:gd name="connsiteY23" fmla="*/ 676766 h 978700"/>
                  <a:gd name="connsiteX24" fmla="*/ 271550 w 1432396"/>
                  <a:gd name="connsiteY24" fmla="*/ 626889 h 978700"/>
                  <a:gd name="connsiteX25" fmla="*/ 199506 w 1432396"/>
                  <a:gd name="connsiteY25" fmla="*/ 621347 h 978700"/>
                  <a:gd name="connsiteX26" fmla="*/ 60961 w 1432396"/>
                  <a:gd name="connsiteY26" fmla="*/ 599180 h 978700"/>
                  <a:gd name="connsiteX27" fmla="*/ 0 w 1432396"/>
                  <a:gd name="connsiteY27" fmla="*/ 543762 h 978700"/>
                  <a:gd name="connsiteX28" fmla="*/ 66502 w 1432396"/>
                  <a:gd name="connsiteY28" fmla="*/ 432924 h 978700"/>
                  <a:gd name="connsiteX29" fmla="*/ 105294 w 1432396"/>
                  <a:gd name="connsiteY29" fmla="*/ 349798 h 978700"/>
                  <a:gd name="connsiteX0" fmla="*/ 105294 w 1432396"/>
                  <a:gd name="connsiteY0" fmla="*/ 350292 h 979194"/>
                  <a:gd name="connsiteX1" fmla="*/ 211177 w 1432396"/>
                  <a:gd name="connsiteY1" fmla="*/ 199961 h 979194"/>
                  <a:gd name="connsiteX2" fmla="*/ 403733 w 1432396"/>
                  <a:gd name="connsiteY2" fmla="*/ 95134 h 979194"/>
                  <a:gd name="connsiteX3" fmla="*/ 593599 w 1432396"/>
                  <a:gd name="connsiteY3" fmla="*/ 16549 h 979194"/>
                  <a:gd name="connsiteX4" fmla="*/ 836815 w 1432396"/>
                  <a:gd name="connsiteY4" fmla="*/ 12241 h 979194"/>
                  <a:gd name="connsiteX5" fmla="*/ 1059099 w 1432396"/>
                  <a:gd name="connsiteY5" fmla="*/ 152317 h 979194"/>
                  <a:gd name="connsiteX6" fmla="*/ 1197033 w 1432396"/>
                  <a:gd name="connsiteY6" fmla="*/ 305958 h 979194"/>
                  <a:gd name="connsiteX7" fmla="*/ 1269077 w 1432396"/>
                  <a:gd name="connsiteY7" fmla="*/ 483296 h 979194"/>
                  <a:gd name="connsiteX8" fmla="*/ 1235826 w 1432396"/>
                  <a:gd name="connsiteY8" fmla="*/ 599674 h 979194"/>
                  <a:gd name="connsiteX9" fmla="*/ 1213659 w 1432396"/>
                  <a:gd name="connsiteY9" fmla="*/ 644009 h 979194"/>
                  <a:gd name="connsiteX10" fmla="*/ 1318953 w 1432396"/>
                  <a:gd name="connsiteY10" fmla="*/ 571965 h 979194"/>
                  <a:gd name="connsiteX11" fmla="*/ 1390997 w 1432396"/>
                  <a:gd name="connsiteY11" fmla="*/ 616300 h 979194"/>
                  <a:gd name="connsiteX12" fmla="*/ 1429790 w 1432396"/>
                  <a:gd name="connsiteY12" fmla="*/ 832430 h 979194"/>
                  <a:gd name="connsiteX13" fmla="*/ 1318953 w 1432396"/>
                  <a:gd name="connsiteY13" fmla="*/ 976518 h 979194"/>
                  <a:gd name="connsiteX14" fmla="*/ 1174866 w 1432396"/>
                  <a:gd name="connsiteY14" fmla="*/ 926641 h 979194"/>
                  <a:gd name="connsiteX15" fmla="*/ 936568 w 1432396"/>
                  <a:gd name="connsiteY15" fmla="*/ 932183 h 979194"/>
                  <a:gd name="connsiteX16" fmla="*/ 786939 w 1432396"/>
                  <a:gd name="connsiteY16" fmla="*/ 887849 h 979194"/>
                  <a:gd name="connsiteX17" fmla="*/ 737062 w 1432396"/>
                  <a:gd name="connsiteY17" fmla="*/ 793638 h 979194"/>
                  <a:gd name="connsiteX18" fmla="*/ 847898 w 1432396"/>
                  <a:gd name="connsiteY18" fmla="*/ 671718 h 979194"/>
                  <a:gd name="connsiteX19" fmla="*/ 886691 w 1432396"/>
                  <a:gd name="connsiteY19" fmla="*/ 632925 h 979194"/>
                  <a:gd name="connsiteX20" fmla="*/ 753688 w 1432396"/>
                  <a:gd name="connsiteY20" fmla="*/ 765929 h 979194"/>
                  <a:gd name="connsiteX21" fmla="*/ 659477 w 1432396"/>
                  <a:gd name="connsiteY21" fmla="*/ 832430 h 979194"/>
                  <a:gd name="connsiteX22" fmla="*/ 454430 w 1432396"/>
                  <a:gd name="connsiteY22" fmla="*/ 765929 h 979194"/>
                  <a:gd name="connsiteX23" fmla="*/ 338051 w 1432396"/>
                  <a:gd name="connsiteY23" fmla="*/ 677260 h 979194"/>
                  <a:gd name="connsiteX24" fmla="*/ 271550 w 1432396"/>
                  <a:gd name="connsiteY24" fmla="*/ 627383 h 979194"/>
                  <a:gd name="connsiteX25" fmla="*/ 199506 w 1432396"/>
                  <a:gd name="connsiteY25" fmla="*/ 621841 h 979194"/>
                  <a:gd name="connsiteX26" fmla="*/ 60961 w 1432396"/>
                  <a:gd name="connsiteY26" fmla="*/ 599674 h 979194"/>
                  <a:gd name="connsiteX27" fmla="*/ 0 w 1432396"/>
                  <a:gd name="connsiteY27" fmla="*/ 544256 h 979194"/>
                  <a:gd name="connsiteX28" fmla="*/ 66502 w 1432396"/>
                  <a:gd name="connsiteY28" fmla="*/ 433418 h 979194"/>
                  <a:gd name="connsiteX29" fmla="*/ 105294 w 1432396"/>
                  <a:gd name="connsiteY29" fmla="*/ 350292 h 979194"/>
                  <a:gd name="connsiteX0" fmla="*/ 105294 w 1432396"/>
                  <a:gd name="connsiteY0" fmla="*/ 344027 h 972929"/>
                  <a:gd name="connsiteX1" fmla="*/ 211177 w 1432396"/>
                  <a:gd name="connsiteY1" fmla="*/ 193696 h 972929"/>
                  <a:gd name="connsiteX2" fmla="*/ 403733 w 1432396"/>
                  <a:gd name="connsiteY2" fmla="*/ 88869 h 972929"/>
                  <a:gd name="connsiteX3" fmla="*/ 636995 w 1432396"/>
                  <a:gd name="connsiteY3" fmla="*/ 31983 h 972929"/>
                  <a:gd name="connsiteX4" fmla="*/ 836815 w 1432396"/>
                  <a:gd name="connsiteY4" fmla="*/ 5976 h 972929"/>
                  <a:gd name="connsiteX5" fmla="*/ 1059099 w 1432396"/>
                  <a:gd name="connsiteY5" fmla="*/ 146052 h 972929"/>
                  <a:gd name="connsiteX6" fmla="*/ 1197033 w 1432396"/>
                  <a:gd name="connsiteY6" fmla="*/ 299693 h 972929"/>
                  <a:gd name="connsiteX7" fmla="*/ 1269077 w 1432396"/>
                  <a:gd name="connsiteY7" fmla="*/ 477031 h 972929"/>
                  <a:gd name="connsiteX8" fmla="*/ 1235826 w 1432396"/>
                  <a:gd name="connsiteY8" fmla="*/ 593409 h 972929"/>
                  <a:gd name="connsiteX9" fmla="*/ 1213659 w 1432396"/>
                  <a:gd name="connsiteY9" fmla="*/ 637744 h 972929"/>
                  <a:gd name="connsiteX10" fmla="*/ 1318953 w 1432396"/>
                  <a:gd name="connsiteY10" fmla="*/ 565700 h 972929"/>
                  <a:gd name="connsiteX11" fmla="*/ 1390997 w 1432396"/>
                  <a:gd name="connsiteY11" fmla="*/ 610035 h 972929"/>
                  <a:gd name="connsiteX12" fmla="*/ 1429790 w 1432396"/>
                  <a:gd name="connsiteY12" fmla="*/ 826165 h 972929"/>
                  <a:gd name="connsiteX13" fmla="*/ 1318953 w 1432396"/>
                  <a:gd name="connsiteY13" fmla="*/ 970253 h 972929"/>
                  <a:gd name="connsiteX14" fmla="*/ 1174866 w 1432396"/>
                  <a:gd name="connsiteY14" fmla="*/ 920376 h 972929"/>
                  <a:gd name="connsiteX15" fmla="*/ 936568 w 1432396"/>
                  <a:gd name="connsiteY15" fmla="*/ 925918 h 972929"/>
                  <a:gd name="connsiteX16" fmla="*/ 786939 w 1432396"/>
                  <a:gd name="connsiteY16" fmla="*/ 881584 h 972929"/>
                  <a:gd name="connsiteX17" fmla="*/ 737062 w 1432396"/>
                  <a:gd name="connsiteY17" fmla="*/ 787373 h 972929"/>
                  <a:gd name="connsiteX18" fmla="*/ 847898 w 1432396"/>
                  <a:gd name="connsiteY18" fmla="*/ 665453 h 972929"/>
                  <a:gd name="connsiteX19" fmla="*/ 886691 w 1432396"/>
                  <a:gd name="connsiteY19" fmla="*/ 626660 h 972929"/>
                  <a:gd name="connsiteX20" fmla="*/ 753688 w 1432396"/>
                  <a:gd name="connsiteY20" fmla="*/ 759664 h 972929"/>
                  <a:gd name="connsiteX21" fmla="*/ 659477 w 1432396"/>
                  <a:gd name="connsiteY21" fmla="*/ 826165 h 972929"/>
                  <a:gd name="connsiteX22" fmla="*/ 454430 w 1432396"/>
                  <a:gd name="connsiteY22" fmla="*/ 759664 h 972929"/>
                  <a:gd name="connsiteX23" fmla="*/ 338051 w 1432396"/>
                  <a:gd name="connsiteY23" fmla="*/ 670995 h 972929"/>
                  <a:gd name="connsiteX24" fmla="*/ 271550 w 1432396"/>
                  <a:gd name="connsiteY24" fmla="*/ 621118 h 972929"/>
                  <a:gd name="connsiteX25" fmla="*/ 199506 w 1432396"/>
                  <a:gd name="connsiteY25" fmla="*/ 615576 h 972929"/>
                  <a:gd name="connsiteX26" fmla="*/ 60961 w 1432396"/>
                  <a:gd name="connsiteY26" fmla="*/ 593409 h 972929"/>
                  <a:gd name="connsiteX27" fmla="*/ 0 w 1432396"/>
                  <a:gd name="connsiteY27" fmla="*/ 537991 h 972929"/>
                  <a:gd name="connsiteX28" fmla="*/ 66502 w 1432396"/>
                  <a:gd name="connsiteY28" fmla="*/ 427153 h 972929"/>
                  <a:gd name="connsiteX29" fmla="*/ 105294 w 1432396"/>
                  <a:gd name="connsiteY29" fmla="*/ 344027 h 972929"/>
                  <a:gd name="connsiteX0" fmla="*/ 105294 w 1432396"/>
                  <a:gd name="connsiteY0" fmla="*/ 319072 h 947974"/>
                  <a:gd name="connsiteX1" fmla="*/ 211177 w 1432396"/>
                  <a:gd name="connsiteY1" fmla="*/ 168741 h 947974"/>
                  <a:gd name="connsiteX2" fmla="*/ 403733 w 1432396"/>
                  <a:gd name="connsiteY2" fmla="*/ 63914 h 947974"/>
                  <a:gd name="connsiteX3" fmla="*/ 636995 w 1432396"/>
                  <a:gd name="connsiteY3" fmla="*/ 7028 h 947974"/>
                  <a:gd name="connsiteX4" fmla="*/ 831392 w 1432396"/>
                  <a:gd name="connsiteY4" fmla="*/ 13566 h 947974"/>
                  <a:gd name="connsiteX5" fmla="*/ 1059099 w 1432396"/>
                  <a:gd name="connsiteY5" fmla="*/ 121097 h 947974"/>
                  <a:gd name="connsiteX6" fmla="*/ 1197033 w 1432396"/>
                  <a:gd name="connsiteY6" fmla="*/ 274738 h 947974"/>
                  <a:gd name="connsiteX7" fmla="*/ 1269077 w 1432396"/>
                  <a:gd name="connsiteY7" fmla="*/ 452076 h 947974"/>
                  <a:gd name="connsiteX8" fmla="*/ 1235826 w 1432396"/>
                  <a:gd name="connsiteY8" fmla="*/ 568454 h 947974"/>
                  <a:gd name="connsiteX9" fmla="*/ 1213659 w 1432396"/>
                  <a:gd name="connsiteY9" fmla="*/ 612789 h 947974"/>
                  <a:gd name="connsiteX10" fmla="*/ 1318953 w 1432396"/>
                  <a:gd name="connsiteY10" fmla="*/ 540745 h 947974"/>
                  <a:gd name="connsiteX11" fmla="*/ 1390997 w 1432396"/>
                  <a:gd name="connsiteY11" fmla="*/ 585080 h 947974"/>
                  <a:gd name="connsiteX12" fmla="*/ 1429790 w 1432396"/>
                  <a:gd name="connsiteY12" fmla="*/ 801210 h 947974"/>
                  <a:gd name="connsiteX13" fmla="*/ 1318953 w 1432396"/>
                  <a:gd name="connsiteY13" fmla="*/ 945298 h 947974"/>
                  <a:gd name="connsiteX14" fmla="*/ 1174866 w 1432396"/>
                  <a:gd name="connsiteY14" fmla="*/ 895421 h 947974"/>
                  <a:gd name="connsiteX15" fmla="*/ 936568 w 1432396"/>
                  <a:gd name="connsiteY15" fmla="*/ 900963 h 947974"/>
                  <a:gd name="connsiteX16" fmla="*/ 786939 w 1432396"/>
                  <a:gd name="connsiteY16" fmla="*/ 856629 h 947974"/>
                  <a:gd name="connsiteX17" fmla="*/ 737062 w 1432396"/>
                  <a:gd name="connsiteY17" fmla="*/ 762418 h 947974"/>
                  <a:gd name="connsiteX18" fmla="*/ 847898 w 1432396"/>
                  <a:gd name="connsiteY18" fmla="*/ 640498 h 947974"/>
                  <a:gd name="connsiteX19" fmla="*/ 886691 w 1432396"/>
                  <a:gd name="connsiteY19" fmla="*/ 601705 h 947974"/>
                  <a:gd name="connsiteX20" fmla="*/ 753688 w 1432396"/>
                  <a:gd name="connsiteY20" fmla="*/ 734709 h 947974"/>
                  <a:gd name="connsiteX21" fmla="*/ 659477 w 1432396"/>
                  <a:gd name="connsiteY21" fmla="*/ 801210 h 947974"/>
                  <a:gd name="connsiteX22" fmla="*/ 454430 w 1432396"/>
                  <a:gd name="connsiteY22" fmla="*/ 734709 h 947974"/>
                  <a:gd name="connsiteX23" fmla="*/ 338051 w 1432396"/>
                  <a:gd name="connsiteY23" fmla="*/ 646040 h 947974"/>
                  <a:gd name="connsiteX24" fmla="*/ 271550 w 1432396"/>
                  <a:gd name="connsiteY24" fmla="*/ 596163 h 947974"/>
                  <a:gd name="connsiteX25" fmla="*/ 199506 w 1432396"/>
                  <a:gd name="connsiteY25" fmla="*/ 590621 h 947974"/>
                  <a:gd name="connsiteX26" fmla="*/ 60961 w 1432396"/>
                  <a:gd name="connsiteY26" fmla="*/ 568454 h 947974"/>
                  <a:gd name="connsiteX27" fmla="*/ 0 w 1432396"/>
                  <a:gd name="connsiteY27" fmla="*/ 513036 h 947974"/>
                  <a:gd name="connsiteX28" fmla="*/ 66502 w 1432396"/>
                  <a:gd name="connsiteY28" fmla="*/ 402198 h 947974"/>
                  <a:gd name="connsiteX29" fmla="*/ 105294 w 1432396"/>
                  <a:gd name="connsiteY29" fmla="*/ 319072 h 947974"/>
                  <a:gd name="connsiteX0" fmla="*/ 105294 w 1432396"/>
                  <a:gd name="connsiteY0" fmla="*/ 326775 h 955677"/>
                  <a:gd name="connsiteX1" fmla="*/ 211177 w 1432396"/>
                  <a:gd name="connsiteY1" fmla="*/ 176444 h 955677"/>
                  <a:gd name="connsiteX2" fmla="*/ 403733 w 1432396"/>
                  <a:gd name="connsiteY2" fmla="*/ 71617 h 955677"/>
                  <a:gd name="connsiteX3" fmla="*/ 615297 w 1432396"/>
                  <a:gd name="connsiteY3" fmla="*/ 3880 h 955677"/>
                  <a:gd name="connsiteX4" fmla="*/ 831392 w 1432396"/>
                  <a:gd name="connsiteY4" fmla="*/ 21269 h 955677"/>
                  <a:gd name="connsiteX5" fmla="*/ 1059099 w 1432396"/>
                  <a:gd name="connsiteY5" fmla="*/ 128800 h 955677"/>
                  <a:gd name="connsiteX6" fmla="*/ 1197033 w 1432396"/>
                  <a:gd name="connsiteY6" fmla="*/ 282441 h 955677"/>
                  <a:gd name="connsiteX7" fmla="*/ 1269077 w 1432396"/>
                  <a:gd name="connsiteY7" fmla="*/ 459779 h 955677"/>
                  <a:gd name="connsiteX8" fmla="*/ 1235826 w 1432396"/>
                  <a:gd name="connsiteY8" fmla="*/ 576157 h 955677"/>
                  <a:gd name="connsiteX9" fmla="*/ 1213659 w 1432396"/>
                  <a:gd name="connsiteY9" fmla="*/ 620492 h 955677"/>
                  <a:gd name="connsiteX10" fmla="*/ 1318953 w 1432396"/>
                  <a:gd name="connsiteY10" fmla="*/ 548448 h 955677"/>
                  <a:gd name="connsiteX11" fmla="*/ 1390997 w 1432396"/>
                  <a:gd name="connsiteY11" fmla="*/ 592783 h 955677"/>
                  <a:gd name="connsiteX12" fmla="*/ 1429790 w 1432396"/>
                  <a:gd name="connsiteY12" fmla="*/ 808913 h 955677"/>
                  <a:gd name="connsiteX13" fmla="*/ 1318953 w 1432396"/>
                  <a:gd name="connsiteY13" fmla="*/ 953001 h 955677"/>
                  <a:gd name="connsiteX14" fmla="*/ 1174866 w 1432396"/>
                  <a:gd name="connsiteY14" fmla="*/ 903124 h 955677"/>
                  <a:gd name="connsiteX15" fmla="*/ 936568 w 1432396"/>
                  <a:gd name="connsiteY15" fmla="*/ 908666 h 955677"/>
                  <a:gd name="connsiteX16" fmla="*/ 786939 w 1432396"/>
                  <a:gd name="connsiteY16" fmla="*/ 864332 h 955677"/>
                  <a:gd name="connsiteX17" fmla="*/ 737062 w 1432396"/>
                  <a:gd name="connsiteY17" fmla="*/ 770121 h 955677"/>
                  <a:gd name="connsiteX18" fmla="*/ 847898 w 1432396"/>
                  <a:gd name="connsiteY18" fmla="*/ 648201 h 955677"/>
                  <a:gd name="connsiteX19" fmla="*/ 886691 w 1432396"/>
                  <a:gd name="connsiteY19" fmla="*/ 609408 h 955677"/>
                  <a:gd name="connsiteX20" fmla="*/ 753688 w 1432396"/>
                  <a:gd name="connsiteY20" fmla="*/ 742412 h 955677"/>
                  <a:gd name="connsiteX21" fmla="*/ 659477 w 1432396"/>
                  <a:gd name="connsiteY21" fmla="*/ 808913 h 955677"/>
                  <a:gd name="connsiteX22" fmla="*/ 454430 w 1432396"/>
                  <a:gd name="connsiteY22" fmla="*/ 742412 h 955677"/>
                  <a:gd name="connsiteX23" fmla="*/ 338051 w 1432396"/>
                  <a:gd name="connsiteY23" fmla="*/ 653743 h 955677"/>
                  <a:gd name="connsiteX24" fmla="*/ 271550 w 1432396"/>
                  <a:gd name="connsiteY24" fmla="*/ 603866 h 955677"/>
                  <a:gd name="connsiteX25" fmla="*/ 199506 w 1432396"/>
                  <a:gd name="connsiteY25" fmla="*/ 598324 h 955677"/>
                  <a:gd name="connsiteX26" fmla="*/ 60961 w 1432396"/>
                  <a:gd name="connsiteY26" fmla="*/ 576157 h 955677"/>
                  <a:gd name="connsiteX27" fmla="*/ 0 w 1432396"/>
                  <a:gd name="connsiteY27" fmla="*/ 520739 h 955677"/>
                  <a:gd name="connsiteX28" fmla="*/ 66502 w 1432396"/>
                  <a:gd name="connsiteY28" fmla="*/ 409901 h 955677"/>
                  <a:gd name="connsiteX29" fmla="*/ 105294 w 1432396"/>
                  <a:gd name="connsiteY29" fmla="*/ 326775 h 955677"/>
                  <a:gd name="connsiteX0" fmla="*/ 105294 w 1432396"/>
                  <a:gd name="connsiteY0" fmla="*/ 325977 h 954879"/>
                  <a:gd name="connsiteX1" fmla="*/ 211177 w 1432396"/>
                  <a:gd name="connsiteY1" fmla="*/ 175646 h 954879"/>
                  <a:gd name="connsiteX2" fmla="*/ 392885 w 1432396"/>
                  <a:gd name="connsiteY2" fmla="*/ 59969 h 954879"/>
                  <a:gd name="connsiteX3" fmla="*/ 615297 w 1432396"/>
                  <a:gd name="connsiteY3" fmla="*/ 3082 h 954879"/>
                  <a:gd name="connsiteX4" fmla="*/ 831392 w 1432396"/>
                  <a:gd name="connsiteY4" fmla="*/ 20471 h 954879"/>
                  <a:gd name="connsiteX5" fmla="*/ 1059099 w 1432396"/>
                  <a:gd name="connsiteY5" fmla="*/ 128002 h 954879"/>
                  <a:gd name="connsiteX6" fmla="*/ 1197033 w 1432396"/>
                  <a:gd name="connsiteY6" fmla="*/ 281643 h 954879"/>
                  <a:gd name="connsiteX7" fmla="*/ 1269077 w 1432396"/>
                  <a:gd name="connsiteY7" fmla="*/ 458981 h 954879"/>
                  <a:gd name="connsiteX8" fmla="*/ 1235826 w 1432396"/>
                  <a:gd name="connsiteY8" fmla="*/ 575359 h 954879"/>
                  <a:gd name="connsiteX9" fmla="*/ 1213659 w 1432396"/>
                  <a:gd name="connsiteY9" fmla="*/ 619694 h 954879"/>
                  <a:gd name="connsiteX10" fmla="*/ 1318953 w 1432396"/>
                  <a:gd name="connsiteY10" fmla="*/ 547650 h 954879"/>
                  <a:gd name="connsiteX11" fmla="*/ 1390997 w 1432396"/>
                  <a:gd name="connsiteY11" fmla="*/ 591985 h 954879"/>
                  <a:gd name="connsiteX12" fmla="*/ 1429790 w 1432396"/>
                  <a:gd name="connsiteY12" fmla="*/ 808115 h 954879"/>
                  <a:gd name="connsiteX13" fmla="*/ 1318953 w 1432396"/>
                  <a:gd name="connsiteY13" fmla="*/ 952203 h 954879"/>
                  <a:gd name="connsiteX14" fmla="*/ 1174866 w 1432396"/>
                  <a:gd name="connsiteY14" fmla="*/ 902326 h 954879"/>
                  <a:gd name="connsiteX15" fmla="*/ 936568 w 1432396"/>
                  <a:gd name="connsiteY15" fmla="*/ 907868 h 954879"/>
                  <a:gd name="connsiteX16" fmla="*/ 786939 w 1432396"/>
                  <a:gd name="connsiteY16" fmla="*/ 863534 h 954879"/>
                  <a:gd name="connsiteX17" fmla="*/ 737062 w 1432396"/>
                  <a:gd name="connsiteY17" fmla="*/ 769323 h 954879"/>
                  <a:gd name="connsiteX18" fmla="*/ 847898 w 1432396"/>
                  <a:gd name="connsiteY18" fmla="*/ 647403 h 954879"/>
                  <a:gd name="connsiteX19" fmla="*/ 886691 w 1432396"/>
                  <a:gd name="connsiteY19" fmla="*/ 608610 h 954879"/>
                  <a:gd name="connsiteX20" fmla="*/ 753688 w 1432396"/>
                  <a:gd name="connsiteY20" fmla="*/ 741614 h 954879"/>
                  <a:gd name="connsiteX21" fmla="*/ 659477 w 1432396"/>
                  <a:gd name="connsiteY21" fmla="*/ 808115 h 954879"/>
                  <a:gd name="connsiteX22" fmla="*/ 454430 w 1432396"/>
                  <a:gd name="connsiteY22" fmla="*/ 741614 h 954879"/>
                  <a:gd name="connsiteX23" fmla="*/ 338051 w 1432396"/>
                  <a:gd name="connsiteY23" fmla="*/ 652945 h 954879"/>
                  <a:gd name="connsiteX24" fmla="*/ 271550 w 1432396"/>
                  <a:gd name="connsiteY24" fmla="*/ 603068 h 954879"/>
                  <a:gd name="connsiteX25" fmla="*/ 199506 w 1432396"/>
                  <a:gd name="connsiteY25" fmla="*/ 597526 h 954879"/>
                  <a:gd name="connsiteX26" fmla="*/ 60961 w 1432396"/>
                  <a:gd name="connsiteY26" fmla="*/ 575359 h 954879"/>
                  <a:gd name="connsiteX27" fmla="*/ 0 w 1432396"/>
                  <a:gd name="connsiteY27" fmla="*/ 519941 h 954879"/>
                  <a:gd name="connsiteX28" fmla="*/ 66502 w 1432396"/>
                  <a:gd name="connsiteY28" fmla="*/ 409103 h 954879"/>
                  <a:gd name="connsiteX29" fmla="*/ 105294 w 1432396"/>
                  <a:gd name="connsiteY29" fmla="*/ 325977 h 954879"/>
                  <a:gd name="connsiteX0" fmla="*/ 105294 w 1432396"/>
                  <a:gd name="connsiteY0" fmla="*/ 325977 h 954879"/>
                  <a:gd name="connsiteX1" fmla="*/ 211177 w 1432396"/>
                  <a:gd name="connsiteY1" fmla="*/ 175646 h 954879"/>
                  <a:gd name="connsiteX2" fmla="*/ 392885 w 1432396"/>
                  <a:gd name="connsiteY2" fmla="*/ 59969 h 954879"/>
                  <a:gd name="connsiteX3" fmla="*/ 615297 w 1432396"/>
                  <a:gd name="connsiteY3" fmla="*/ 3082 h 954879"/>
                  <a:gd name="connsiteX4" fmla="*/ 831392 w 1432396"/>
                  <a:gd name="connsiteY4" fmla="*/ 20471 h 954879"/>
                  <a:gd name="connsiteX5" fmla="*/ 1059099 w 1432396"/>
                  <a:gd name="connsiteY5" fmla="*/ 128002 h 954879"/>
                  <a:gd name="connsiteX6" fmla="*/ 1197033 w 1432396"/>
                  <a:gd name="connsiteY6" fmla="*/ 281643 h 954879"/>
                  <a:gd name="connsiteX7" fmla="*/ 1269077 w 1432396"/>
                  <a:gd name="connsiteY7" fmla="*/ 458981 h 954879"/>
                  <a:gd name="connsiteX8" fmla="*/ 1235826 w 1432396"/>
                  <a:gd name="connsiteY8" fmla="*/ 575359 h 954879"/>
                  <a:gd name="connsiteX9" fmla="*/ 1213659 w 1432396"/>
                  <a:gd name="connsiteY9" fmla="*/ 619694 h 954879"/>
                  <a:gd name="connsiteX10" fmla="*/ 1318953 w 1432396"/>
                  <a:gd name="connsiteY10" fmla="*/ 547650 h 954879"/>
                  <a:gd name="connsiteX11" fmla="*/ 1390997 w 1432396"/>
                  <a:gd name="connsiteY11" fmla="*/ 591985 h 954879"/>
                  <a:gd name="connsiteX12" fmla="*/ 1429790 w 1432396"/>
                  <a:gd name="connsiteY12" fmla="*/ 808115 h 954879"/>
                  <a:gd name="connsiteX13" fmla="*/ 1318953 w 1432396"/>
                  <a:gd name="connsiteY13" fmla="*/ 952203 h 954879"/>
                  <a:gd name="connsiteX14" fmla="*/ 1174866 w 1432396"/>
                  <a:gd name="connsiteY14" fmla="*/ 902326 h 954879"/>
                  <a:gd name="connsiteX15" fmla="*/ 936568 w 1432396"/>
                  <a:gd name="connsiteY15" fmla="*/ 907868 h 954879"/>
                  <a:gd name="connsiteX16" fmla="*/ 786939 w 1432396"/>
                  <a:gd name="connsiteY16" fmla="*/ 863534 h 954879"/>
                  <a:gd name="connsiteX17" fmla="*/ 737062 w 1432396"/>
                  <a:gd name="connsiteY17" fmla="*/ 769323 h 954879"/>
                  <a:gd name="connsiteX18" fmla="*/ 847898 w 1432396"/>
                  <a:gd name="connsiteY18" fmla="*/ 647403 h 954879"/>
                  <a:gd name="connsiteX19" fmla="*/ 886691 w 1432396"/>
                  <a:gd name="connsiteY19" fmla="*/ 608610 h 954879"/>
                  <a:gd name="connsiteX20" fmla="*/ 753688 w 1432396"/>
                  <a:gd name="connsiteY20" fmla="*/ 741614 h 954879"/>
                  <a:gd name="connsiteX21" fmla="*/ 659477 w 1432396"/>
                  <a:gd name="connsiteY21" fmla="*/ 808115 h 954879"/>
                  <a:gd name="connsiteX22" fmla="*/ 454430 w 1432396"/>
                  <a:gd name="connsiteY22" fmla="*/ 741614 h 954879"/>
                  <a:gd name="connsiteX23" fmla="*/ 338051 w 1432396"/>
                  <a:gd name="connsiteY23" fmla="*/ 652945 h 954879"/>
                  <a:gd name="connsiteX24" fmla="*/ 271550 w 1432396"/>
                  <a:gd name="connsiteY24" fmla="*/ 603068 h 954879"/>
                  <a:gd name="connsiteX25" fmla="*/ 199506 w 1432396"/>
                  <a:gd name="connsiteY25" fmla="*/ 597526 h 954879"/>
                  <a:gd name="connsiteX26" fmla="*/ 60961 w 1432396"/>
                  <a:gd name="connsiteY26" fmla="*/ 575359 h 954879"/>
                  <a:gd name="connsiteX27" fmla="*/ 0 w 1432396"/>
                  <a:gd name="connsiteY27" fmla="*/ 519941 h 954879"/>
                  <a:gd name="connsiteX28" fmla="*/ 84873 w 1432396"/>
                  <a:gd name="connsiteY28" fmla="*/ 415226 h 954879"/>
                  <a:gd name="connsiteX29" fmla="*/ 105294 w 1432396"/>
                  <a:gd name="connsiteY29" fmla="*/ 325977 h 954879"/>
                  <a:gd name="connsiteX0" fmla="*/ 129791 w 1432396"/>
                  <a:gd name="connsiteY0" fmla="*/ 301481 h 954879"/>
                  <a:gd name="connsiteX1" fmla="*/ 211177 w 1432396"/>
                  <a:gd name="connsiteY1" fmla="*/ 175646 h 954879"/>
                  <a:gd name="connsiteX2" fmla="*/ 392885 w 1432396"/>
                  <a:gd name="connsiteY2" fmla="*/ 59969 h 954879"/>
                  <a:gd name="connsiteX3" fmla="*/ 615297 w 1432396"/>
                  <a:gd name="connsiteY3" fmla="*/ 3082 h 954879"/>
                  <a:gd name="connsiteX4" fmla="*/ 831392 w 1432396"/>
                  <a:gd name="connsiteY4" fmla="*/ 20471 h 954879"/>
                  <a:gd name="connsiteX5" fmla="*/ 1059099 w 1432396"/>
                  <a:gd name="connsiteY5" fmla="*/ 128002 h 954879"/>
                  <a:gd name="connsiteX6" fmla="*/ 1197033 w 1432396"/>
                  <a:gd name="connsiteY6" fmla="*/ 281643 h 954879"/>
                  <a:gd name="connsiteX7" fmla="*/ 1269077 w 1432396"/>
                  <a:gd name="connsiteY7" fmla="*/ 458981 h 954879"/>
                  <a:gd name="connsiteX8" fmla="*/ 1235826 w 1432396"/>
                  <a:gd name="connsiteY8" fmla="*/ 575359 h 954879"/>
                  <a:gd name="connsiteX9" fmla="*/ 1213659 w 1432396"/>
                  <a:gd name="connsiteY9" fmla="*/ 619694 h 954879"/>
                  <a:gd name="connsiteX10" fmla="*/ 1318953 w 1432396"/>
                  <a:gd name="connsiteY10" fmla="*/ 547650 h 954879"/>
                  <a:gd name="connsiteX11" fmla="*/ 1390997 w 1432396"/>
                  <a:gd name="connsiteY11" fmla="*/ 591985 h 954879"/>
                  <a:gd name="connsiteX12" fmla="*/ 1429790 w 1432396"/>
                  <a:gd name="connsiteY12" fmla="*/ 808115 h 954879"/>
                  <a:gd name="connsiteX13" fmla="*/ 1318953 w 1432396"/>
                  <a:gd name="connsiteY13" fmla="*/ 952203 h 954879"/>
                  <a:gd name="connsiteX14" fmla="*/ 1174866 w 1432396"/>
                  <a:gd name="connsiteY14" fmla="*/ 902326 h 954879"/>
                  <a:gd name="connsiteX15" fmla="*/ 936568 w 1432396"/>
                  <a:gd name="connsiteY15" fmla="*/ 907868 h 954879"/>
                  <a:gd name="connsiteX16" fmla="*/ 786939 w 1432396"/>
                  <a:gd name="connsiteY16" fmla="*/ 863534 h 954879"/>
                  <a:gd name="connsiteX17" fmla="*/ 737062 w 1432396"/>
                  <a:gd name="connsiteY17" fmla="*/ 769323 h 954879"/>
                  <a:gd name="connsiteX18" fmla="*/ 847898 w 1432396"/>
                  <a:gd name="connsiteY18" fmla="*/ 647403 h 954879"/>
                  <a:gd name="connsiteX19" fmla="*/ 886691 w 1432396"/>
                  <a:gd name="connsiteY19" fmla="*/ 608610 h 954879"/>
                  <a:gd name="connsiteX20" fmla="*/ 753688 w 1432396"/>
                  <a:gd name="connsiteY20" fmla="*/ 741614 h 954879"/>
                  <a:gd name="connsiteX21" fmla="*/ 659477 w 1432396"/>
                  <a:gd name="connsiteY21" fmla="*/ 808115 h 954879"/>
                  <a:gd name="connsiteX22" fmla="*/ 454430 w 1432396"/>
                  <a:gd name="connsiteY22" fmla="*/ 741614 h 954879"/>
                  <a:gd name="connsiteX23" fmla="*/ 338051 w 1432396"/>
                  <a:gd name="connsiteY23" fmla="*/ 652945 h 954879"/>
                  <a:gd name="connsiteX24" fmla="*/ 271550 w 1432396"/>
                  <a:gd name="connsiteY24" fmla="*/ 603068 h 954879"/>
                  <a:gd name="connsiteX25" fmla="*/ 199506 w 1432396"/>
                  <a:gd name="connsiteY25" fmla="*/ 597526 h 954879"/>
                  <a:gd name="connsiteX26" fmla="*/ 60961 w 1432396"/>
                  <a:gd name="connsiteY26" fmla="*/ 575359 h 954879"/>
                  <a:gd name="connsiteX27" fmla="*/ 0 w 1432396"/>
                  <a:gd name="connsiteY27" fmla="*/ 519941 h 954879"/>
                  <a:gd name="connsiteX28" fmla="*/ 84873 w 1432396"/>
                  <a:gd name="connsiteY28" fmla="*/ 415226 h 954879"/>
                  <a:gd name="connsiteX29" fmla="*/ 129791 w 1432396"/>
                  <a:gd name="connsiteY29" fmla="*/ 301481 h 95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32396" h="954879">
                    <a:moveTo>
                      <a:pt x="129791" y="301481"/>
                    </a:moveTo>
                    <a:cubicBezTo>
                      <a:pt x="150842" y="261551"/>
                      <a:pt x="167328" y="215898"/>
                      <a:pt x="211177" y="175646"/>
                    </a:cubicBezTo>
                    <a:cubicBezTo>
                      <a:pt x="255026" y="135394"/>
                      <a:pt x="325532" y="88730"/>
                      <a:pt x="392885" y="59969"/>
                    </a:cubicBezTo>
                    <a:cubicBezTo>
                      <a:pt x="460238" y="31208"/>
                      <a:pt x="542213" y="9665"/>
                      <a:pt x="615297" y="3082"/>
                    </a:cubicBezTo>
                    <a:cubicBezTo>
                      <a:pt x="688381" y="-3501"/>
                      <a:pt x="757425" y="-349"/>
                      <a:pt x="831392" y="20471"/>
                    </a:cubicBezTo>
                    <a:cubicBezTo>
                      <a:pt x="905359" y="41291"/>
                      <a:pt x="998159" y="84473"/>
                      <a:pt x="1059099" y="128002"/>
                    </a:cubicBezTo>
                    <a:cubicBezTo>
                      <a:pt x="1120039" y="171531"/>
                      <a:pt x="1162037" y="226480"/>
                      <a:pt x="1197033" y="281643"/>
                    </a:cubicBezTo>
                    <a:cubicBezTo>
                      <a:pt x="1232029" y="336806"/>
                      <a:pt x="1262612" y="410028"/>
                      <a:pt x="1269077" y="458981"/>
                    </a:cubicBezTo>
                    <a:cubicBezTo>
                      <a:pt x="1275543" y="507934"/>
                      <a:pt x="1245062" y="548574"/>
                      <a:pt x="1235826" y="575359"/>
                    </a:cubicBezTo>
                    <a:cubicBezTo>
                      <a:pt x="1226590" y="602144"/>
                      <a:pt x="1199805" y="624312"/>
                      <a:pt x="1213659" y="619694"/>
                    </a:cubicBezTo>
                    <a:cubicBezTo>
                      <a:pt x="1227513" y="615076"/>
                      <a:pt x="1289397" y="552268"/>
                      <a:pt x="1318953" y="547650"/>
                    </a:cubicBezTo>
                    <a:cubicBezTo>
                      <a:pt x="1348509" y="543032"/>
                      <a:pt x="1372524" y="548574"/>
                      <a:pt x="1390997" y="591985"/>
                    </a:cubicBezTo>
                    <a:cubicBezTo>
                      <a:pt x="1409470" y="635396"/>
                      <a:pt x="1441797" y="748079"/>
                      <a:pt x="1429790" y="808115"/>
                    </a:cubicBezTo>
                    <a:cubicBezTo>
                      <a:pt x="1417783" y="868151"/>
                      <a:pt x="1361440" y="936501"/>
                      <a:pt x="1318953" y="952203"/>
                    </a:cubicBezTo>
                    <a:cubicBezTo>
                      <a:pt x="1276466" y="967905"/>
                      <a:pt x="1238597" y="909715"/>
                      <a:pt x="1174866" y="902326"/>
                    </a:cubicBezTo>
                    <a:cubicBezTo>
                      <a:pt x="1111135" y="894937"/>
                      <a:pt x="1001222" y="914333"/>
                      <a:pt x="936568" y="907868"/>
                    </a:cubicBezTo>
                    <a:cubicBezTo>
                      <a:pt x="871914" y="901403"/>
                      <a:pt x="820190" y="886625"/>
                      <a:pt x="786939" y="863534"/>
                    </a:cubicBezTo>
                    <a:cubicBezTo>
                      <a:pt x="753688" y="840443"/>
                      <a:pt x="726902" y="805345"/>
                      <a:pt x="737062" y="769323"/>
                    </a:cubicBezTo>
                    <a:cubicBezTo>
                      <a:pt x="747222" y="733301"/>
                      <a:pt x="822960" y="674189"/>
                      <a:pt x="847898" y="647403"/>
                    </a:cubicBezTo>
                    <a:cubicBezTo>
                      <a:pt x="872836" y="620617"/>
                      <a:pt x="902393" y="592908"/>
                      <a:pt x="886691" y="608610"/>
                    </a:cubicBezTo>
                    <a:cubicBezTo>
                      <a:pt x="870989" y="624312"/>
                      <a:pt x="791557" y="708363"/>
                      <a:pt x="753688" y="741614"/>
                    </a:cubicBezTo>
                    <a:cubicBezTo>
                      <a:pt x="715819" y="774865"/>
                      <a:pt x="709353" y="808115"/>
                      <a:pt x="659477" y="808115"/>
                    </a:cubicBezTo>
                    <a:cubicBezTo>
                      <a:pt x="609601" y="808115"/>
                      <a:pt x="508001" y="767476"/>
                      <a:pt x="454430" y="741614"/>
                    </a:cubicBezTo>
                    <a:cubicBezTo>
                      <a:pt x="400859" y="715752"/>
                      <a:pt x="368531" y="676036"/>
                      <a:pt x="338051" y="652945"/>
                    </a:cubicBezTo>
                    <a:cubicBezTo>
                      <a:pt x="307571" y="629854"/>
                      <a:pt x="294641" y="612304"/>
                      <a:pt x="271550" y="603068"/>
                    </a:cubicBezTo>
                    <a:cubicBezTo>
                      <a:pt x="248459" y="593832"/>
                      <a:pt x="234604" y="602144"/>
                      <a:pt x="199506" y="597526"/>
                    </a:cubicBezTo>
                    <a:cubicBezTo>
                      <a:pt x="164408" y="592908"/>
                      <a:pt x="94212" y="588290"/>
                      <a:pt x="60961" y="575359"/>
                    </a:cubicBezTo>
                    <a:cubicBezTo>
                      <a:pt x="27710" y="562428"/>
                      <a:pt x="0" y="546726"/>
                      <a:pt x="0" y="519941"/>
                    </a:cubicBezTo>
                    <a:cubicBezTo>
                      <a:pt x="0" y="493156"/>
                      <a:pt x="63241" y="451636"/>
                      <a:pt x="84873" y="415226"/>
                    </a:cubicBezTo>
                    <a:cubicBezTo>
                      <a:pt x="106505" y="378816"/>
                      <a:pt x="108740" y="341411"/>
                      <a:pt x="129791" y="301481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44083"/>
                <a:endParaRPr lang="en-GB" sz="1662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4" name="Ellipse 143"/>
            <p:cNvSpPr/>
            <p:nvPr/>
          </p:nvSpPr>
          <p:spPr>
            <a:xfrm>
              <a:off x="902052" y="1837683"/>
              <a:ext cx="30921" cy="30400"/>
            </a:xfrm>
            <a:prstGeom prst="ellipse">
              <a:avLst/>
            </a:prstGeom>
            <a:grpFill/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4083"/>
              <a:endParaRPr lang="en-GB" sz="1662" dirty="0">
                <a:solidFill>
                  <a:prstClr val="white"/>
                </a:solidFill>
              </a:endParaRPr>
            </a:p>
          </p:txBody>
        </p:sp>
      </p:grpSp>
      <p:pic>
        <p:nvPicPr>
          <p:cNvPr id="147" name="Picture 2" descr="C:\Users\duchateau\AppData\Local\Microsoft\Windows\INetCache\IE\DQP4OPLE\mouse-47518_640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7759" y="59467"/>
            <a:ext cx="753013" cy="804293"/>
          </a:xfrm>
          <a:prstGeom prst="rect">
            <a:avLst/>
          </a:prstGeom>
          <a:noFill/>
        </p:spPr>
      </p:pic>
      <p:cxnSp>
        <p:nvCxnSpPr>
          <p:cNvPr id="148" name="Connecteur droit avec flèche 147"/>
          <p:cNvCxnSpPr/>
          <p:nvPr/>
        </p:nvCxnSpPr>
        <p:spPr>
          <a:xfrm>
            <a:off x="3354155" y="454427"/>
            <a:ext cx="2915000" cy="146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7639410" y="276125"/>
            <a:ext cx="927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ADULTE</a:t>
            </a:r>
          </a:p>
        </p:txBody>
      </p:sp>
      <p:sp>
        <p:nvSpPr>
          <p:cNvPr id="149" name="ZoneTexte 148"/>
          <p:cNvSpPr txBox="1"/>
          <p:nvPr/>
        </p:nvSpPr>
        <p:spPr>
          <a:xfrm>
            <a:off x="679233" y="1112863"/>
            <a:ext cx="2329740" cy="107721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Calibri" charset="0"/>
                <a:ea typeface="Cambria" charset="0"/>
                <a:cs typeface="Times" charset="0"/>
              </a:rPr>
              <a:t>“1</a:t>
            </a:r>
            <a:r>
              <a:rPr lang="en-GB" sz="1600" b="1" baseline="30000" dirty="0">
                <a:solidFill>
                  <a:schemeClr val="bg1"/>
                </a:solidFill>
                <a:latin typeface="Calibri" charset="0"/>
                <a:ea typeface="Cambria" charset="0"/>
                <a:cs typeface="Times" charset="0"/>
              </a:rPr>
              <a:t>er</a:t>
            </a:r>
            <a:r>
              <a:rPr lang="en-GB" sz="1600" b="1" dirty="0">
                <a:solidFill>
                  <a:schemeClr val="bg1"/>
                </a:solidFill>
                <a:latin typeface="Calibri" charset="0"/>
                <a:ea typeface="Cambria" charset="0"/>
                <a:cs typeface="Times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Calibri" charset="0"/>
                <a:ea typeface="Cambria" charset="0"/>
                <a:cs typeface="Times" charset="0"/>
              </a:rPr>
              <a:t>trimestre</a:t>
            </a:r>
            <a:r>
              <a:rPr lang="en-GB" sz="1600" b="1" dirty="0">
                <a:solidFill>
                  <a:schemeClr val="bg1"/>
                </a:solidFill>
                <a:latin typeface="Calibri" charset="0"/>
                <a:ea typeface="Cambria" charset="0"/>
                <a:cs typeface="Times" charset="0"/>
              </a:rPr>
              <a:t>”</a:t>
            </a:r>
            <a:r>
              <a:rPr lang="en-GB" sz="1600" dirty="0">
                <a:solidFill>
                  <a:schemeClr val="bg1"/>
                </a:solidFill>
                <a:latin typeface="Calibri" charset="0"/>
                <a:ea typeface="Cambria" charset="0"/>
                <a:cs typeface="Times" charset="0"/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Calibri" charset="0"/>
                <a:ea typeface="Cambria" charset="0"/>
                <a:cs typeface="Times" charset="0"/>
              </a:rPr>
              <a:t>Organisation </a:t>
            </a:r>
            <a:r>
              <a:rPr lang="en-GB" sz="1600" dirty="0" err="1">
                <a:solidFill>
                  <a:schemeClr val="bg1"/>
                </a:solidFill>
                <a:latin typeface="Calibri" charset="0"/>
                <a:ea typeface="Cambria" charset="0"/>
                <a:cs typeface="Times" charset="0"/>
              </a:rPr>
              <a:t>cellulaire</a:t>
            </a:r>
            <a:endParaRPr lang="en-GB" sz="1600" dirty="0">
              <a:solidFill>
                <a:schemeClr val="bg1"/>
              </a:solidFill>
              <a:latin typeface="Calibri" charset="0"/>
              <a:ea typeface="Cambria" charset="0"/>
              <a:cs typeface="Times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Calibri" charset="0"/>
                <a:ea typeface="Cambria" charset="0"/>
                <a:cs typeface="Times" charset="0"/>
              </a:rPr>
              <a:t>Mort </a:t>
            </a:r>
            <a:r>
              <a:rPr lang="en-GB" sz="1600" dirty="0" err="1">
                <a:solidFill>
                  <a:schemeClr val="bg1"/>
                </a:solidFill>
                <a:latin typeface="Calibri" charset="0"/>
                <a:ea typeface="Cambria" charset="0"/>
                <a:cs typeface="Times" charset="0"/>
              </a:rPr>
              <a:t>cellulaire</a:t>
            </a:r>
            <a:endParaRPr lang="en-GB" sz="1600" dirty="0">
              <a:solidFill>
                <a:schemeClr val="bg1"/>
              </a:solidFill>
              <a:latin typeface="Calibri" charset="0"/>
              <a:ea typeface="Cambria" charset="0"/>
              <a:cs typeface="Times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GB" sz="1600" b="1" dirty="0">
                <a:solidFill>
                  <a:schemeClr val="bg1"/>
                </a:solidFill>
                <a:latin typeface="Calibri" charset="0"/>
                <a:ea typeface="Cambria" charset="0"/>
                <a:cs typeface="Times" charset="0"/>
              </a:rPr>
              <a:t>proliferation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3832571" y="256874"/>
            <a:ext cx="1760097" cy="369332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Différents stades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853060" y="276125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2060"/>
                </a:solidFill>
              </a:rPr>
              <a:t>FOETUS</a:t>
            </a:r>
          </a:p>
        </p:txBody>
      </p:sp>
      <p:sp>
        <p:nvSpPr>
          <p:cNvPr id="150" name="ZoneTexte 149"/>
          <p:cNvSpPr txBox="1"/>
          <p:nvPr/>
        </p:nvSpPr>
        <p:spPr>
          <a:xfrm>
            <a:off x="859511" y="4760173"/>
            <a:ext cx="2086597" cy="830997"/>
          </a:xfrm>
          <a:prstGeom prst="rect">
            <a:avLst/>
          </a:prstGeom>
          <a:solidFill>
            <a:srgbClr val="FA2861"/>
          </a:solidFill>
          <a:ln>
            <a:solidFill>
              <a:srgbClr val="FF2657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ea typeface="Cambria" charset="0"/>
                <a:cs typeface="Times" charset="0"/>
              </a:rPr>
              <a:t>“2</a:t>
            </a:r>
            <a:r>
              <a:rPr lang="en-GB" sz="1600" b="1" baseline="30000" dirty="0">
                <a:solidFill>
                  <a:schemeClr val="bg1"/>
                </a:solidFill>
                <a:ea typeface="Cambria" charset="0"/>
                <a:cs typeface="Times" charset="0"/>
              </a:rPr>
              <a:t>ème </a:t>
            </a:r>
            <a:r>
              <a:rPr lang="en-GB" sz="1600" b="1" dirty="0" err="1">
                <a:solidFill>
                  <a:schemeClr val="bg1"/>
                </a:solidFill>
                <a:ea typeface="Cambria" charset="0"/>
                <a:cs typeface="Times" charset="0"/>
              </a:rPr>
              <a:t>trimestre</a:t>
            </a:r>
            <a:r>
              <a:rPr lang="en-GB" sz="1600" b="1" dirty="0">
                <a:solidFill>
                  <a:schemeClr val="bg1"/>
                </a:solidFill>
                <a:ea typeface="Cambria" charset="0"/>
                <a:cs typeface="Times" charset="0"/>
              </a:rPr>
              <a:t>”</a:t>
            </a:r>
            <a:r>
              <a:rPr lang="en-GB" sz="1600" dirty="0">
                <a:solidFill>
                  <a:schemeClr val="bg1"/>
                </a:solidFill>
                <a:ea typeface="Cambria" charset="0"/>
                <a:cs typeface="Times" charset="0"/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Migration </a:t>
            </a:r>
            <a:r>
              <a:rPr lang="en-GB" sz="1600" dirty="0" err="1">
                <a:solidFill>
                  <a:schemeClr val="bg1"/>
                </a:solidFill>
              </a:rPr>
              <a:t>cellulaire</a:t>
            </a:r>
            <a:endParaRPr lang="en-GB" sz="1600" dirty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GB" sz="1600" dirty="0" err="1">
                <a:solidFill>
                  <a:schemeClr val="bg1"/>
                </a:solidFill>
              </a:rPr>
              <a:t>Différentiation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51" name="ZoneTexte 150"/>
          <p:cNvSpPr txBox="1"/>
          <p:nvPr/>
        </p:nvSpPr>
        <p:spPr>
          <a:xfrm>
            <a:off x="6678763" y="4445718"/>
            <a:ext cx="2697213" cy="92333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7030A0"/>
                </a:solidFill>
                <a:latin typeface="Calibri" charset="0"/>
                <a:ea typeface="Cambria" charset="0"/>
                <a:cs typeface="Times" charset="0"/>
              </a:rPr>
              <a:t>“3</a:t>
            </a:r>
            <a:r>
              <a:rPr lang="en-GB" b="1" baseline="30000" dirty="0">
                <a:solidFill>
                  <a:srgbClr val="7030A0"/>
                </a:solidFill>
                <a:latin typeface="Calibri" charset="0"/>
                <a:ea typeface="Cambria" charset="0"/>
                <a:cs typeface="Times" charset="0"/>
              </a:rPr>
              <a:t>ème</a:t>
            </a:r>
            <a:r>
              <a:rPr lang="en-GB" b="1" dirty="0">
                <a:solidFill>
                  <a:srgbClr val="7030A0"/>
                </a:solidFill>
                <a:latin typeface="Calibri" charset="0"/>
                <a:ea typeface="Cambria" charset="0"/>
                <a:cs typeface="Times" charset="0"/>
              </a:rPr>
              <a:t> </a:t>
            </a:r>
            <a:r>
              <a:rPr lang="en-GB" b="1" dirty="0" err="1">
                <a:solidFill>
                  <a:srgbClr val="7030A0"/>
                </a:solidFill>
                <a:latin typeface="Calibri" charset="0"/>
                <a:ea typeface="Cambria" charset="0"/>
                <a:cs typeface="Times" charset="0"/>
              </a:rPr>
              <a:t>trimestre</a:t>
            </a:r>
            <a:r>
              <a:rPr lang="en-GB" b="1" dirty="0">
                <a:solidFill>
                  <a:srgbClr val="7030A0"/>
                </a:solidFill>
                <a:latin typeface="Calibri" charset="0"/>
                <a:ea typeface="Cambria" charset="0"/>
                <a:cs typeface="Times" charset="0"/>
              </a:rPr>
              <a:t>”</a:t>
            </a:r>
            <a:r>
              <a:rPr lang="en-GB" dirty="0">
                <a:latin typeface="Calibri" charset="0"/>
                <a:ea typeface="Cambria" charset="0"/>
                <a:cs typeface="Times" charset="0"/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>
                <a:solidFill>
                  <a:srgbClr val="7030A0"/>
                </a:solidFill>
              </a:rPr>
              <a:t>Cellular communication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>
                <a:solidFill>
                  <a:srgbClr val="00B050"/>
                </a:solidFill>
              </a:rPr>
              <a:t>Neurotransmission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5030" y="883920"/>
            <a:ext cx="8875834" cy="5252600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fr-FR" sz="1662" kern="0">
              <a:solidFill>
                <a:schemeClr val="accent1"/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153" name="ZoneTexte 152"/>
          <p:cNvSpPr txBox="1"/>
          <p:nvPr/>
        </p:nvSpPr>
        <p:spPr>
          <a:xfrm>
            <a:off x="6678763" y="4445718"/>
            <a:ext cx="2697213" cy="646331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Calibri" charset="0"/>
                <a:ea typeface="Cambria" charset="0"/>
                <a:cs typeface="Times" charset="0"/>
              </a:rPr>
              <a:t>“3</a:t>
            </a:r>
            <a:r>
              <a:rPr lang="en-GB" b="1" baseline="30000" dirty="0">
                <a:solidFill>
                  <a:schemeClr val="bg1"/>
                </a:solidFill>
                <a:latin typeface="Calibri" charset="0"/>
                <a:ea typeface="Cambria" charset="0"/>
                <a:cs typeface="Times" charset="0"/>
              </a:rPr>
              <a:t>ème</a:t>
            </a:r>
            <a:r>
              <a:rPr lang="en-GB" b="1" dirty="0">
                <a:solidFill>
                  <a:schemeClr val="bg1"/>
                </a:solidFill>
                <a:latin typeface="Calibri" charset="0"/>
                <a:ea typeface="Cambria" charset="0"/>
                <a:cs typeface="Times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Calibri" charset="0"/>
                <a:ea typeface="Cambria" charset="0"/>
                <a:cs typeface="Times" charset="0"/>
              </a:rPr>
              <a:t>trimestre</a:t>
            </a:r>
            <a:r>
              <a:rPr lang="en-GB" b="1" dirty="0">
                <a:solidFill>
                  <a:schemeClr val="bg1"/>
                </a:solidFill>
                <a:latin typeface="Calibri" charset="0"/>
                <a:ea typeface="Cambria" charset="0"/>
                <a:cs typeface="Times" charset="0"/>
              </a:rPr>
              <a:t>”</a:t>
            </a:r>
            <a:r>
              <a:rPr lang="en-GB" dirty="0">
                <a:solidFill>
                  <a:schemeClr val="bg1"/>
                </a:solidFill>
                <a:latin typeface="Calibri" charset="0"/>
                <a:ea typeface="Cambria" charset="0"/>
                <a:cs typeface="Times" charset="0"/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Cellular communication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6678763" y="5110191"/>
            <a:ext cx="2697213" cy="369332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>
                <a:solidFill>
                  <a:schemeClr val="bg1"/>
                </a:solidFill>
              </a:rPr>
              <a:t>Neurotransmission</a:t>
            </a:r>
            <a:endParaRPr lang="fr-FR" dirty="0">
              <a:solidFill>
                <a:schemeClr val="bg1"/>
              </a:solidFill>
            </a:endParaRPr>
          </a:p>
        </p:txBody>
      </p:sp>
      <p:grpSp>
        <p:nvGrpSpPr>
          <p:cNvPr id="155" name="Grouper 154"/>
          <p:cNvGrpSpPr/>
          <p:nvPr/>
        </p:nvGrpSpPr>
        <p:grpSpPr>
          <a:xfrm>
            <a:off x="2584476" y="110780"/>
            <a:ext cx="708955" cy="687294"/>
            <a:chOff x="3268012" y="2779970"/>
            <a:chExt cx="1054801" cy="1022573"/>
          </a:xfrm>
        </p:grpSpPr>
        <p:grpSp>
          <p:nvGrpSpPr>
            <p:cNvPr id="156" name="Grouper 155"/>
            <p:cNvGrpSpPr/>
            <p:nvPr/>
          </p:nvGrpSpPr>
          <p:grpSpPr>
            <a:xfrm>
              <a:off x="3515201" y="2909834"/>
              <a:ext cx="498569" cy="769764"/>
              <a:chOff x="1360311" y="1435100"/>
              <a:chExt cx="1477433" cy="2897717"/>
            </a:xfrm>
          </p:grpSpPr>
          <p:sp>
            <p:nvSpPr>
              <p:cNvPr id="158" name="Forme libre 157"/>
              <p:cNvSpPr/>
              <p:nvPr/>
            </p:nvSpPr>
            <p:spPr>
              <a:xfrm>
                <a:off x="1574376" y="1435100"/>
                <a:ext cx="1232600" cy="286980"/>
              </a:xfrm>
              <a:custGeom>
                <a:avLst/>
                <a:gdLst>
                  <a:gd name="connsiteX0" fmla="*/ 0 w 1232600"/>
                  <a:gd name="connsiteY0" fmla="*/ 319720 h 427764"/>
                  <a:gd name="connsiteX1" fmla="*/ 158761 w 1232600"/>
                  <a:gd name="connsiteY1" fmla="*/ 160963 h 427764"/>
                  <a:gd name="connsiteX2" fmla="*/ 423362 w 1232600"/>
                  <a:gd name="connsiteY2" fmla="*/ 28664 h 427764"/>
                  <a:gd name="connsiteX3" fmla="*/ 687963 w 1232600"/>
                  <a:gd name="connsiteY3" fmla="*/ 2205 h 427764"/>
                  <a:gd name="connsiteX4" fmla="*/ 899643 w 1232600"/>
                  <a:gd name="connsiteY4" fmla="*/ 41894 h 427764"/>
                  <a:gd name="connsiteX5" fmla="*/ 1058404 w 1232600"/>
                  <a:gd name="connsiteY5" fmla="*/ 121273 h 427764"/>
                  <a:gd name="connsiteX6" fmla="*/ 1177474 w 1232600"/>
                  <a:gd name="connsiteY6" fmla="*/ 227112 h 427764"/>
                  <a:gd name="connsiteX7" fmla="*/ 1217165 w 1232600"/>
                  <a:gd name="connsiteY7" fmla="*/ 280031 h 427764"/>
                  <a:gd name="connsiteX8" fmla="*/ 1230395 w 1232600"/>
                  <a:gd name="connsiteY8" fmla="*/ 346180 h 427764"/>
                  <a:gd name="connsiteX9" fmla="*/ 1230395 w 1232600"/>
                  <a:gd name="connsiteY9" fmla="*/ 425559 h 427764"/>
                  <a:gd name="connsiteX10" fmla="*/ 1217165 w 1232600"/>
                  <a:gd name="connsiteY10" fmla="*/ 359410 h 427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32600" h="427764">
                    <a:moveTo>
                      <a:pt x="0" y="319720"/>
                    </a:moveTo>
                    <a:cubicBezTo>
                      <a:pt x="44100" y="264596"/>
                      <a:pt x="88201" y="209472"/>
                      <a:pt x="158761" y="160963"/>
                    </a:cubicBezTo>
                    <a:cubicBezTo>
                      <a:pt x="229321" y="112454"/>
                      <a:pt x="335162" y="55124"/>
                      <a:pt x="423362" y="28664"/>
                    </a:cubicBezTo>
                    <a:cubicBezTo>
                      <a:pt x="511562" y="2204"/>
                      <a:pt x="608583" y="0"/>
                      <a:pt x="687963" y="2205"/>
                    </a:cubicBezTo>
                    <a:cubicBezTo>
                      <a:pt x="767343" y="4410"/>
                      <a:pt x="837903" y="22049"/>
                      <a:pt x="899643" y="41894"/>
                    </a:cubicBezTo>
                    <a:cubicBezTo>
                      <a:pt x="961383" y="61739"/>
                      <a:pt x="1012099" y="90403"/>
                      <a:pt x="1058404" y="121273"/>
                    </a:cubicBezTo>
                    <a:cubicBezTo>
                      <a:pt x="1104709" y="152143"/>
                      <a:pt x="1151014" y="200652"/>
                      <a:pt x="1177474" y="227112"/>
                    </a:cubicBezTo>
                    <a:cubicBezTo>
                      <a:pt x="1203934" y="253572"/>
                      <a:pt x="1208345" y="260186"/>
                      <a:pt x="1217165" y="280031"/>
                    </a:cubicBezTo>
                    <a:cubicBezTo>
                      <a:pt x="1225985" y="299876"/>
                      <a:pt x="1228190" y="321925"/>
                      <a:pt x="1230395" y="346180"/>
                    </a:cubicBezTo>
                    <a:cubicBezTo>
                      <a:pt x="1232600" y="370435"/>
                      <a:pt x="1232600" y="423354"/>
                      <a:pt x="1230395" y="425559"/>
                    </a:cubicBezTo>
                    <a:cubicBezTo>
                      <a:pt x="1228190" y="427764"/>
                      <a:pt x="1217165" y="359410"/>
                      <a:pt x="1217165" y="359410"/>
                    </a:cubicBezTo>
                  </a:path>
                </a:pathLst>
              </a:custGeom>
              <a:ln w="28575" cap="flat" cmpd="sng" algn="ctr">
                <a:solidFill>
                  <a:srgbClr val="40404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9" name="Forme libre 158"/>
              <p:cNvSpPr/>
              <p:nvPr/>
            </p:nvSpPr>
            <p:spPr>
              <a:xfrm>
                <a:off x="1499305" y="1591733"/>
                <a:ext cx="1331384" cy="958851"/>
              </a:xfrm>
              <a:custGeom>
                <a:avLst/>
                <a:gdLst>
                  <a:gd name="connsiteX0" fmla="*/ 1303162 w 1331384"/>
                  <a:gd name="connsiteY0" fmla="*/ 127000 h 958851"/>
                  <a:gd name="connsiteX1" fmla="*/ 1205795 w 1331384"/>
                  <a:gd name="connsiteY1" fmla="*/ 148167 h 958851"/>
                  <a:gd name="connsiteX2" fmla="*/ 1027995 w 1331384"/>
                  <a:gd name="connsiteY2" fmla="*/ 169334 h 958851"/>
                  <a:gd name="connsiteX3" fmla="*/ 956028 w 1331384"/>
                  <a:gd name="connsiteY3" fmla="*/ 177800 h 958851"/>
                  <a:gd name="connsiteX4" fmla="*/ 816328 w 1331384"/>
                  <a:gd name="connsiteY4" fmla="*/ 182034 h 958851"/>
                  <a:gd name="connsiteX5" fmla="*/ 604662 w 1331384"/>
                  <a:gd name="connsiteY5" fmla="*/ 173567 h 958851"/>
                  <a:gd name="connsiteX6" fmla="*/ 363362 w 1331384"/>
                  <a:gd name="connsiteY6" fmla="*/ 143934 h 958851"/>
                  <a:gd name="connsiteX7" fmla="*/ 164395 w 1331384"/>
                  <a:gd name="connsiteY7" fmla="*/ 93134 h 958851"/>
                  <a:gd name="connsiteX8" fmla="*/ 58562 w 1331384"/>
                  <a:gd name="connsiteY8" fmla="*/ 50800 h 958851"/>
                  <a:gd name="connsiteX9" fmla="*/ 3528 w 1331384"/>
                  <a:gd name="connsiteY9" fmla="*/ 397934 h 958851"/>
                  <a:gd name="connsiteX10" fmla="*/ 37395 w 1331384"/>
                  <a:gd name="connsiteY10" fmla="*/ 541867 h 958851"/>
                  <a:gd name="connsiteX11" fmla="*/ 126295 w 1331384"/>
                  <a:gd name="connsiteY11" fmla="*/ 681567 h 958851"/>
                  <a:gd name="connsiteX12" fmla="*/ 232128 w 1331384"/>
                  <a:gd name="connsiteY12" fmla="*/ 787400 h 958851"/>
                  <a:gd name="connsiteX13" fmla="*/ 397228 w 1331384"/>
                  <a:gd name="connsiteY13" fmla="*/ 901700 h 958851"/>
                  <a:gd name="connsiteX14" fmla="*/ 503062 w 1331384"/>
                  <a:gd name="connsiteY14" fmla="*/ 948267 h 958851"/>
                  <a:gd name="connsiteX15" fmla="*/ 680862 w 1331384"/>
                  <a:gd name="connsiteY15" fmla="*/ 956734 h 958851"/>
                  <a:gd name="connsiteX16" fmla="*/ 841728 w 1331384"/>
                  <a:gd name="connsiteY16" fmla="*/ 935567 h 958851"/>
                  <a:gd name="connsiteX17" fmla="*/ 1078795 w 1331384"/>
                  <a:gd name="connsiteY17" fmla="*/ 833967 h 958851"/>
                  <a:gd name="connsiteX18" fmla="*/ 1294695 w 1331384"/>
                  <a:gd name="connsiteY18" fmla="*/ 601134 h 958851"/>
                  <a:gd name="connsiteX19" fmla="*/ 1303162 w 1331384"/>
                  <a:gd name="connsiteY19" fmla="*/ 127000 h 9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31384" h="958851">
                    <a:moveTo>
                      <a:pt x="1303162" y="127000"/>
                    </a:moveTo>
                    <a:cubicBezTo>
                      <a:pt x="1288345" y="51506"/>
                      <a:pt x="1251656" y="141111"/>
                      <a:pt x="1205795" y="148167"/>
                    </a:cubicBezTo>
                    <a:cubicBezTo>
                      <a:pt x="1159934" y="155223"/>
                      <a:pt x="1027995" y="169334"/>
                      <a:pt x="1027995" y="169334"/>
                    </a:cubicBezTo>
                    <a:cubicBezTo>
                      <a:pt x="986367" y="174273"/>
                      <a:pt x="991306" y="175683"/>
                      <a:pt x="956028" y="177800"/>
                    </a:cubicBezTo>
                    <a:cubicBezTo>
                      <a:pt x="920750" y="179917"/>
                      <a:pt x="874889" y="182739"/>
                      <a:pt x="816328" y="182034"/>
                    </a:cubicBezTo>
                    <a:cubicBezTo>
                      <a:pt x="757767" y="181329"/>
                      <a:pt x="680156" y="179917"/>
                      <a:pt x="604662" y="173567"/>
                    </a:cubicBezTo>
                    <a:cubicBezTo>
                      <a:pt x="529168" y="167217"/>
                      <a:pt x="436740" y="157339"/>
                      <a:pt x="363362" y="143934"/>
                    </a:cubicBezTo>
                    <a:cubicBezTo>
                      <a:pt x="289984" y="130529"/>
                      <a:pt x="215195" y="108656"/>
                      <a:pt x="164395" y="93134"/>
                    </a:cubicBezTo>
                    <a:cubicBezTo>
                      <a:pt x="113595" y="77612"/>
                      <a:pt x="85373" y="0"/>
                      <a:pt x="58562" y="50800"/>
                    </a:cubicBezTo>
                    <a:cubicBezTo>
                      <a:pt x="31751" y="101600"/>
                      <a:pt x="7056" y="316090"/>
                      <a:pt x="3528" y="397934"/>
                    </a:cubicBezTo>
                    <a:cubicBezTo>
                      <a:pt x="0" y="479778"/>
                      <a:pt x="16934" y="494595"/>
                      <a:pt x="37395" y="541867"/>
                    </a:cubicBezTo>
                    <a:cubicBezTo>
                      <a:pt x="57856" y="589139"/>
                      <a:pt x="93840" y="640645"/>
                      <a:pt x="126295" y="681567"/>
                    </a:cubicBezTo>
                    <a:cubicBezTo>
                      <a:pt x="158751" y="722489"/>
                      <a:pt x="186973" y="750711"/>
                      <a:pt x="232128" y="787400"/>
                    </a:cubicBezTo>
                    <a:cubicBezTo>
                      <a:pt x="277283" y="824089"/>
                      <a:pt x="352072" y="874889"/>
                      <a:pt x="397228" y="901700"/>
                    </a:cubicBezTo>
                    <a:cubicBezTo>
                      <a:pt x="442384" y="928511"/>
                      <a:pt x="455790" y="939095"/>
                      <a:pt x="503062" y="948267"/>
                    </a:cubicBezTo>
                    <a:cubicBezTo>
                      <a:pt x="550334" y="957439"/>
                      <a:pt x="624418" y="958851"/>
                      <a:pt x="680862" y="956734"/>
                    </a:cubicBezTo>
                    <a:cubicBezTo>
                      <a:pt x="737306" y="954617"/>
                      <a:pt x="775406" y="956028"/>
                      <a:pt x="841728" y="935567"/>
                    </a:cubicBezTo>
                    <a:cubicBezTo>
                      <a:pt x="908050" y="915106"/>
                      <a:pt x="1003301" y="889706"/>
                      <a:pt x="1078795" y="833967"/>
                    </a:cubicBezTo>
                    <a:cubicBezTo>
                      <a:pt x="1154289" y="778228"/>
                      <a:pt x="1258006" y="720373"/>
                      <a:pt x="1294695" y="601134"/>
                    </a:cubicBezTo>
                    <a:cubicBezTo>
                      <a:pt x="1331384" y="481895"/>
                      <a:pt x="1317979" y="202495"/>
                      <a:pt x="1303162" y="127000"/>
                    </a:cubicBezTo>
                    <a:close/>
                  </a:path>
                </a:pathLst>
              </a:custGeom>
              <a:solidFill>
                <a:srgbClr val="8F0449"/>
              </a:solidFill>
              <a:ln>
                <a:gradFill flip="none" rotWithShape="1">
                  <a:gsLst>
                    <a:gs pos="0">
                      <a:srgbClr val="8F0449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0" name="Forme libre 159"/>
              <p:cNvSpPr/>
              <p:nvPr/>
            </p:nvSpPr>
            <p:spPr>
              <a:xfrm>
                <a:off x="1360311" y="1646767"/>
                <a:ext cx="802922" cy="2679700"/>
              </a:xfrm>
              <a:custGeom>
                <a:avLst/>
                <a:gdLst>
                  <a:gd name="connsiteX0" fmla="*/ 176389 w 802922"/>
                  <a:gd name="connsiteY0" fmla="*/ 0 h 2679700"/>
                  <a:gd name="connsiteX1" fmla="*/ 138289 w 802922"/>
                  <a:gd name="connsiteY1" fmla="*/ 287866 h 2679700"/>
                  <a:gd name="connsiteX2" fmla="*/ 142522 w 802922"/>
                  <a:gd name="connsiteY2" fmla="*/ 419100 h 2679700"/>
                  <a:gd name="connsiteX3" fmla="*/ 231422 w 802922"/>
                  <a:gd name="connsiteY3" fmla="*/ 605366 h 2679700"/>
                  <a:gd name="connsiteX4" fmla="*/ 400756 w 802922"/>
                  <a:gd name="connsiteY4" fmla="*/ 774700 h 2679700"/>
                  <a:gd name="connsiteX5" fmla="*/ 591256 w 802922"/>
                  <a:gd name="connsiteY5" fmla="*/ 893233 h 2679700"/>
                  <a:gd name="connsiteX6" fmla="*/ 701322 w 802922"/>
                  <a:gd name="connsiteY6" fmla="*/ 918633 h 2679700"/>
                  <a:gd name="connsiteX7" fmla="*/ 722489 w 802922"/>
                  <a:gd name="connsiteY7" fmla="*/ 944033 h 2679700"/>
                  <a:gd name="connsiteX8" fmla="*/ 726722 w 802922"/>
                  <a:gd name="connsiteY8" fmla="*/ 927100 h 2679700"/>
                  <a:gd name="connsiteX9" fmla="*/ 726722 w 802922"/>
                  <a:gd name="connsiteY9" fmla="*/ 1003300 h 2679700"/>
                  <a:gd name="connsiteX10" fmla="*/ 709789 w 802922"/>
                  <a:gd name="connsiteY10" fmla="*/ 2252133 h 2679700"/>
                  <a:gd name="connsiteX11" fmla="*/ 167922 w 802922"/>
                  <a:gd name="connsiteY11" fmla="*/ 2506133 h 2679700"/>
                  <a:gd name="connsiteX12" fmla="*/ 104422 w 802922"/>
                  <a:gd name="connsiteY12" fmla="*/ 2599266 h 2679700"/>
                  <a:gd name="connsiteX13" fmla="*/ 794456 w 802922"/>
                  <a:gd name="connsiteY13" fmla="*/ 2679700 h 2679700"/>
                  <a:gd name="connsiteX14" fmla="*/ 794456 w 802922"/>
                  <a:gd name="connsiteY14" fmla="*/ 2679700 h 2679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02922" h="2679700">
                    <a:moveTo>
                      <a:pt x="176389" y="0"/>
                    </a:moveTo>
                    <a:cubicBezTo>
                      <a:pt x="160161" y="109008"/>
                      <a:pt x="143934" y="218016"/>
                      <a:pt x="138289" y="287866"/>
                    </a:cubicBezTo>
                    <a:cubicBezTo>
                      <a:pt x="132645" y="357716"/>
                      <a:pt x="127000" y="366183"/>
                      <a:pt x="142522" y="419100"/>
                    </a:cubicBezTo>
                    <a:cubicBezTo>
                      <a:pt x="158044" y="472017"/>
                      <a:pt x="188383" y="546099"/>
                      <a:pt x="231422" y="605366"/>
                    </a:cubicBezTo>
                    <a:cubicBezTo>
                      <a:pt x="274461" y="664633"/>
                      <a:pt x="340784" y="726722"/>
                      <a:pt x="400756" y="774700"/>
                    </a:cubicBezTo>
                    <a:cubicBezTo>
                      <a:pt x="460728" y="822678"/>
                      <a:pt x="541162" y="869244"/>
                      <a:pt x="591256" y="893233"/>
                    </a:cubicBezTo>
                    <a:cubicBezTo>
                      <a:pt x="641350" y="917222"/>
                      <a:pt x="679450" y="910166"/>
                      <a:pt x="701322" y="918633"/>
                    </a:cubicBezTo>
                    <a:cubicBezTo>
                      <a:pt x="723194" y="927100"/>
                      <a:pt x="718256" y="942622"/>
                      <a:pt x="722489" y="944033"/>
                    </a:cubicBezTo>
                    <a:cubicBezTo>
                      <a:pt x="726722" y="945444"/>
                      <a:pt x="726017" y="917222"/>
                      <a:pt x="726722" y="927100"/>
                    </a:cubicBezTo>
                    <a:cubicBezTo>
                      <a:pt x="727427" y="936978"/>
                      <a:pt x="729544" y="782461"/>
                      <a:pt x="726722" y="1003300"/>
                    </a:cubicBezTo>
                    <a:cubicBezTo>
                      <a:pt x="723900" y="1224139"/>
                      <a:pt x="802922" y="2001661"/>
                      <a:pt x="709789" y="2252133"/>
                    </a:cubicBezTo>
                    <a:cubicBezTo>
                      <a:pt x="616656" y="2502605"/>
                      <a:pt x="268816" y="2448278"/>
                      <a:pt x="167922" y="2506133"/>
                    </a:cubicBezTo>
                    <a:cubicBezTo>
                      <a:pt x="67028" y="2563988"/>
                      <a:pt x="0" y="2570338"/>
                      <a:pt x="104422" y="2599266"/>
                    </a:cubicBezTo>
                    <a:cubicBezTo>
                      <a:pt x="208844" y="2628194"/>
                      <a:pt x="794456" y="2679700"/>
                      <a:pt x="794456" y="2679700"/>
                    </a:cubicBezTo>
                    <a:lnTo>
                      <a:pt x="794456" y="2679700"/>
                    </a:lnTo>
                  </a:path>
                </a:pathLst>
              </a:cu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1" name="Forme libre 160"/>
              <p:cNvSpPr/>
              <p:nvPr/>
            </p:nvSpPr>
            <p:spPr>
              <a:xfrm>
                <a:off x="2146300" y="1697567"/>
                <a:ext cx="691444" cy="2635250"/>
              </a:xfrm>
              <a:custGeom>
                <a:avLst/>
                <a:gdLst>
                  <a:gd name="connsiteX0" fmla="*/ 664633 w 691444"/>
                  <a:gd name="connsiteY0" fmla="*/ 0 h 2635250"/>
                  <a:gd name="connsiteX1" fmla="*/ 685800 w 691444"/>
                  <a:gd name="connsiteY1" fmla="*/ 198966 h 2635250"/>
                  <a:gd name="connsiteX2" fmla="*/ 677333 w 691444"/>
                  <a:gd name="connsiteY2" fmla="*/ 444500 h 2635250"/>
                  <a:gd name="connsiteX3" fmla="*/ 601133 w 691444"/>
                  <a:gd name="connsiteY3" fmla="*/ 613833 h 2635250"/>
                  <a:gd name="connsiteX4" fmla="*/ 431800 w 691444"/>
                  <a:gd name="connsiteY4" fmla="*/ 753533 h 2635250"/>
                  <a:gd name="connsiteX5" fmla="*/ 215900 w 691444"/>
                  <a:gd name="connsiteY5" fmla="*/ 842433 h 2635250"/>
                  <a:gd name="connsiteX6" fmla="*/ 80433 w 691444"/>
                  <a:gd name="connsiteY6" fmla="*/ 867833 h 2635250"/>
                  <a:gd name="connsiteX7" fmla="*/ 67733 w 691444"/>
                  <a:gd name="connsiteY7" fmla="*/ 944033 h 2635250"/>
                  <a:gd name="connsiteX8" fmla="*/ 76200 w 691444"/>
                  <a:gd name="connsiteY8" fmla="*/ 1837266 h 2635250"/>
                  <a:gd name="connsiteX9" fmla="*/ 148167 w 691444"/>
                  <a:gd name="connsiteY9" fmla="*/ 2307166 h 2635250"/>
                  <a:gd name="connsiteX10" fmla="*/ 546100 w 691444"/>
                  <a:gd name="connsiteY10" fmla="*/ 2413000 h 2635250"/>
                  <a:gd name="connsiteX11" fmla="*/ 664633 w 691444"/>
                  <a:gd name="connsiteY11" fmla="*/ 2493433 h 2635250"/>
                  <a:gd name="connsiteX12" fmla="*/ 440267 w 691444"/>
                  <a:gd name="connsiteY12" fmla="*/ 2586566 h 2635250"/>
                  <a:gd name="connsiteX13" fmla="*/ 182033 w 691444"/>
                  <a:gd name="connsiteY13" fmla="*/ 2628900 h 2635250"/>
                  <a:gd name="connsiteX14" fmla="*/ 0 w 691444"/>
                  <a:gd name="connsiteY14" fmla="*/ 2624666 h 263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1444" h="2635250">
                    <a:moveTo>
                      <a:pt x="664633" y="0"/>
                    </a:moveTo>
                    <a:cubicBezTo>
                      <a:pt x="674158" y="62441"/>
                      <a:pt x="683683" y="124883"/>
                      <a:pt x="685800" y="198966"/>
                    </a:cubicBezTo>
                    <a:cubicBezTo>
                      <a:pt x="687917" y="273049"/>
                      <a:pt x="691444" y="375356"/>
                      <a:pt x="677333" y="444500"/>
                    </a:cubicBezTo>
                    <a:cubicBezTo>
                      <a:pt x="663222" y="513644"/>
                      <a:pt x="642055" y="562327"/>
                      <a:pt x="601133" y="613833"/>
                    </a:cubicBezTo>
                    <a:cubicBezTo>
                      <a:pt x="560211" y="665339"/>
                      <a:pt x="496006" y="715433"/>
                      <a:pt x="431800" y="753533"/>
                    </a:cubicBezTo>
                    <a:cubicBezTo>
                      <a:pt x="367594" y="791633"/>
                      <a:pt x="274461" y="823383"/>
                      <a:pt x="215900" y="842433"/>
                    </a:cubicBezTo>
                    <a:cubicBezTo>
                      <a:pt x="157339" y="861483"/>
                      <a:pt x="105127" y="850900"/>
                      <a:pt x="80433" y="867833"/>
                    </a:cubicBezTo>
                    <a:cubicBezTo>
                      <a:pt x="55739" y="884766"/>
                      <a:pt x="68438" y="782461"/>
                      <a:pt x="67733" y="944033"/>
                    </a:cubicBezTo>
                    <a:cubicBezTo>
                      <a:pt x="67028" y="1105605"/>
                      <a:pt x="62794" y="1610077"/>
                      <a:pt x="76200" y="1837266"/>
                    </a:cubicBezTo>
                    <a:cubicBezTo>
                      <a:pt x="89606" y="2064455"/>
                      <a:pt x="69850" y="2211210"/>
                      <a:pt x="148167" y="2307166"/>
                    </a:cubicBezTo>
                    <a:cubicBezTo>
                      <a:pt x="226484" y="2403122"/>
                      <a:pt x="460022" y="2381956"/>
                      <a:pt x="546100" y="2413000"/>
                    </a:cubicBezTo>
                    <a:cubicBezTo>
                      <a:pt x="632178" y="2444044"/>
                      <a:pt x="682272" y="2464505"/>
                      <a:pt x="664633" y="2493433"/>
                    </a:cubicBezTo>
                    <a:cubicBezTo>
                      <a:pt x="646994" y="2522361"/>
                      <a:pt x="520700" y="2563988"/>
                      <a:pt x="440267" y="2586566"/>
                    </a:cubicBezTo>
                    <a:cubicBezTo>
                      <a:pt x="359834" y="2609144"/>
                      <a:pt x="255411" y="2622550"/>
                      <a:pt x="182033" y="2628900"/>
                    </a:cubicBezTo>
                    <a:cubicBezTo>
                      <a:pt x="108655" y="2635250"/>
                      <a:pt x="0" y="2624666"/>
                      <a:pt x="0" y="2624666"/>
                    </a:cubicBezTo>
                  </a:path>
                </a:pathLst>
              </a:custGeom>
              <a:ln w="34925" cap="flat" cmpd="sng" algn="ctr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2" name="Forme libre 161"/>
              <p:cNvSpPr/>
              <p:nvPr/>
            </p:nvSpPr>
            <p:spPr>
              <a:xfrm>
                <a:off x="1536700" y="1607256"/>
                <a:ext cx="1257300" cy="148872"/>
              </a:xfrm>
              <a:custGeom>
                <a:avLst/>
                <a:gdLst>
                  <a:gd name="connsiteX0" fmla="*/ 0 w 1257300"/>
                  <a:gd name="connsiteY0" fmla="*/ 31044 h 148872"/>
                  <a:gd name="connsiteX1" fmla="*/ 59267 w 1257300"/>
                  <a:gd name="connsiteY1" fmla="*/ 5644 h 148872"/>
                  <a:gd name="connsiteX2" fmla="*/ 118533 w 1257300"/>
                  <a:gd name="connsiteY2" fmla="*/ 64911 h 148872"/>
                  <a:gd name="connsiteX3" fmla="*/ 393700 w 1257300"/>
                  <a:gd name="connsiteY3" fmla="*/ 128411 h 148872"/>
                  <a:gd name="connsiteX4" fmla="*/ 639233 w 1257300"/>
                  <a:gd name="connsiteY4" fmla="*/ 145344 h 148872"/>
                  <a:gd name="connsiteX5" fmla="*/ 889000 w 1257300"/>
                  <a:gd name="connsiteY5" fmla="*/ 145344 h 148872"/>
                  <a:gd name="connsiteX6" fmla="*/ 1058333 w 1257300"/>
                  <a:gd name="connsiteY6" fmla="*/ 124177 h 148872"/>
                  <a:gd name="connsiteX7" fmla="*/ 1164167 w 1257300"/>
                  <a:gd name="connsiteY7" fmla="*/ 107244 h 148872"/>
                  <a:gd name="connsiteX8" fmla="*/ 1257300 w 1257300"/>
                  <a:gd name="connsiteY8" fmla="*/ 22577 h 148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57300" h="148872">
                    <a:moveTo>
                      <a:pt x="0" y="31044"/>
                    </a:moveTo>
                    <a:cubicBezTo>
                      <a:pt x="19756" y="15522"/>
                      <a:pt x="39512" y="0"/>
                      <a:pt x="59267" y="5644"/>
                    </a:cubicBezTo>
                    <a:cubicBezTo>
                      <a:pt x="79023" y="11289"/>
                      <a:pt x="62794" y="44450"/>
                      <a:pt x="118533" y="64911"/>
                    </a:cubicBezTo>
                    <a:cubicBezTo>
                      <a:pt x="174272" y="85372"/>
                      <a:pt x="306917" y="115006"/>
                      <a:pt x="393700" y="128411"/>
                    </a:cubicBezTo>
                    <a:cubicBezTo>
                      <a:pt x="480483" y="141816"/>
                      <a:pt x="556683" y="142522"/>
                      <a:pt x="639233" y="145344"/>
                    </a:cubicBezTo>
                    <a:cubicBezTo>
                      <a:pt x="721783" y="148166"/>
                      <a:pt x="819150" y="148872"/>
                      <a:pt x="889000" y="145344"/>
                    </a:cubicBezTo>
                    <a:cubicBezTo>
                      <a:pt x="958850" y="141816"/>
                      <a:pt x="1012472" y="130527"/>
                      <a:pt x="1058333" y="124177"/>
                    </a:cubicBezTo>
                    <a:cubicBezTo>
                      <a:pt x="1104194" y="117827"/>
                      <a:pt x="1131006" y="124177"/>
                      <a:pt x="1164167" y="107244"/>
                    </a:cubicBezTo>
                    <a:cubicBezTo>
                      <a:pt x="1197328" y="90311"/>
                      <a:pt x="1257300" y="22577"/>
                      <a:pt x="1257300" y="22577"/>
                    </a:cubicBezTo>
                  </a:path>
                </a:pathLst>
              </a:custGeom>
              <a:ln w="19050" cap="flat" cmpd="sng" algn="ctr">
                <a:solidFill>
                  <a:srgbClr val="40404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3" name="Forme libre 162"/>
              <p:cNvSpPr/>
              <p:nvPr/>
            </p:nvSpPr>
            <p:spPr>
              <a:xfrm>
                <a:off x="2513189" y="1751895"/>
                <a:ext cx="268817" cy="634294"/>
              </a:xfrm>
              <a:custGeom>
                <a:avLst/>
                <a:gdLst>
                  <a:gd name="connsiteX0" fmla="*/ 81844 w 268817"/>
                  <a:gd name="connsiteY0" fmla="*/ 98072 h 634294"/>
                  <a:gd name="connsiteX1" fmla="*/ 183444 w 268817"/>
                  <a:gd name="connsiteY1" fmla="*/ 85372 h 634294"/>
                  <a:gd name="connsiteX2" fmla="*/ 255411 w 268817"/>
                  <a:gd name="connsiteY2" fmla="*/ 34572 h 634294"/>
                  <a:gd name="connsiteX3" fmla="*/ 263878 w 268817"/>
                  <a:gd name="connsiteY3" fmla="*/ 292805 h 634294"/>
                  <a:gd name="connsiteX4" fmla="*/ 251178 w 268817"/>
                  <a:gd name="connsiteY4" fmla="*/ 394405 h 634294"/>
                  <a:gd name="connsiteX5" fmla="*/ 221544 w 268817"/>
                  <a:gd name="connsiteY5" fmla="*/ 466372 h 634294"/>
                  <a:gd name="connsiteX6" fmla="*/ 162278 w 268817"/>
                  <a:gd name="connsiteY6" fmla="*/ 538338 h 634294"/>
                  <a:gd name="connsiteX7" fmla="*/ 81844 w 268817"/>
                  <a:gd name="connsiteY7" fmla="*/ 593372 h 634294"/>
                  <a:gd name="connsiteX8" fmla="*/ 22578 w 268817"/>
                  <a:gd name="connsiteY8" fmla="*/ 627238 h 634294"/>
                  <a:gd name="connsiteX9" fmla="*/ 5644 w 268817"/>
                  <a:gd name="connsiteY9" fmla="*/ 618772 h 634294"/>
                  <a:gd name="connsiteX10" fmla="*/ 56444 w 268817"/>
                  <a:gd name="connsiteY10" fmla="*/ 534105 h 634294"/>
                  <a:gd name="connsiteX11" fmla="*/ 81844 w 268817"/>
                  <a:gd name="connsiteY11" fmla="*/ 415572 h 634294"/>
                  <a:gd name="connsiteX12" fmla="*/ 81844 w 268817"/>
                  <a:gd name="connsiteY12" fmla="*/ 229305 h 634294"/>
                  <a:gd name="connsiteX13" fmla="*/ 56444 w 268817"/>
                  <a:gd name="connsiteY13" fmla="*/ 148872 h 634294"/>
                  <a:gd name="connsiteX14" fmla="*/ 81844 w 268817"/>
                  <a:gd name="connsiteY14" fmla="*/ 98072 h 634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8817" h="634294">
                    <a:moveTo>
                      <a:pt x="81844" y="98072"/>
                    </a:moveTo>
                    <a:cubicBezTo>
                      <a:pt x="103011" y="87489"/>
                      <a:pt x="154516" y="95955"/>
                      <a:pt x="183444" y="85372"/>
                    </a:cubicBezTo>
                    <a:cubicBezTo>
                      <a:pt x="212372" y="74789"/>
                      <a:pt x="242005" y="0"/>
                      <a:pt x="255411" y="34572"/>
                    </a:cubicBezTo>
                    <a:cubicBezTo>
                      <a:pt x="268817" y="69144"/>
                      <a:pt x="264583" y="232833"/>
                      <a:pt x="263878" y="292805"/>
                    </a:cubicBezTo>
                    <a:cubicBezTo>
                      <a:pt x="263173" y="352777"/>
                      <a:pt x="258234" y="365477"/>
                      <a:pt x="251178" y="394405"/>
                    </a:cubicBezTo>
                    <a:cubicBezTo>
                      <a:pt x="244122" y="423333"/>
                      <a:pt x="236361" y="442383"/>
                      <a:pt x="221544" y="466372"/>
                    </a:cubicBezTo>
                    <a:cubicBezTo>
                      <a:pt x="206727" y="490361"/>
                      <a:pt x="185561" y="517171"/>
                      <a:pt x="162278" y="538338"/>
                    </a:cubicBezTo>
                    <a:cubicBezTo>
                      <a:pt x="138995" y="559505"/>
                      <a:pt x="105127" y="578555"/>
                      <a:pt x="81844" y="593372"/>
                    </a:cubicBezTo>
                    <a:cubicBezTo>
                      <a:pt x="58561" y="608189"/>
                      <a:pt x="35278" y="623005"/>
                      <a:pt x="22578" y="627238"/>
                    </a:cubicBezTo>
                    <a:cubicBezTo>
                      <a:pt x="9878" y="631471"/>
                      <a:pt x="0" y="634294"/>
                      <a:pt x="5644" y="618772"/>
                    </a:cubicBezTo>
                    <a:cubicBezTo>
                      <a:pt x="11288" y="603250"/>
                      <a:pt x="43744" y="567972"/>
                      <a:pt x="56444" y="534105"/>
                    </a:cubicBezTo>
                    <a:cubicBezTo>
                      <a:pt x="69144" y="500238"/>
                      <a:pt x="77611" y="466372"/>
                      <a:pt x="81844" y="415572"/>
                    </a:cubicBezTo>
                    <a:cubicBezTo>
                      <a:pt x="86077" y="364772"/>
                      <a:pt x="86077" y="273755"/>
                      <a:pt x="81844" y="229305"/>
                    </a:cubicBezTo>
                    <a:cubicBezTo>
                      <a:pt x="77611" y="184855"/>
                      <a:pt x="61383" y="166511"/>
                      <a:pt x="56444" y="148872"/>
                    </a:cubicBezTo>
                    <a:cubicBezTo>
                      <a:pt x="51505" y="131233"/>
                      <a:pt x="60677" y="108655"/>
                      <a:pt x="81844" y="98072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57" name="Ellipse 156"/>
            <p:cNvSpPr/>
            <p:nvPr/>
          </p:nvSpPr>
          <p:spPr>
            <a:xfrm>
              <a:off x="3268012" y="2779970"/>
              <a:ext cx="1054801" cy="1022573"/>
            </a:xfrm>
            <a:prstGeom prst="ellips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4" name="ZoneTexte 163"/>
          <p:cNvSpPr txBox="1"/>
          <p:nvPr/>
        </p:nvSpPr>
        <p:spPr>
          <a:xfrm>
            <a:off x="4758" y="6553259"/>
            <a:ext cx="24368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 err="1">
                <a:solidFill>
                  <a:schemeClr val="bg1">
                    <a:lumMod val="50000"/>
                  </a:schemeClr>
                </a:solidFill>
              </a:rPr>
              <a:t>Kleiber</a:t>
            </a:r>
            <a:r>
              <a:rPr lang="fr-FR" sz="1100" i="1" dirty="0">
                <a:solidFill>
                  <a:schemeClr val="bg1">
                    <a:lumMod val="50000"/>
                  </a:schemeClr>
                </a:solidFill>
              </a:rPr>
              <a:t> Singh 2014 </a:t>
            </a:r>
            <a:r>
              <a:rPr lang="fr-FR" sz="1100" i="1" dirty="0" err="1">
                <a:solidFill>
                  <a:schemeClr val="bg1">
                    <a:lumMod val="50000"/>
                  </a:schemeClr>
                </a:solidFill>
              </a:rPr>
              <a:t>Frontiers</a:t>
            </a:r>
            <a:r>
              <a:rPr lang="fr-FR" sz="1100" i="1" dirty="0">
                <a:solidFill>
                  <a:schemeClr val="bg1">
                    <a:lumMod val="50000"/>
                  </a:schemeClr>
                </a:solidFill>
              </a:rPr>
              <a:t> in </a:t>
            </a:r>
            <a:r>
              <a:rPr lang="fr-FR" sz="1100" i="1" dirty="0" err="1">
                <a:solidFill>
                  <a:schemeClr val="bg1">
                    <a:lumMod val="50000"/>
                  </a:schemeClr>
                </a:solidFill>
              </a:rPr>
              <a:t>Genetics</a:t>
            </a:r>
            <a:endParaRPr lang="fr-FR" sz="11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6824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0676" y="692331"/>
            <a:ext cx="9700727" cy="6102605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endParaRPr lang="fr-FR" sz="1662">
              <a:solidFill>
                <a:prstClr val="white"/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707430" y="7834"/>
            <a:ext cx="8665170" cy="853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>
                <a:solidFill>
                  <a:srgbClr val="002060"/>
                </a:solidFill>
                <a:latin typeface="+mn-lt"/>
              </a:rPr>
              <a:t>Les questions qui demeurent …</a:t>
            </a:r>
            <a:endParaRPr lang="fr-FR" sz="3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6" name="Titre 1"/>
          <p:cNvSpPr>
            <a:spLocks noGrp="1"/>
          </p:cNvSpPr>
          <p:nvPr>
            <p:ph type="title"/>
          </p:nvPr>
        </p:nvSpPr>
        <p:spPr>
          <a:xfrm>
            <a:off x="268627" y="906009"/>
            <a:ext cx="8665170" cy="853122"/>
          </a:xfrm>
        </p:spPr>
        <p:txBody>
          <a:bodyPr>
            <a:normAutofit/>
          </a:bodyPr>
          <a:lstStyle/>
          <a:p>
            <a:pPr marL="342900" indent="-342900">
              <a:buFont typeface="Courier New" charset="0"/>
              <a:buChar char="o"/>
            </a:pPr>
            <a:r>
              <a:rPr lang="fr-FR" sz="2400" b="1" dirty="0">
                <a:solidFill>
                  <a:srgbClr val="002060"/>
                </a:solidFill>
                <a:latin typeface="+mn-lt"/>
              </a:rPr>
              <a:t>BIOMARQUEURS</a:t>
            </a:r>
            <a:br>
              <a:rPr lang="fr-FR" sz="2400" b="1" dirty="0">
                <a:solidFill>
                  <a:srgbClr val="002060"/>
                </a:solidFill>
                <a:latin typeface="+mn-lt"/>
              </a:rPr>
            </a:br>
            <a:r>
              <a:rPr lang="fr-FR" sz="2400" b="1" dirty="0">
                <a:solidFill>
                  <a:srgbClr val="002060"/>
                </a:solidFill>
                <a:latin typeface="+mn-lt"/>
              </a:rPr>
              <a:t>Robustesse des résultats sur les marques épigénétiques</a:t>
            </a:r>
            <a:r>
              <a:rPr lang="fr-FR" sz="2400" dirty="0">
                <a:solidFill>
                  <a:srgbClr val="002060"/>
                </a:solidFill>
                <a:latin typeface="+mn-lt"/>
              </a:rPr>
              <a:t>?</a:t>
            </a:r>
          </a:p>
        </p:txBody>
      </p:sp>
      <p:sp>
        <p:nvSpPr>
          <p:cNvPr id="17" name="Titre 1"/>
          <p:cNvSpPr txBox="1">
            <a:spLocks/>
          </p:cNvSpPr>
          <p:nvPr/>
        </p:nvSpPr>
        <p:spPr>
          <a:xfrm>
            <a:off x="268627" y="2603885"/>
            <a:ext cx="9542776" cy="38554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Courier New" charset="0"/>
              <a:buChar char="o"/>
            </a:pPr>
            <a:r>
              <a:rPr lang="fr-FR" sz="2400" b="1" dirty="0">
                <a:solidFill>
                  <a:srgbClr val="002060"/>
                </a:solidFill>
                <a:latin typeface="+mn-lt"/>
              </a:rPr>
              <a:t>STRATÉGIES THÉRAPEUTIQUES</a:t>
            </a:r>
          </a:p>
          <a:p>
            <a:r>
              <a:rPr lang="fr-FR" sz="2400" b="1" dirty="0">
                <a:solidFill>
                  <a:srgbClr val="002060"/>
                </a:solidFill>
                <a:latin typeface="+mn-lt"/>
              </a:rPr>
              <a:t>      Trajectoire épigénétique </a:t>
            </a:r>
            <a:r>
              <a:rPr lang="fr-FR" sz="2400" b="1" dirty="0">
                <a:solidFill>
                  <a:srgbClr val="002060"/>
                </a:solidFill>
                <a:latin typeface="+mn-lt"/>
                <a:sym typeface="Wingdings"/>
              </a:rPr>
              <a:t> trajectoire pathologique </a:t>
            </a:r>
            <a:r>
              <a:rPr lang="fr-FR" sz="2400" b="1" dirty="0">
                <a:solidFill>
                  <a:srgbClr val="002060"/>
                </a:solidFill>
                <a:latin typeface="+mn-lt"/>
              </a:rPr>
              <a:t>?</a:t>
            </a:r>
          </a:p>
          <a:p>
            <a:pPr marL="342900" indent="-342900">
              <a:buFont typeface="Wingdings" charset="2"/>
              <a:buChar char="à"/>
            </a:pPr>
            <a:endParaRPr lang="fr-FR" sz="2400" dirty="0">
              <a:solidFill>
                <a:srgbClr val="002060"/>
              </a:solidFill>
              <a:latin typeface="+mn-lt"/>
              <a:sym typeface="Wingdings"/>
            </a:endParaRPr>
          </a:p>
          <a:p>
            <a:endParaRPr lang="fr-FR" sz="24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11659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609339" y="2575244"/>
            <a:ext cx="26919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002060"/>
                </a:solidFill>
              </a:rPr>
              <a:t>G x 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741616" y="4670317"/>
            <a:ext cx="2680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>
                <a:solidFill>
                  <a:srgbClr val="002060"/>
                </a:solidFill>
              </a:rPr>
              <a:t>Facteurs génétiques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511004" y="4659246"/>
            <a:ext cx="3066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>
                <a:solidFill>
                  <a:srgbClr val="002060"/>
                </a:solidFill>
              </a:rPr>
              <a:t>Facteurs </a:t>
            </a:r>
            <a:r>
              <a:rPr lang="fr-FR" sz="2400" dirty="0" err="1">
                <a:solidFill>
                  <a:srgbClr val="002060"/>
                </a:solidFill>
              </a:rPr>
              <a:t>épigénétiques</a:t>
            </a:r>
            <a:endParaRPr lang="fr-FR" sz="2400" dirty="0">
              <a:solidFill>
                <a:srgbClr val="002060"/>
              </a:solidFill>
            </a:endParaRPr>
          </a:p>
        </p:txBody>
      </p:sp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555030" y="30798"/>
            <a:ext cx="8665170" cy="853122"/>
          </a:xfrm>
        </p:spPr>
        <p:txBody>
          <a:bodyPr>
            <a:normAutofit/>
          </a:bodyPr>
          <a:lstStyle/>
          <a:p>
            <a:pPr algn="ctr"/>
            <a:r>
              <a:rPr lang="fr-FR" sz="3200" dirty="0">
                <a:solidFill>
                  <a:srgbClr val="002060"/>
                </a:solidFill>
                <a:latin typeface="+mn-lt"/>
              </a:rPr>
              <a:t>Les questions qui demeurent …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10676" y="692331"/>
            <a:ext cx="9700727" cy="6102605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endParaRPr lang="fr-FR" sz="1662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8535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/>
          <p:nvPr/>
        </p:nvSpPr>
        <p:spPr>
          <a:xfrm>
            <a:off x="3354638" y="4338094"/>
            <a:ext cx="436563" cy="817818"/>
          </a:xfrm>
          <a:custGeom>
            <a:avLst/>
            <a:gdLst>
              <a:gd name="connsiteX0" fmla="*/ 88802 w 223827"/>
              <a:gd name="connsiteY0" fmla="*/ 3182 h 419297"/>
              <a:gd name="connsiteX1" fmla="*/ 127831 w 223827"/>
              <a:gd name="connsiteY1" fmla="*/ 42211 h 419297"/>
              <a:gd name="connsiteX2" fmla="*/ 183588 w 223827"/>
              <a:gd name="connsiteY2" fmla="*/ 109119 h 419297"/>
              <a:gd name="connsiteX3" fmla="*/ 222617 w 223827"/>
              <a:gd name="connsiteY3" fmla="*/ 215055 h 419297"/>
              <a:gd name="connsiteX4" fmla="*/ 205890 w 223827"/>
              <a:gd name="connsiteY4" fmla="*/ 371172 h 419297"/>
              <a:gd name="connsiteX5" fmla="*/ 127831 w 223827"/>
              <a:gd name="connsiteY5" fmla="*/ 415777 h 419297"/>
              <a:gd name="connsiteX6" fmla="*/ 99953 w 223827"/>
              <a:gd name="connsiteY6" fmla="*/ 415777 h 419297"/>
              <a:gd name="connsiteX7" fmla="*/ 77651 w 223827"/>
              <a:gd name="connsiteY7" fmla="*/ 410202 h 419297"/>
              <a:gd name="connsiteX8" fmla="*/ 33046 w 223827"/>
              <a:gd name="connsiteY8" fmla="*/ 376748 h 419297"/>
              <a:gd name="connsiteX9" fmla="*/ 10744 w 223827"/>
              <a:gd name="connsiteY9" fmla="*/ 332143 h 419297"/>
              <a:gd name="connsiteX10" fmla="*/ 5168 w 223827"/>
              <a:gd name="connsiteY10" fmla="*/ 304265 h 419297"/>
              <a:gd name="connsiteX11" fmla="*/ 5168 w 223827"/>
              <a:gd name="connsiteY11" fmla="*/ 254084 h 419297"/>
              <a:gd name="connsiteX12" fmla="*/ 72075 w 223827"/>
              <a:gd name="connsiteY12" fmla="*/ 125845 h 419297"/>
              <a:gd name="connsiteX13" fmla="*/ 88802 w 223827"/>
              <a:gd name="connsiteY13" fmla="*/ 3182 h 419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3827" h="419297">
                <a:moveTo>
                  <a:pt x="88802" y="3182"/>
                </a:moveTo>
                <a:cubicBezTo>
                  <a:pt x="98095" y="-10757"/>
                  <a:pt x="112033" y="24555"/>
                  <a:pt x="127831" y="42211"/>
                </a:cubicBezTo>
                <a:cubicBezTo>
                  <a:pt x="143629" y="59867"/>
                  <a:pt x="167790" y="80312"/>
                  <a:pt x="183588" y="109119"/>
                </a:cubicBezTo>
                <a:cubicBezTo>
                  <a:pt x="199386" y="137926"/>
                  <a:pt x="218900" y="171380"/>
                  <a:pt x="222617" y="215055"/>
                </a:cubicBezTo>
                <a:cubicBezTo>
                  <a:pt x="226334" y="258730"/>
                  <a:pt x="221688" y="337718"/>
                  <a:pt x="205890" y="371172"/>
                </a:cubicBezTo>
                <a:cubicBezTo>
                  <a:pt x="190092" y="404626"/>
                  <a:pt x="145487" y="408343"/>
                  <a:pt x="127831" y="415777"/>
                </a:cubicBezTo>
                <a:cubicBezTo>
                  <a:pt x="110175" y="423211"/>
                  <a:pt x="108316" y="416706"/>
                  <a:pt x="99953" y="415777"/>
                </a:cubicBezTo>
                <a:cubicBezTo>
                  <a:pt x="91590" y="414848"/>
                  <a:pt x="88802" y="416707"/>
                  <a:pt x="77651" y="410202"/>
                </a:cubicBezTo>
                <a:cubicBezTo>
                  <a:pt x="66500" y="403697"/>
                  <a:pt x="44197" y="389758"/>
                  <a:pt x="33046" y="376748"/>
                </a:cubicBezTo>
                <a:cubicBezTo>
                  <a:pt x="21895" y="363738"/>
                  <a:pt x="15390" y="344223"/>
                  <a:pt x="10744" y="332143"/>
                </a:cubicBezTo>
                <a:cubicBezTo>
                  <a:pt x="6098" y="320063"/>
                  <a:pt x="6097" y="317275"/>
                  <a:pt x="5168" y="304265"/>
                </a:cubicBezTo>
                <a:cubicBezTo>
                  <a:pt x="4239" y="291255"/>
                  <a:pt x="-5983" y="283821"/>
                  <a:pt x="5168" y="254084"/>
                </a:cubicBezTo>
                <a:cubicBezTo>
                  <a:pt x="16319" y="224347"/>
                  <a:pt x="57207" y="165803"/>
                  <a:pt x="72075" y="125845"/>
                </a:cubicBezTo>
                <a:cubicBezTo>
                  <a:pt x="86943" y="85887"/>
                  <a:pt x="79509" y="17121"/>
                  <a:pt x="88802" y="3182"/>
                </a:cubicBezTo>
                <a:close/>
              </a:path>
            </a:pathLst>
          </a:custGeom>
          <a:gradFill flip="none" rotWithShape="1">
            <a:gsLst>
              <a:gs pos="0">
                <a:srgbClr val="FF0000"/>
              </a:gs>
              <a:gs pos="72000">
                <a:schemeClr val="accent5">
                  <a:lumMod val="0"/>
                  <a:lumOff val="100000"/>
                </a:schemeClr>
              </a:gs>
              <a:gs pos="98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tx1"/>
            </a:solidFill>
          </a:ln>
          <a:effectLst>
            <a:outerShdw blurRad="50800" dist="38100" dir="5400000" algn="t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62"/>
          </a:p>
        </p:txBody>
      </p:sp>
      <p:sp>
        <p:nvSpPr>
          <p:cNvPr id="8" name="ZoneTexte 7"/>
          <p:cNvSpPr txBox="1"/>
          <p:nvPr/>
        </p:nvSpPr>
        <p:spPr>
          <a:xfrm>
            <a:off x="4111934" y="3567419"/>
            <a:ext cx="894797" cy="523220"/>
          </a:xfrm>
          <a:prstGeom prst="rect">
            <a:avLst/>
          </a:prstGeom>
          <a:solidFill>
            <a:srgbClr val="F494BA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b="1" dirty="0"/>
              <a:t>Sang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891974" y="2593371"/>
            <a:ext cx="1405834" cy="523220"/>
          </a:xfrm>
          <a:prstGeom prst="rect">
            <a:avLst/>
          </a:prstGeom>
          <a:solidFill>
            <a:srgbClr val="20FAFF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002060"/>
                </a:solidFill>
              </a:rPr>
              <a:t>Cerveau</a:t>
            </a:r>
          </a:p>
        </p:txBody>
      </p:sp>
      <p:pic>
        <p:nvPicPr>
          <p:cNvPr id="11" name="Picture 2" descr="C:\Users\duchateau\AppData\Local\Microsoft\Windows\INetCache\IE\DQP4OPLE\mouse-47518_64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055" y="2262339"/>
            <a:ext cx="2810752" cy="3002163"/>
          </a:xfrm>
          <a:prstGeom prst="rect">
            <a:avLst/>
          </a:prstGeom>
          <a:noFill/>
        </p:spPr>
      </p:pic>
      <p:sp>
        <p:nvSpPr>
          <p:cNvPr id="6" name="Forme libre 5"/>
          <p:cNvSpPr>
            <a:spLocks noChangeAspect="1"/>
          </p:cNvSpPr>
          <p:nvPr/>
        </p:nvSpPr>
        <p:spPr>
          <a:xfrm rot="15417301">
            <a:off x="2120492" y="4134553"/>
            <a:ext cx="607005" cy="351081"/>
          </a:xfrm>
          <a:custGeom>
            <a:avLst/>
            <a:gdLst>
              <a:gd name="connsiteX0" fmla="*/ 9099 w 783907"/>
              <a:gd name="connsiteY0" fmla="*/ 295421 h 370989"/>
              <a:gd name="connsiteX1" fmla="*/ 26855 w 783907"/>
              <a:gd name="connsiteY1" fmla="*/ 237717 h 370989"/>
              <a:gd name="connsiteX2" fmla="*/ 62365 w 783907"/>
              <a:gd name="connsiteY2" fmla="*/ 197767 h 370989"/>
              <a:gd name="connsiteX3" fmla="*/ 128948 w 783907"/>
              <a:gd name="connsiteY3" fmla="*/ 180012 h 370989"/>
              <a:gd name="connsiteX4" fmla="*/ 177775 w 783907"/>
              <a:gd name="connsiteY4" fmla="*/ 228839 h 370989"/>
              <a:gd name="connsiteX5" fmla="*/ 235480 w 783907"/>
              <a:gd name="connsiteY5" fmla="*/ 144501 h 370989"/>
              <a:gd name="connsiteX6" fmla="*/ 359767 w 783907"/>
              <a:gd name="connsiteY6" fmla="*/ 33530 h 370989"/>
              <a:gd name="connsiteX7" fmla="*/ 541759 w 783907"/>
              <a:gd name="connsiteY7" fmla="*/ 2458 h 370989"/>
              <a:gd name="connsiteX8" fmla="*/ 754824 w 783907"/>
              <a:gd name="connsiteY8" fmla="*/ 86796 h 370989"/>
              <a:gd name="connsiteX9" fmla="*/ 781457 w 783907"/>
              <a:gd name="connsiteY9" fmla="*/ 180012 h 370989"/>
              <a:gd name="connsiteX10" fmla="*/ 750385 w 783907"/>
              <a:gd name="connsiteY10" fmla="*/ 308738 h 370989"/>
              <a:gd name="connsiteX11" fmla="*/ 581709 w 783907"/>
              <a:gd name="connsiteY11" fmla="*/ 370882 h 370989"/>
              <a:gd name="connsiteX12" fmla="*/ 177775 w 783907"/>
              <a:gd name="connsiteY12" fmla="*/ 295421 h 370989"/>
              <a:gd name="connsiteX13" fmla="*/ 9099 w 783907"/>
              <a:gd name="connsiteY13" fmla="*/ 295421 h 37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3907" h="370989">
                <a:moveTo>
                  <a:pt x="9099" y="295421"/>
                </a:moveTo>
                <a:cubicBezTo>
                  <a:pt x="-16054" y="285804"/>
                  <a:pt x="17977" y="253993"/>
                  <a:pt x="26855" y="237717"/>
                </a:cubicBezTo>
                <a:cubicBezTo>
                  <a:pt x="35733" y="221441"/>
                  <a:pt x="45349" y="207385"/>
                  <a:pt x="62365" y="197767"/>
                </a:cubicBezTo>
                <a:cubicBezTo>
                  <a:pt x="79381" y="188149"/>
                  <a:pt x="109713" y="174833"/>
                  <a:pt x="128948" y="180012"/>
                </a:cubicBezTo>
                <a:cubicBezTo>
                  <a:pt x="148183" y="185191"/>
                  <a:pt x="160020" y="234757"/>
                  <a:pt x="177775" y="228839"/>
                </a:cubicBezTo>
                <a:cubicBezTo>
                  <a:pt x="195530" y="222921"/>
                  <a:pt x="205148" y="177052"/>
                  <a:pt x="235480" y="144501"/>
                </a:cubicBezTo>
                <a:cubicBezTo>
                  <a:pt x="265812" y="111949"/>
                  <a:pt x="308721" y="57204"/>
                  <a:pt x="359767" y="33530"/>
                </a:cubicBezTo>
                <a:cubicBezTo>
                  <a:pt x="410813" y="9856"/>
                  <a:pt x="475916" y="-6420"/>
                  <a:pt x="541759" y="2458"/>
                </a:cubicBezTo>
                <a:cubicBezTo>
                  <a:pt x="607602" y="11336"/>
                  <a:pt x="714874" y="57204"/>
                  <a:pt x="754824" y="86796"/>
                </a:cubicBezTo>
                <a:cubicBezTo>
                  <a:pt x="794774" y="116388"/>
                  <a:pt x="782197" y="143022"/>
                  <a:pt x="781457" y="180012"/>
                </a:cubicBezTo>
                <a:cubicBezTo>
                  <a:pt x="780717" y="217002"/>
                  <a:pt x="783676" y="276926"/>
                  <a:pt x="750385" y="308738"/>
                </a:cubicBezTo>
                <a:cubicBezTo>
                  <a:pt x="717094" y="340550"/>
                  <a:pt x="677144" y="373102"/>
                  <a:pt x="581709" y="370882"/>
                </a:cubicBezTo>
                <a:cubicBezTo>
                  <a:pt x="486274" y="368663"/>
                  <a:pt x="266552" y="304299"/>
                  <a:pt x="177775" y="295421"/>
                </a:cubicBezTo>
                <a:cubicBezTo>
                  <a:pt x="88998" y="286543"/>
                  <a:pt x="34252" y="305038"/>
                  <a:pt x="9099" y="295421"/>
                </a:cubicBezTo>
                <a:close/>
              </a:path>
            </a:pathLst>
          </a:custGeom>
          <a:solidFill>
            <a:srgbClr val="20FA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62"/>
          </a:p>
        </p:txBody>
      </p:sp>
      <p:sp>
        <p:nvSpPr>
          <p:cNvPr id="12" name="Forme libre 11"/>
          <p:cNvSpPr>
            <a:spLocks noChangeAspect="1"/>
          </p:cNvSpPr>
          <p:nvPr/>
        </p:nvSpPr>
        <p:spPr>
          <a:xfrm rot="6293593" flipH="1">
            <a:off x="2459930" y="4120697"/>
            <a:ext cx="607005" cy="351081"/>
          </a:xfrm>
          <a:custGeom>
            <a:avLst/>
            <a:gdLst>
              <a:gd name="connsiteX0" fmla="*/ 9099 w 783907"/>
              <a:gd name="connsiteY0" fmla="*/ 295421 h 370989"/>
              <a:gd name="connsiteX1" fmla="*/ 26855 w 783907"/>
              <a:gd name="connsiteY1" fmla="*/ 237717 h 370989"/>
              <a:gd name="connsiteX2" fmla="*/ 62365 w 783907"/>
              <a:gd name="connsiteY2" fmla="*/ 197767 h 370989"/>
              <a:gd name="connsiteX3" fmla="*/ 128948 w 783907"/>
              <a:gd name="connsiteY3" fmla="*/ 180012 h 370989"/>
              <a:gd name="connsiteX4" fmla="*/ 177775 w 783907"/>
              <a:gd name="connsiteY4" fmla="*/ 228839 h 370989"/>
              <a:gd name="connsiteX5" fmla="*/ 235480 w 783907"/>
              <a:gd name="connsiteY5" fmla="*/ 144501 h 370989"/>
              <a:gd name="connsiteX6" fmla="*/ 359767 w 783907"/>
              <a:gd name="connsiteY6" fmla="*/ 33530 h 370989"/>
              <a:gd name="connsiteX7" fmla="*/ 541759 w 783907"/>
              <a:gd name="connsiteY7" fmla="*/ 2458 h 370989"/>
              <a:gd name="connsiteX8" fmla="*/ 754824 w 783907"/>
              <a:gd name="connsiteY8" fmla="*/ 86796 h 370989"/>
              <a:gd name="connsiteX9" fmla="*/ 781457 w 783907"/>
              <a:gd name="connsiteY9" fmla="*/ 180012 h 370989"/>
              <a:gd name="connsiteX10" fmla="*/ 750385 w 783907"/>
              <a:gd name="connsiteY10" fmla="*/ 308738 h 370989"/>
              <a:gd name="connsiteX11" fmla="*/ 581709 w 783907"/>
              <a:gd name="connsiteY11" fmla="*/ 370882 h 370989"/>
              <a:gd name="connsiteX12" fmla="*/ 177775 w 783907"/>
              <a:gd name="connsiteY12" fmla="*/ 295421 h 370989"/>
              <a:gd name="connsiteX13" fmla="*/ 9099 w 783907"/>
              <a:gd name="connsiteY13" fmla="*/ 295421 h 37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3907" h="370989">
                <a:moveTo>
                  <a:pt x="9099" y="295421"/>
                </a:moveTo>
                <a:cubicBezTo>
                  <a:pt x="-16054" y="285804"/>
                  <a:pt x="17977" y="253993"/>
                  <a:pt x="26855" y="237717"/>
                </a:cubicBezTo>
                <a:cubicBezTo>
                  <a:pt x="35733" y="221441"/>
                  <a:pt x="45349" y="207385"/>
                  <a:pt x="62365" y="197767"/>
                </a:cubicBezTo>
                <a:cubicBezTo>
                  <a:pt x="79381" y="188149"/>
                  <a:pt x="109713" y="174833"/>
                  <a:pt x="128948" y="180012"/>
                </a:cubicBezTo>
                <a:cubicBezTo>
                  <a:pt x="148183" y="185191"/>
                  <a:pt x="160020" y="234757"/>
                  <a:pt x="177775" y="228839"/>
                </a:cubicBezTo>
                <a:cubicBezTo>
                  <a:pt x="195530" y="222921"/>
                  <a:pt x="205148" y="177052"/>
                  <a:pt x="235480" y="144501"/>
                </a:cubicBezTo>
                <a:cubicBezTo>
                  <a:pt x="265812" y="111949"/>
                  <a:pt x="308721" y="57204"/>
                  <a:pt x="359767" y="33530"/>
                </a:cubicBezTo>
                <a:cubicBezTo>
                  <a:pt x="410813" y="9856"/>
                  <a:pt x="475916" y="-6420"/>
                  <a:pt x="541759" y="2458"/>
                </a:cubicBezTo>
                <a:cubicBezTo>
                  <a:pt x="607602" y="11336"/>
                  <a:pt x="714874" y="57204"/>
                  <a:pt x="754824" y="86796"/>
                </a:cubicBezTo>
                <a:cubicBezTo>
                  <a:pt x="794774" y="116388"/>
                  <a:pt x="782197" y="143022"/>
                  <a:pt x="781457" y="180012"/>
                </a:cubicBezTo>
                <a:cubicBezTo>
                  <a:pt x="780717" y="217002"/>
                  <a:pt x="783676" y="276926"/>
                  <a:pt x="750385" y="308738"/>
                </a:cubicBezTo>
                <a:cubicBezTo>
                  <a:pt x="717094" y="340550"/>
                  <a:pt x="677144" y="373102"/>
                  <a:pt x="581709" y="370882"/>
                </a:cubicBezTo>
                <a:cubicBezTo>
                  <a:pt x="486274" y="368663"/>
                  <a:pt x="266552" y="304299"/>
                  <a:pt x="177775" y="295421"/>
                </a:cubicBezTo>
                <a:cubicBezTo>
                  <a:pt x="88998" y="286543"/>
                  <a:pt x="34252" y="305038"/>
                  <a:pt x="9099" y="295421"/>
                </a:cubicBezTo>
                <a:close/>
              </a:path>
            </a:pathLst>
          </a:custGeom>
          <a:solidFill>
            <a:srgbClr val="20FA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62"/>
          </a:p>
        </p:txBody>
      </p:sp>
      <p:sp>
        <p:nvSpPr>
          <p:cNvPr id="13" name="Rectangle 12"/>
          <p:cNvSpPr/>
          <p:nvPr/>
        </p:nvSpPr>
        <p:spPr>
          <a:xfrm>
            <a:off x="521164" y="883920"/>
            <a:ext cx="8875834" cy="5252600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fr-FR" sz="1662" kern="0">
              <a:solidFill>
                <a:schemeClr val="accent1"/>
              </a:solidFill>
              <a:latin typeface="Calibri" panose="020F0502020204030204"/>
              <a:ea typeface=""/>
              <a:cs typeface="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102" y="1501983"/>
            <a:ext cx="1524000" cy="15240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7068" y="3144118"/>
            <a:ext cx="1551035" cy="176497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7578" y="1450021"/>
            <a:ext cx="1897538" cy="3670832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736055" y="1059873"/>
            <a:ext cx="5795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</a:rPr>
              <a:t>Marques </a:t>
            </a:r>
            <a:r>
              <a:rPr lang="fr-FR" sz="2400">
                <a:solidFill>
                  <a:srgbClr val="002060"/>
                </a:solidFill>
              </a:rPr>
              <a:t>épigénétiques aberrantes similaires</a:t>
            </a:r>
            <a:endParaRPr lang="fr-FR" sz="24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0282" y="160912"/>
            <a:ext cx="86957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>
                <a:solidFill>
                  <a:srgbClr val="002060"/>
                </a:solidFill>
              </a:rPr>
              <a:t>Biomarqueurs d’exposition: Parallèle </a:t>
            </a:r>
            <a:r>
              <a:rPr lang="fr-FR" sz="3200" dirty="0">
                <a:solidFill>
                  <a:srgbClr val="002060"/>
                </a:solidFill>
              </a:rPr>
              <a:t>sang /cerveau</a:t>
            </a:r>
            <a:endParaRPr lang="fr-FR" sz="3200" dirty="0"/>
          </a:p>
        </p:txBody>
      </p:sp>
      <p:sp>
        <p:nvSpPr>
          <p:cNvPr id="18" name="ZoneTexte 17"/>
          <p:cNvSpPr txBox="1"/>
          <p:nvPr/>
        </p:nvSpPr>
        <p:spPr>
          <a:xfrm>
            <a:off x="610282" y="5630302"/>
            <a:ext cx="2301399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dirty="0" err="1"/>
              <a:t>Exosomes</a:t>
            </a:r>
            <a:r>
              <a:rPr lang="fr-FR" sz="2000" b="1" dirty="0"/>
              <a:t> (</a:t>
            </a:r>
            <a:r>
              <a:rPr lang="fr-FR" sz="2000" b="1" dirty="0" err="1"/>
              <a:t>miRNAs</a:t>
            </a:r>
            <a:r>
              <a:rPr lang="fr-FR" sz="2000" b="1" dirty="0"/>
              <a:t>)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6412982" y="5114906"/>
            <a:ext cx="2793305" cy="954107"/>
          </a:xfrm>
          <a:prstGeom prst="rect">
            <a:avLst/>
          </a:prstGeom>
          <a:solidFill>
            <a:srgbClr val="DEC4E4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b="1"/>
              <a:t>… Et autres tissus périphériques</a:t>
            </a:r>
            <a:endParaRPr lang="fr-FR" sz="2800" b="1" dirty="0"/>
          </a:p>
        </p:txBody>
      </p:sp>
      <p:pic>
        <p:nvPicPr>
          <p:cNvPr id="20" name="Image 19" descr="15870983-M-le-et-femelle-symboles-de-genre-des-hommes-et-des-femmes-des-signes-roses-et-bleus-masculins-symbo-Banque-d'image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2543" y="5118891"/>
            <a:ext cx="1303605" cy="91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954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::Séminaires:2017:UMR REtreat Janvier 2017:Photos de groupe d'équipe:20170118_124456.jpe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775185"/>
            <a:ext cx="9144000" cy="5937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81000" y="37578"/>
            <a:ext cx="9144000" cy="523220"/>
          </a:xfrm>
          <a:prstGeom prst="rect">
            <a:avLst/>
          </a:prstGeom>
          <a:solidFill>
            <a:schemeClr val="bg1">
              <a:alpha val="60000"/>
            </a:schemeClr>
          </a:solidFill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800" dirty="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egoe UI" charset="0"/>
                <a:ea typeface="Segoe UI" charset="0"/>
                <a:cs typeface="Segoe UI" charset="0"/>
              </a:rPr>
              <a:t>Équipe  « Interface</a:t>
            </a:r>
            <a:r>
              <a:rPr lang="en-US" sz="2800" dirty="0">
                <a:solidFill>
                  <a:srgbClr val="002060"/>
                </a:solidFill>
                <a:latin typeface="Segoe UI" charset="0"/>
                <a:ea typeface="Segoe UI" charset="0"/>
                <a:cs typeface="Segoe UI" charset="0"/>
              </a:rPr>
              <a:t> </a:t>
            </a:r>
            <a:r>
              <a:rPr lang="fr-FR" sz="2800" dirty="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egoe UI" charset="0"/>
                <a:ea typeface="Segoe UI" charset="0"/>
                <a:cs typeface="Segoe UI" charset="0"/>
              </a:rPr>
              <a:t>Développement &amp; Environnement »</a:t>
            </a:r>
            <a:endParaRPr lang="en-US" sz="2800" dirty="0">
              <a:solidFill>
                <a:srgbClr val="002060"/>
              </a:solidFill>
              <a:latin typeface="Segoe UI" charset="0"/>
              <a:ea typeface="Segoe UI" charset="0"/>
              <a:cs typeface="Segoe UI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414846" y="6299200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</a:rPr>
              <a:t>Bussang, Vosges, 2017</a:t>
            </a:r>
          </a:p>
        </p:txBody>
      </p:sp>
    </p:spTree>
    <p:extLst>
      <p:ext uri="{BB962C8B-B14F-4D97-AF65-F5344CB8AC3E}">
        <p14:creationId xmlns:p14="http://schemas.microsoft.com/office/powerpoint/2010/main" val="2894335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Éclair 29"/>
          <p:cNvSpPr/>
          <p:nvPr/>
        </p:nvSpPr>
        <p:spPr>
          <a:xfrm rot="18823745">
            <a:off x="7049331" y="1178555"/>
            <a:ext cx="496766" cy="999618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2" name="Flèche vers le bas 41"/>
          <p:cNvSpPr/>
          <p:nvPr/>
        </p:nvSpPr>
        <p:spPr>
          <a:xfrm rot="2171608">
            <a:off x="6550207" y="2169106"/>
            <a:ext cx="248310" cy="1576279"/>
          </a:xfrm>
          <a:prstGeom prst="downArrow">
            <a:avLst/>
          </a:prstGeom>
          <a:solidFill>
            <a:schemeClr val="tx1"/>
          </a:solidFill>
          <a:ln>
            <a:solidFill>
              <a:srgbClr val="37609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7513890" y="1106453"/>
            <a:ext cx="1687582" cy="3763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844083">
              <a:defRPr/>
            </a:pPr>
            <a:r>
              <a:rPr lang="fr-FR" sz="1846" dirty="0">
                <a:solidFill>
                  <a:srgbClr val="002060"/>
                </a:solidFill>
                <a:latin typeface="Segoe UI"/>
                <a:cs typeface="Segoe UI"/>
              </a:rPr>
              <a:t>Cerveau fœtal</a:t>
            </a:r>
          </a:p>
        </p:txBody>
      </p:sp>
      <p:grpSp>
        <p:nvGrpSpPr>
          <p:cNvPr id="2" name="Grouper 134"/>
          <p:cNvGrpSpPr/>
          <p:nvPr/>
        </p:nvGrpSpPr>
        <p:grpSpPr>
          <a:xfrm>
            <a:off x="707834" y="4796923"/>
            <a:ext cx="776794" cy="815816"/>
            <a:chOff x="545068" y="5044362"/>
            <a:chExt cx="765352" cy="741968"/>
          </a:xfrm>
        </p:grpSpPr>
        <p:pic>
          <p:nvPicPr>
            <p:cNvPr id="136" name="Image 13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004" y="5051354"/>
              <a:ext cx="663479" cy="727984"/>
            </a:xfrm>
            <a:prstGeom prst="rect">
              <a:avLst/>
            </a:prstGeom>
          </p:spPr>
        </p:pic>
        <p:sp>
          <p:nvSpPr>
            <p:cNvPr id="137" name="Ellipse 136"/>
            <p:cNvSpPr/>
            <p:nvPr/>
          </p:nvSpPr>
          <p:spPr>
            <a:xfrm>
              <a:off x="545068" y="5044362"/>
              <a:ext cx="765352" cy="741968"/>
            </a:xfrm>
            <a:prstGeom prst="ellips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Grouper 145"/>
          <p:cNvGrpSpPr/>
          <p:nvPr/>
        </p:nvGrpSpPr>
        <p:grpSpPr>
          <a:xfrm>
            <a:off x="8751318" y="4796923"/>
            <a:ext cx="492063" cy="649634"/>
            <a:chOff x="3286619" y="3447056"/>
            <a:chExt cx="813480" cy="991364"/>
          </a:xfrm>
        </p:grpSpPr>
        <p:sp>
          <p:nvSpPr>
            <p:cNvPr id="147" name="Forme libre 146"/>
            <p:cNvSpPr/>
            <p:nvPr/>
          </p:nvSpPr>
          <p:spPr>
            <a:xfrm>
              <a:off x="3908078" y="3947380"/>
              <a:ext cx="192021" cy="285853"/>
            </a:xfrm>
            <a:custGeom>
              <a:avLst/>
              <a:gdLst>
                <a:gd name="connsiteX0" fmla="*/ 6546 w 192021"/>
                <a:gd name="connsiteY0" fmla="*/ 242211 h 285853"/>
                <a:gd name="connsiteX1" fmla="*/ 124378 w 192021"/>
                <a:gd name="connsiteY1" fmla="*/ 242211 h 285853"/>
                <a:gd name="connsiteX2" fmla="*/ 111285 w 192021"/>
                <a:gd name="connsiteY2" fmla="*/ 163656 h 285853"/>
                <a:gd name="connsiteX3" fmla="*/ 72008 w 192021"/>
                <a:gd name="connsiteY3" fmla="*/ 91648 h 285853"/>
                <a:gd name="connsiteX4" fmla="*/ 85101 w 192021"/>
                <a:gd name="connsiteY4" fmla="*/ 52370 h 285853"/>
                <a:gd name="connsiteX5" fmla="*/ 183293 w 192021"/>
                <a:gd name="connsiteY5" fmla="*/ 0 h 285853"/>
                <a:gd name="connsiteX6" fmla="*/ 117831 w 192021"/>
                <a:gd name="connsiteY6" fmla="*/ 52370 h 285853"/>
                <a:gd name="connsiteX7" fmla="*/ 91647 w 192021"/>
                <a:gd name="connsiteY7" fmla="*/ 91648 h 285853"/>
                <a:gd name="connsiteX8" fmla="*/ 176747 w 192021"/>
                <a:gd name="connsiteY8" fmla="*/ 216026 h 285853"/>
                <a:gd name="connsiteX9" fmla="*/ 176747 w 192021"/>
                <a:gd name="connsiteY9" fmla="*/ 274942 h 285853"/>
                <a:gd name="connsiteX10" fmla="*/ 85101 w 192021"/>
                <a:gd name="connsiteY10" fmla="*/ 281489 h 285853"/>
                <a:gd name="connsiteX11" fmla="*/ 6546 w 192021"/>
                <a:gd name="connsiteY11" fmla="*/ 242211 h 28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2021" h="285853">
                  <a:moveTo>
                    <a:pt x="6546" y="242211"/>
                  </a:moveTo>
                  <a:cubicBezTo>
                    <a:pt x="13092" y="235665"/>
                    <a:pt x="106921" y="255304"/>
                    <a:pt x="124378" y="242211"/>
                  </a:cubicBezTo>
                  <a:cubicBezTo>
                    <a:pt x="141835" y="229118"/>
                    <a:pt x="120013" y="188750"/>
                    <a:pt x="111285" y="163656"/>
                  </a:cubicBezTo>
                  <a:cubicBezTo>
                    <a:pt x="102557" y="138562"/>
                    <a:pt x="76372" y="110196"/>
                    <a:pt x="72008" y="91648"/>
                  </a:cubicBezTo>
                  <a:cubicBezTo>
                    <a:pt x="67644" y="73100"/>
                    <a:pt x="66554" y="67645"/>
                    <a:pt x="85101" y="52370"/>
                  </a:cubicBezTo>
                  <a:cubicBezTo>
                    <a:pt x="103648" y="37095"/>
                    <a:pt x="177838" y="0"/>
                    <a:pt x="183293" y="0"/>
                  </a:cubicBezTo>
                  <a:cubicBezTo>
                    <a:pt x="188748" y="0"/>
                    <a:pt x="133105" y="37095"/>
                    <a:pt x="117831" y="52370"/>
                  </a:cubicBezTo>
                  <a:cubicBezTo>
                    <a:pt x="102557" y="67645"/>
                    <a:pt x="81828" y="64372"/>
                    <a:pt x="91647" y="91648"/>
                  </a:cubicBezTo>
                  <a:cubicBezTo>
                    <a:pt x="101466" y="118924"/>
                    <a:pt x="162564" y="185477"/>
                    <a:pt x="176747" y="216026"/>
                  </a:cubicBezTo>
                  <a:cubicBezTo>
                    <a:pt x="190930" y="246575"/>
                    <a:pt x="192021" y="264032"/>
                    <a:pt x="176747" y="274942"/>
                  </a:cubicBezTo>
                  <a:cubicBezTo>
                    <a:pt x="161473" y="285853"/>
                    <a:pt x="114559" y="282580"/>
                    <a:pt x="85101" y="281489"/>
                  </a:cubicBezTo>
                  <a:cubicBezTo>
                    <a:pt x="55643" y="280398"/>
                    <a:pt x="0" y="248757"/>
                    <a:pt x="6546" y="242211"/>
                  </a:cubicBezTo>
                  <a:close/>
                </a:path>
              </a:pathLst>
            </a:custGeom>
            <a:solidFill>
              <a:srgbClr val="A4A2A3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grpSp>
          <p:nvGrpSpPr>
            <p:cNvPr id="6" name="Grouper 147"/>
            <p:cNvGrpSpPr/>
            <p:nvPr/>
          </p:nvGrpSpPr>
          <p:grpSpPr>
            <a:xfrm>
              <a:off x="3316022" y="3447324"/>
              <a:ext cx="268913" cy="257705"/>
              <a:chOff x="4178300" y="3254243"/>
              <a:chExt cx="477224" cy="457333"/>
            </a:xfrm>
          </p:grpSpPr>
          <p:sp>
            <p:nvSpPr>
              <p:cNvPr id="175" name="Ellipse 174"/>
              <p:cNvSpPr/>
              <p:nvPr/>
            </p:nvSpPr>
            <p:spPr>
              <a:xfrm>
                <a:off x="4178300" y="3254243"/>
                <a:ext cx="477224" cy="457333"/>
              </a:xfrm>
              <a:prstGeom prst="ellipse">
                <a:avLst/>
              </a:prstGeom>
              <a:solidFill>
                <a:srgbClr val="A4A2A3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176" name="Forme libre 175"/>
              <p:cNvSpPr/>
              <p:nvPr/>
            </p:nvSpPr>
            <p:spPr>
              <a:xfrm>
                <a:off x="4202113" y="3278717"/>
                <a:ext cx="165099" cy="286808"/>
              </a:xfrm>
              <a:custGeom>
                <a:avLst/>
                <a:gdLst>
                  <a:gd name="connsiteX0" fmla="*/ 163512 w 165099"/>
                  <a:gd name="connsiteY0" fmla="*/ 4233 h 286808"/>
                  <a:gd name="connsiteX1" fmla="*/ 112712 w 165099"/>
                  <a:gd name="connsiteY1" fmla="*/ 23283 h 286808"/>
                  <a:gd name="connsiteX2" fmla="*/ 68262 w 165099"/>
                  <a:gd name="connsiteY2" fmla="*/ 51858 h 286808"/>
                  <a:gd name="connsiteX3" fmla="*/ 46037 w 165099"/>
                  <a:gd name="connsiteY3" fmla="*/ 74083 h 286808"/>
                  <a:gd name="connsiteX4" fmla="*/ 26987 w 165099"/>
                  <a:gd name="connsiteY4" fmla="*/ 102658 h 286808"/>
                  <a:gd name="connsiteX5" fmla="*/ 7937 w 165099"/>
                  <a:gd name="connsiteY5" fmla="*/ 140758 h 286808"/>
                  <a:gd name="connsiteX6" fmla="*/ 1587 w 165099"/>
                  <a:gd name="connsiteY6" fmla="*/ 172508 h 286808"/>
                  <a:gd name="connsiteX7" fmla="*/ 1587 w 165099"/>
                  <a:gd name="connsiteY7" fmla="*/ 204258 h 286808"/>
                  <a:gd name="connsiteX8" fmla="*/ 1587 w 165099"/>
                  <a:gd name="connsiteY8" fmla="*/ 236008 h 286808"/>
                  <a:gd name="connsiteX9" fmla="*/ 11112 w 165099"/>
                  <a:gd name="connsiteY9" fmla="*/ 267758 h 286808"/>
                  <a:gd name="connsiteX10" fmla="*/ 17462 w 165099"/>
                  <a:gd name="connsiteY10" fmla="*/ 280458 h 286808"/>
                  <a:gd name="connsiteX11" fmla="*/ 11112 w 165099"/>
                  <a:gd name="connsiteY11" fmla="*/ 229658 h 286808"/>
                  <a:gd name="connsiteX12" fmla="*/ 26987 w 165099"/>
                  <a:gd name="connsiteY12" fmla="*/ 150283 h 286808"/>
                  <a:gd name="connsiteX13" fmla="*/ 46037 w 165099"/>
                  <a:gd name="connsiteY13" fmla="*/ 118533 h 286808"/>
                  <a:gd name="connsiteX14" fmla="*/ 68262 w 165099"/>
                  <a:gd name="connsiteY14" fmla="*/ 77258 h 286808"/>
                  <a:gd name="connsiteX15" fmla="*/ 103187 w 165099"/>
                  <a:gd name="connsiteY15" fmla="*/ 48683 h 286808"/>
                  <a:gd name="connsiteX16" fmla="*/ 163512 w 165099"/>
                  <a:gd name="connsiteY16" fmla="*/ 4233 h 286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5099" h="286808">
                    <a:moveTo>
                      <a:pt x="163512" y="4233"/>
                    </a:moveTo>
                    <a:cubicBezTo>
                      <a:pt x="165099" y="0"/>
                      <a:pt x="128587" y="15346"/>
                      <a:pt x="112712" y="23283"/>
                    </a:cubicBezTo>
                    <a:cubicBezTo>
                      <a:pt x="96837" y="31220"/>
                      <a:pt x="79374" y="43391"/>
                      <a:pt x="68262" y="51858"/>
                    </a:cubicBezTo>
                    <a:cubicBezTo>
                      <a:pt x="57150" y="60325"/>
                      <a:pt x="52916" y="65616"/>
                      <a:pt x="46037" y="74083"/>
                    </a:cubicBezTo>
                    <a:cubicBezTo>
                      <a:pt x="39158" y="82550"/>
                      <a:pt x="33337" y="91546"/>
                      <a:pt x="26987" y="102658"/>
                    </a:cubicBezTo>
                    <a:cubicBezTo>
                      <a:pt x="20637" y="113770"/>
                      <a:pt x="12170" y="129116"/>
                      <a:pt x="7937" y="140758"/>
                    </a:cubicBezTo>
                    <a:cubicBezTo>
                      <a:pt x="3704" y="152400"/>
                      <a:pt x="2645" y="161925"/>
                      <a:pt x="1587" y="172508"/>
                    </a:cubicBezTo>
                    <a:cubicBezTo>
                      <a:pt x="529" y="183091"/>
                      <a:pt x="1587" y="204258"/>
                      <a:pt x="1587" y="204258"/>
                    </a:cubicBezTo>
                    <a:cubicBezTo>
                      <a:pt x="1587" y="214841"/>
                      <a:pt x="0" y="225425"/>
                      <a:pt x="1587" y="236008"/>
                    </a:cubicBezTo>
                    <a:cubicBezTo>
                      <a:pt x="3175" y="246591"/>
                      <a:pt x="8466" y="260350"/>
                      <a:pt x="11112" y="267758"/>
                    </a:cubicBezTo>
                    <a:cubicBezTo>
                      <a:pt x="13758" y="275166"/>
                      <a:pt x="17462" y="286808"/>
                      <a:pt x="17462" y="280458"/>
                    </a:cubicBezTo>
                    <a:cubicBezTo>
                      <a:pt x="17462" y="274108"/>
                      <a:pt x="9525" y="251354"/>
                      <a:pt x="11112" y="229658"/>
                    </a:cubicBezTo>
                    <a:cubicBezTo>
                      <a:pt x="12699" y="207962"/>
                      <a:pt x="21166" y="168804"/>
                      <a:pt x="26987" y="150283"/>
                    </a:cubicBezTo>
                    <a:cubicBezTo>
                      <a:pt x="32808" y="131762"/>
                      <a:pt x="39158" y="130704"/>
                      <a:pt x="46037" y="118533"/>
                    </a:cubicBezTo>
                    <a:cubicBezTo>
                      <a:pt x="52916" y="106362"/>
                      <a:pt x="58737" y="88900"/>
                      <a:pt x="68262" y="77258"/>
                    </a:cubicBezTo>
                    <a:cubicBezTo>
                      <a:pt x="77787" y="65616"/>
                      <a:pt x="93133" y="57150"/>
                      <a:pt x="103187" y="48683"/>
                    </a:cubicBezTo>
                    <a:cubicBezTo>
                      <a:pt x="113241" y="40216"/>
                      <a:pt x="161925" y="8466"/>
                      <a:pt x="163512" y="4233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solidFill>
                  <a:srgbClr val="E9E9E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" name="Grouper 148"/>
            <p:cNvGrpSpPr/>
            <p:nvPr/>
          </p:nvGrpSpPr>
          <p:grpSpPr>
            <a:xfrm>
              <a:off x="3772448" y="3447056"/>
              <a:ext cx="250833" cy="251428"/>
              <a:chOff x="4178300" y="3254243"/>
              <a:chExt cx="477224" cy="457333"/>
            </a:xfrm>
          </p:grpSpPr>
          <p:sp>
            <p:nvSpPr>
              <p:cNvPr id="173" name="Ellipse 172"/>
              <p:cNvSpPr/>
              <p:nvPr/>
            </p:nvSpPr>
            <p:spPr>
              <a:xfrm>
                <a:off x="4178300" y="3254243"/>
                <a:ext cx="477224" cy="457333"/>
              </a:xfrm>
              <a:prstGeom prst="ellipse">
                <a:avLst/>
              </a:prstGeom>
              <a:solidFill>
                <a:srgbClr val="A4A2A3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174" name="Forme libre 173"/>
              <p:cNvSpPr/>
              <p:nvPr/>
            </p:nvSpPr>
            <p:spPr>
              <a:xfrm>
                <a:off x="4202113" y="3278717"/>
                <a:ext cx="165099" cy="286808"/>
              </a:xfrm>
              <a:custGeom>
                <a:avLst/>
                <a:gdLst>
                  <a:gd name="connsiteX0" fmla="*/ 163512 w 165099"/>
                  <a:gd name="connsiteY0" fmla="*/ 4233 h 286808"/>
                  <a:gd name="connsiteX1" fmla="*/ 112712 w 165099"/>
                  <a:gd name="connsiteY1" fmla="*/ 23283 h 286808"/>
                  <a:gd name="connsiteX2" fmla="*/ 68262 w 165099"/>
                  <a:gd name="connsiteY2" fmla="*/ 51858 h 286808"/>
                  <a:gd name="connsiteX3" fmla="*/ 46037 w 165099"/>
                  <a:gd name="connsiteY3" fmla="*/ 74083 h 286808"/>
                  <a:gd name="connsiteX4" fmla="*/ 26987 w 165099"/>
                  <a:gd name="connsiteY4" fmla="*/ 102658 h 286808"/>
                  <a:gd name="connsiteX5" fmla="*/ 7937 w 165099"/>
                  <a:gd name="connsiteY5" fmla="*/ 140758 h 286808"/>
                  <a:gd name="connsiteX6" fmla="*/ 1587 w 165099"/>
                  <a:gd name="connsiteY6" fmla="*/ 172508 h 286808"/>
                  <a:gd name="connsiteX7" fmla="*/ 1587 w 165099"/>
                  <a:gd name="connsiteY7" fmla="*/ 204258 h 286808"/>
                  <a:gd name="connsiteX8" fmla="*/ 1587 w 165099"/>
                  <a:gd name="connsiteY8" fmla="*/ 236008 h 286808"/>
                  <a:gd name="connsiteX9" fmla="*/ 11112 w 165099"/>
                  <a:gd name="connsiteY9" fmla="*/ 267758 h 286808"/>
                  <a:gd name="connsiteX10" fmla="*/ 17462 w 165099"/>
                  <a:gd name="connsiteY10" fmla="*/ 280458 h 286808"/>
                  <a:gd name="connsiteX11" fmla="*/ 11112 w 165099"/>
                  <a:gd name="connsiteY11" fmla="*/ 229658 h 286808"/>
                  <a:gd name="connsiteX12" fmla="*/ 26987 w 165099"/>
                  <a:gd name="connsiteY12" fmla="*/ 150283 h 286808"/>
                  <a:gd name="connsiteX13" fmla="*/ 46037 w 165099"/>
                  <a:gd name="connsiteY13" fmla="*/ 118533 h 286808"/>
                  <a:gd name="connsiteX14" fmla="*/ 68262 w 165099"/>
                  <a:gd name="connsiteY14" fmla="*/ 77258 h 286808"/>
                  <a:gd name="connsiteX15" fmla="*/ 103187 w 165099"/>
                  <a:gd name="connsiteY15" fmla="*/ 48683 h 286808"/>
                  <a:gd name="connsiteX16" fmla="*/ 163512 w 165099"/>
                  <a:gd name="connsiteY16" fmla="*/ 4233 h 286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5099" h="286808">
                    <a:moveTo>
                      <a:pt x="163512" y="4233"/>
                    </a:moveTo>
                    <a:cubicBezTo>
                      <a:pt x="165099" y="0"/>
                      <a:pt x="128587" y="15346"/>
                      <a:pt x="112712" y="23283"/>
                    </a:cubicBezTo>
                    <a:cubicBezTo>
                      <a:pt x="96837" y="31220"/>
                      <a:pt x="79374" y="43391"/>
                      <a:pt x="68262" y="51858"/>
                    </a:cubicBezTo>
                    <a:cubicBezTo>
                      <a:pt x="57150" y="60325"/>
                      <a:pt x="52916" y="65616"/>
                      <a:pt x="46037" y="74083"/>
                    </a:cubicBezTo>
                    <a:cubicBezTo>
                      <a:pt x="39158" y="82550"/>
                      <a:pt x="33337" y="91546"/>
                      <a:pt x="26987" y="102658"/>
                    </a:cubicBezTo>
                    <a:cubicBezTo>
                      <a:pt x="20637" y="113770"/>
                      <a:pt x="12170" y="129116"/>
                      <a:pt x="7937" y="140758"/>
                    </a:cubicBezTo>
                    <a:cubicBezTo>
                      <a:pt x="3704" y="152400"/>
                      <a:pt x="2645" y="161925"/>
                      <a:pt x="1587" y="172508"/>
                    </a:cubicBezTo>
                    <a:cubicBezTo>
                      <a:pt x="529" y="183091"/>
                      <a:pt x="1587" y="204258"/>
                      <a:pt x="1587" y="204258"/>
                    </a:cubicBezTo>
                    <a:cubicBezTo>
                      <a:pt x="1587" y="214841"/>
                      <a:pt x="0" y="225425"/>
                      <a:pt x="1587" y="236008"/>
                    </a:cubicBezTo>
                    <a:cubicBezTo>
                      <a:pt x="3175" y="246591"/>
                      <a:pt x="8466" y="260350"/>
                      <a:pt x="11112" y="267758"/>
                    </a:cubicBezTo>
                    <a:cubicBezTo>
                      <a:pt x="13758" y="275166"/>
                      <a:pt x="17462" y="286808"/>
                      <a:pt x="17462" y="280458"/>
                    </a:cubicBezTo>
                    <a:cubicBezTo>
                      <a:pt x="17462" y="274108"/>
                      <a:pt x="9525" y="251354"/>
                      <a:pt x="11112" y="229658"/>
                    </a:cubicBezTo>
                    <a:cubicBezTo>
                      <a:pt x="12699" y="207962"/>
                      <a:pt x="21166" y="168804"/>
                      <a:pt x="26987" y="150283"/>
                    </a:cubicBezTo>
                    <a:cubicBezTo>
                      <a:pt x="32808" y="131762"/>
                      <a:pt x="39158" y="130704"/>
                      <a:pt x="46037" y="118533"/>
                    </a:cubicBezTo>
                    <a:cubicBezTo>
                      <a:pt x="52916" y="106362"/>
                      <a:pt x="58737" y="88900"/>
                      <a:pt x="68262" y="77258"/>
                    </a:cubicBezTo>
                    <a:cubicBezTo>
                      <a:pt x="77787" y="65616"/>
                      <a:pt x="93133" y="57150"/>
                      <a:pt x="103187" y="48683"/>
                    </a:cubicBezTo>
                    <a:cubicBezTo>
                      <a:pt x="113241" y="40216"/>
                      <a:pt x="161925" y="8466"/>
                      <a:pt x="163512" y="4233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solidFill>
                  <a:srgbClr val="E9E9E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50" name="Corde 149"/>
            <p:cNvSpPr/>
            <p:nvPr/>
          </p:nvSpPr>
          <p:spPr>
            <a:xfrm rot="15313421" flipH="1">
              <a:off x="3788143" y="4211968"/>
              <a:ext cx="112278" cy="340625"/>
            </a:xfrm>
            <a:prstGeom prst="chord">
              <a:avLst/>
            </a:prstGeom>
            <a:solidFill>
              <a:srgbClr val="A4A2A3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51" name="Corde 150"/>
            <p:cNvSpPr/>
            <p:nvPr/>
          </p:nvSpPr>
          <p:spPr>
            <a:xfrm rot="6286579">
              <a:off x="3400793" y="4208793"/>
              <a:ext cx="112278" cy="340625"/>
            </a:xfrm>
            <a:prstGeom prst="chord">
              <a:avLst/>
            </a:prstGeom>
            <a:solidFill>
              <a:srgbClr val="A4A2A3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52" name="Ellipse 151"/>
            <p:cNvSpPr/>
            <p:nvPr/>
          </p:nvSpPr>
          <p:spPr>
            <a:xfrm>
              <a:off x="3356523" y="3541909"/>
              <a:ext cx="619125" cy="879475"/>
            </a:xfrm>
            <a:prstGeom prst="ellipse">
              <a:avLst/>
            </a:prstGeom>
            <a:solidFill>
              <a:srgbClr val="A4A2A3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53" name="Ellipse 152"/>
            <p:cNvSpPr/>
            <p:nvPr/>
          </p:nvSpPr>
          <p:spPr>
            <a:xfrm>
              <a:off x="3561310" y="4003872"/>
              <a:ext cx="209550" cy="346075"/>
            </a:xfrm>
            <a:prstGeom prst="ellipse">
              <a:avLst/>
            </a:prstGeom>
            <a:solidFill>
              <a:srgbClr val="F8D4D6"/>
            </a:solidFill>
            <a:ln w="1587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54" name="Forme libre 153"/>
            <p:cNvSpPr/>
            <p:nvPr/>
          </p:nvSpPr>
          <p:spPr>
            <a:xfrm>
              <a:off x="3378748" y="3584712"/>
              <a:ext cx="213783" cy="465667"/>
            </a:xfrm>
            <a:custGeom>
              <a:avLst/>
              <a:gdLst>
                <a:gd name="connsiteX0" fmla="*/ 212725 w 213783"/>
                <a:gd name="connsiteY0" fmla="*/ 2646 h 465667"/>
                <a:gd name="connsiteX1" fmla="*/ 149225 w 213783"/>
                <a:gd name="connsiteY1" fmla="*/ 43921 h 465667"/>
                <a:gd name="connsiteX2" fmla="*/ 98425 w 213783"/>
                <a:gd name="connsiteY2" fmla="*/ 88371 h 465667"/>
                <a:gd name="connsiteX3" fmla="*/ 47625 w 213783"/>
                <a:gd name="connsiteY3" fmla="*/ 174096 h 465667"/>
                <a:gd name="connsiteX4" fmla="*/ 22225 w 213783"/>
                <a:gd name="connsiteY4" fmla="*/ 247121 h 465667"/>
                <a:gd name="connsiteX5" fmla="*/ 3175 w 213783"/>
                <a:gd name="connsiteY5" fmla="*/ 339196 h 465667"/>
                <a:gd name="connsiteX6" fmla="*/ 3175 w 213783"/>
                <a:gd name="connsiteY6" fmla="*/ 463021 h 465667"/>
                <a:gd name="connsiteX7" fmla="*/ 15875 w 213783"/>
                <a:gd name="connsiteY7" fmla="*/ 355071 h 465667"/>
                <a:gd name="connsiteX8" fmla="*/ 44450 w 213783"/>
                <a:gd name="connsiteY8" fmla="*/ 253471 h 465667"/>
                <a:gd name="connsiteX9" fmla="*/ 98425 w 213783"/>
                <a:gd name="connsiteY9" fmla="*/ 129646 h 465667"/>
                <a:gd name="connsiteX10" fmla="*/ 155575 w 213783"/>
                <a:gd name="connsiteY10" fmla="*/ 59796 h 465667"/>
                <a:gd name="connsiteX11" fmla="*/ 212725 w 213783"/>
                <a:gd name="connsiteY11" fmla="*/ 2646 h 46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3783" h="465667">
                  <a:moveTo>
                    <a:pt x="212725" y="2646"/>
                  </a:moveTo>
                  <a:cubicBezTo>
                    <a:pt x="211667" y="0"/>
                    <a:pt x="168275" y="29634"/>
                    <a:pt x="149225" y="43921"/>
                  </a:cubicBezTo>
                  <a:cubicBezTo>
                    <a:pt x="130175" y="58209"/>
                    <a:pt x="115358" y="66675"/>
                    <a:pt x="98425" y="88371"/>
                  </a:cubicBezTo>
                  <a:cubicBezTo>
                    <a:pt x="81492" y="110067"/>
                    <a:pt x="60325" y="147638"/>
                    <a:pt x="47625" y="174096"/>
                  </a:cubicBezTo>
                  <a:cubicBezTo>
                    <a:pt x="34925" y="200554"/>
                    <a:pt x="29633" y="219604"/>
                    <a:pt x="22225" y="247121"/>
                  </a:cubicBezTo>
                  <a:cubicBezTo>
                    <a:pt x="14817" y="274638"/>
                    <a:pt x="6350" y="303213"/>
                    <a:pt x="3175" y="339196"/>
                  </a:cubicBezTo>
                  <a:cubicBezTo>
                    <a:pt x="0" y="375179"/>
                    <a:pt x="1058" y="460375"/>
                    <a:pt x="3175" y="463021"/>
                  </a:cubicBezTo>
                  <a:cubicBezTo>
                    <a:pt x="5292" y="465667"/>
                    <a:pt x="8996" y="389996"/>
                    <a:pt x="15875" y="355071"/>
                  </a:cubicBezTo>
                  <a:cubicBezTo>
                    <a:pt x="22754" y="320146"/>
                    <a:pt x="30692" y="291042"/>
                    <a:pt x="44450" y="253471"/>
                  </a:cubicBezTo>
                  <a:cubicBezTo>
                    <a:pt x="58208" y="215900"/>
                    <a:pt x="79904" y="161925"/>
                    <a:pt x="98425" y="129646"/>
                  </a:cubicBezTo>
                  <a:cubicBezTo>
                    <a:pt x="116946" y="97367"/>
                    <a:pt x="137583" y="79904"/>
                    <a:pt x="155575" y="59796"/>
                  </a:cubicBezTo>
                  <a:cubicBezTo>
                    <a:pt x="173567" y="39688"/>
                    <a:pt x="213783" y="5292"/>
                    <a:pt x="212725" y="2646"/>
                  </a:cubicBezTo>
                  <a:close/>
                </a:path>
              </a:pathLst>
            </a:custGeom>
            <a:solidFill>
              <a:srgbClr val="CBCBCA"/>
            </a:solidFill>
            <a:ln w="6350" cap="flat" cmpd="sng" algn="ctr">
              <a:solidFill>
                <a:srgbClr val="E9E9E9">
                  <a:alpha val="46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55" name="Forme libre 154"/>
            <p:cNvSpPr/>
            <p:nvPr/>
          </p:nvSpPr>
          <p:spPr>
            <a:xfrm rot="10800000">
              <a:off x="3734348" y="3933962"/>
              <a:ext cx="213783" cy="465667"/>
            </a:xfrm>
            <a:custGeom>
              <a:avLst/>
              <a:gdLst>
                <a:gd name="connsiteX0" fmla="*/ 212725 w 213783"/>
                <a:gd name="connsiteY0" fmla="*/ 2646 h 465667"/>
                <a:gd name="connsiteX1" fmla="*/ 149225 w 213783"/>
                <a:gd name="connsiteY1" fmla="*/ 43921 h 465667"/>
                <a:gd name="connsiteX2" fmla="*/ 98425 w 213783"/>
                <a:gd name="connsiteY2" fmla="*/ 88371 h 465667"/>
                <a:gd name="connsiteX3" fmla="*/ 47625 w 213783"/>
                <a:gd name="connsiteY3" fmla="*/ 174096 h 465667"/>
                <a:gd name="connsiteX4" fmla="*/ 22225 w 213783"/>
                <a:gd name="connsiteY4" fmla="*/ 247121 h 465667"/>
                <a:gd name="connsiteX5" fmla="*/ 3175 w 213783"/>
                <a:gd name="connsiteY5" fmla="*/ 339196 h 465667"/>
                <a:gd name="connsiteX6" fmla="*/ 3175 w 213783"/>
                <a:gd name="connsiteY6" fmla="*/ 463021 h 465667"/>
                <a:gd name="connsiteX7" fmla="*/ 15875 w 213783"/>
                <a:gd name="connsiteY7" fmla="*/ 355071 h 465667"/>
                <a:gd name="connsiteX8" fmla="*/ 44450 w 213783"/>
                <a:gd name="connsiteY8" fmla="*/ 253471 h 465667"/>
                <a:gd name="connsiteX9" fmla="*/ 98425 w 213783"/>
                <a:gd name="connsiteY9" fmla="*/ 129646 h 465667"/>
                <a:gd name="connsiteX10" fmla="*/ 155575 w 213783"/>
                <a:gd name="connsiteY10" fmla="*/ 59796 h 465667"/>
                <a:gd name="connsiteX11" fmla="*/ 212725 w 213783"/>
                <a:gd name="connsiteY11" fmla="*/ 2646 h 46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3783" h="465667">
                  <a:moveTo>
                    <a:pt x="212725" y="2646"/>
                  </a:moveTo>
                  <a:cubicBezTo>
                    <a:pt x="211667" y="0"/>
                    <a:pt x="168275" y="29634"/>
                    <a:pt x="149225" y="43921"/>
                  </a:cubicBezTo>
                  <a:cubicBezTo>
                    <a:pt x="130175" y="58209"/>
                    <a:pt x="115358" y="66675"/>
                    <a:pt x="98425" y="88371"/>
                  </a:cubicBezTo>
                  <a:cubicBezTo>
                    <a:pt x="81492" y="110067"/>
                    <a:pt x="60325" y="147638"/>
                    <a:pt x="47625" y="174096"/>
                  </a:cubicBezTo>
                  <a:cubicBezTo>
                    <a:pt x="34925" y="200554"/>
                    <a:pt x="29633" y="219604"/>
                    <a:pt x="22225" y="247121"/>
                  </a:cubicBezTo>
                  <a:cubicBezTo>
                    <a:pt x="14817" y="274638"/>
                    <a:pt x="6350" y="303213"/>
                    <a:pt x="3175" y="339196"/>
                  </a:cubicBezTo>
                  <a:cubicBezTo>
                    <a:pt x="0" y="375179"/>
                    <a:pt x="1058" y="460375"/>
                    <a:pt x="3175" y="463021"/>
                  </a:cubicBezTo>
                  <a:cubicBezTo>
                    <a:pt x="5292" y="465667"/>
                    <a:pt x="8996" y="389996"/>
                    <a:pt x="15875" y="355071"/>
                  </a:cubicBezTo>
                  <a:cubicBezTo>
                    <a:pt x="22754" y="320146"/>
                    <a:pt x="30692" y="291042"/>
                    <a:pt x="44450" y="253471"/>
                  </a:cubicBezTo>
                  <a:cubicBezTo>
                    <a:pt x="58208" y="215900"/>
                    <a:pt x="79904" y="161925"/>
                    <a:pt x="98425" y="129646"/>
                  </a:cubicBezTo>
                  <a:cubicBezTo>
                    <a:pt x="116946" y="97367"/>
                    <a:pt x="137583" y="79904"/>
                    <a:pt x="155575" y="59796"/>
                  </a:cubicBezTo>
                  <a:cubicBezTo>
                    <a:pt x="173567" y="39688"/>
                    <a:pt x="213783" y="5292"/>
                    <a:pt x="212725" y="2646"/>
                  </a:cubicBezTo>
                  <a:close/>
                </a:path>
              </a:pathLst>
            </a:custGeom>
            <a:solidFill>
              <a:srgbClr val="82817F"/>
            </a:solidFill>
            <a:ln w="6350" cap="flat" cmpd="sng" algn="ctr">
              <a:solidFill>
                <a:srgbClr val="82817F">
                  <a:alpha val="46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56" name="Forme libre 155"/>
            <p:cNvSpPr/>
            <p:nvPr/>
          </p:nvSpPr>
          <p:spPr>
            <a:xfrm>
              <a:off x="3609464" y="4157800"/>
              <a:ext cx="137583" cy="170391"/>
            </a:xfrm>
            <a:custGeom>
              <a:avLst/>
              <a:gdLst>
                <a:gd name="connsiteX0" fmla="*/ 130175 w 137583"/>
                <a:gd name="connsiteY0" fmla="*/ 1058 h 170391"/>
                <a:gd name="connsiteX1" fmla="*/ 136525 w 137583"/>
                <a:gd name="connsiteY1" fmla="*/ 58208 h 170391"/>
                <a:gd name="connsiteX2" fmla="*/ 136525 w 137583"/>
                <a:gd name="connsiteY2" fmla="*/ 77258 h 170391"/>
                <a:gd name="connsiteX3" fmla="*/ 130175 w 137583"/>
                <a:gd name="connsiteY3" fmla="*/ 96308 h 170391"/>
                <a:gd name="connsiteX4" fmla="*/ 123825 w 137583"/>
                <a:gd name="connsiteY4" fmla="*/ 112183 h 170391"/>
                <a:gd name="connsiteX5" fmla="*/ 117475 w 137583"/>
                <a:gd name="connsiteY5" fmla="*/ 124883 h 170391"/>
                <a:gd name="connsiteX6" fmla="*/ 107950 w 137583"/>
                <a:gd name="connsiteY6" fmla="*/ 140758 h 170391"/>
                <a:gd name="connsiteX7" fmla="*/ 92075 w 137583"/>
                <a:gd name="connsiteY7" fmla="*/ 153458 h 170391"/>
                <a:gd name="connsiteX8" fmla="*/ 92075 w 137583"/>
                <a:gd name="connsiteY8" fmla="*/ 153458 h 170391"/>
                <a:gd name="connsiteX9" fmla="*/ 79375 w 137583"/>
                <a:gd name="connsiteY9" fmla="*/ 162983 h 170391"/>
                <a:gd name="connsiteX10" fmla="*/ 60325 w 137583"/>
                <a:gd name="connsiteY10" fmla="*/ 169333 h 170391"/>
                <a:gd name="connsiteX11" fmla="*/ 41275 w 137583"/>
                <a:gd name="connsiteY11" fmla="*/ 169333 h 170391"/>
                <a:gd name="connsiteX12" fmla="*/ 25400 w 137583"/>
                <a:gd name="connsiteY12" fmla="*/ 166158 h 170391"/>
                <a:gd name="connsiteX13" fmla="*/ 15875 w 137583"/>
                <a:gd name="connsiteY13" fmla="*/ 159808 h 170391"/>
                <a:gd name="connsiteX14" fmla="*/ 9525 w 137583"/>
                <a:gd name="connsiteY14" fmla="*/ 150283 h 170391"/>
                <a:gd name="connsiteX15" fmla="*/ 0 w 137583"/>
                <a:gd name="connsiteY15" fmla="*/ 140758 h 170391"/>
                <a:gd name="connsiteX16" fmla="*/ 9525 w 137583"/>
                <a:gd name="connsiteY16" fmla="*/ 150283 h 170391"/>
                <a:gd name="connsiteX17" fmla="*/ 28575 w 137583"/>
                <a:gd name="connsiteY17" fmla="*/ 159808 h 170391"/>
                <a:gd name="connsiteX18" fmla="*/ 41275 w 137583"/>
                <a:gd name="connsiteY18" fmla="*/ 162983 h 170391"/>
                <a:gd name="connsiteX19" fmla="*/ 57150 w 137583"/>
                <a:gd name="connsiteY19" fmla="*/ 162983 h 170391"/>
                <a:gd name="connsiteX20" fmla="*/ 73025 w 137583"/>
                <a:gd name="connsiteY20" fmla="*/ 150283 h 170391"/>
                <a:gd name="connsiteX21" fmla="*/ 92075 w 137583"/>
                <a:gd name="connsiteY21" fmla="*/ 131233 h 170391"/>
                <a:gd name="connsiteX22" fmla="*/ 101600 w 137583"/>
                <a:gd name="connsiteY22" fmla="*/ 118533 h 170391"/>
                <a:gd name="connsiteX23" fmla="*/ 111125 w 137583"/>
                <a:gd name="connsiteY23" fmla="*/ 96308 h 170391"/>
                <a:gd name="connsiteX24" fmla="*/ 123825 w 137583"/>
                <a:gd name="connsiteY24" fmla="*/ 64558 h 170391"/>
                <a:gd name="connsiteX25" fmla="*/ 130175 w 137583"/>
                <a:gd name="connsiteY25" fmla="*/ 1058 h 170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7583" h="170391">
                  <a:moveTo>
                    <a:pt x="130175" y="1058"/>
                  </a:moveTo>
                  <a:cubicBezTo>
                    <a:pt x="132292" y="0"/>
                    <a:pt x="135467" y="45508"/>
                    <a:pt x="136525" y="58208"/>
                  </a:cubicBezTo>
                  <a:cubicBezTo>
                    <a:pt x="137583" y="70908"/>
                    <a:pt x="137583" y="70908"/>
                    <a:pt x="136525" y="77258"/>
                  </a:cubicBezTo>
                  <a:cubicBezTo>
                    <a:pt x="135467" y="83608"/>
                    <a:pt x="132292" y="90487"/>
                    <a:pt x="130175" y="96308"/>
                  </a:cubicBezTo>
                  <a:cubicBezTo>
                    <a:pt x="128058" y="102129"/>
                    <a:pt x="125942" y="107421"/>
                    <a:pt x="123825" y="112183"/>
                  </a:cubicBezTo>
                  <a:cubicBezTo>
                    <a:pt x="121708" y="116945"/>
                    <a:pt x="120121" y="120121"/>
                    <a:pt x="117475" y="124883"/>
                  </a:cubicBezTo>
                  <a:cubicBezTo>
                    <a:pt x="114829" y="129645"/>
                    <a:pt x="112183" y="135996"/>
                    <a:pt x="107950" y="140758"/>
                  </a:cubicBezTo>
                  <a:cubicBezTo>
                    <a:pt x="103717" y="145520"/>
                    <a:pt x="92075" y="153458"/>
                    <a:pt x="92075" y="153458"/>
                  </a:cubicBezTo>
                  <a:lnTo>
                    <a:pt x="92075" y="153458"/>
                  </a:lnTo>
                  <a:cubicBezTo>
                    <a:pt x="89958" y="155046"/>
                    <a:pt x="84667" y="160337"/>
                    <a:pt x="79375" y="162983"/>
                  </a:cubicBezTo>
                  <a:cubicBezTo>
                    <a:pt x="74083" y="165629"/>
                    <a:pt x="66675" y="168275"/>
                    <a:pt x="60325" y="169333"/>
                  </a:cubicBezTo>
                  <a:cubicBezTo>
                    <a:pt x="53975" y="170391"/>
                    <a:pt x="47096" y="169862"/>
                    <a:pt x="41275" y="169333"/>
                  </a:cubicBezTo>
                  <a:cubicBezTo>
                    <a:pt x="35454" y="168804"/>
                    <a:pt x="29633" y="167745"/>
                    <a:pt x="25400" y="166158"/>
                  </a:cubicBezTo>
                  <a:cubicBezTo>
                    <a:pt x="21167" y="164571"/>
                    <a:pt x="18521" y="162454"/>
                    <a:pt x="15875" y="159808"/>
                  </a:cubicBezTo>
                  <a:cubicBezTo>
                    <a:pt x="13229" y="157162"/>
                    <a:pt x="12171" y="153458"/>
                    <a:pt x="9525" y="150283"/>
                  </a:cubicBezTo>
                  <a:cubicBezTo>
                    <a:pt x="6879" y="147108"/>
                    <a:pt x="0" y="140758"/>
                    <a:pt x="0" y="140758"/>
                  </a:cubicBezTo>
                  <a:cubicBezTo>
                    <a:pt x="0" y="140758"/>
                    <a:pt x="4763" y="147108"/>
                    <a:pt x="9525" y="150283"/>
                  </a:cubicBezTo>
                  <a:cubicBezTo>
                    <a:pt x="14287" y="153458"/>
                    <a:pt x="23283" y="157691"/>
                    <a:pt x="28575" y="159808"/>
                  </a:cubicBezTo>
                  <a:cubicBezTo>
                    <a:pt x="33867" y="161925"/>
                    <a:pt x="36513" y="162454"/>
                    <a:pt x="41275" y="162983"/>
                  </a:cubicBezTo>
                  <a:cubicBezTo>
                    <a:pt x="46038" y="163512"/>
                    <a:pt x="51858" y="165100"/>
                    <a:pt x="57150" y="162983"/>
                  </a:cubicBezTo>
                  <a:cubicBezTo>
                    <a:pt x="62442" y="160866"/>
                    <a:pt x="67204" y="155575"/>
                    <a:pt x="73025" y="150283"/>
                  </a:cubicBezTo>
                  <a:cubicBezTo>
                    <a:pt x="78846" y="144991"/>
                    <a:pt x="87313" y="136525"/>
                    <a:pt x="92075" y="131233"/>
                  </a:cubicBezTo>
                  <a:cubicBezTo>
                    <a:pt x="96838" y="125941"/>
                    <a:pt x="98425" y="124354"/>
                    <a:pt x="101600" y="118533"/>
                  </a:cubicBezTo>
                  <a:cubicBezTo>
                    <a:pt x="104775" y="112712"/>
                    <a:pt x="107421" y="105304"/>
                    <a:pt x="111125" y="96308"/>
                  </a:cubicBezTo>
                  <a:cubicBezTo>
                    <a:pt x="114829" y="87312"/>
                    <a:pt x="121179" y="74612"/>
                    <a:pt x="123825" y="64558"/>
                  </a:cubicBezTo>
                  <a:cubicBezTo>
                    <a:pt x="126471" y="54504"/>
                    <a:pt x="128058" y="2116"/>
                    <a:pt x="130175" y="1058"/>
                  </a:cubicBezTo>
                  <a:close/>
                </a:path>
              </a:pathLst>
            </a:custGeom>
            <a:solidFill>
              <a:srgbClr val="ECBDC3"/>
            </a:solidFill>
            <a:ln>
              <a:solidFill>
                <a:srgbClr val="ECBDC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57" name="Ellipse 156"/>
            <p:cNvSpPr/>
            <p:nvPr/>
          </p:nvSpPr>
          <p:spPr>
            <a:xfrm>
              <a:off x="3508923" y="3701658"/>
              <a:ext cx="45719" cy="889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58" name="Ellipse 157"/>
            <p:cNvSpPr/>
            <p:nvPr/>
          </p:nvSpPr>
          <p:spPr>
            <a:xfrm>
              <a:off x="3801023" y="3701658"/>
              <a:ext cx="45719" cy="889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grpSp>
          <p:nvGrpSpPr>
            <p:cNvPr id="8" name="Grouper 158"/>
            <p:cNvGrpSpPr/>
            <p:nvPr/>
          </p:nvGrpSpPr>
          <p:grpSpPr>
            <a:xfrm rot="193724">
              <a:off x="3617834" y="3855986"/>
              <a:ext cx="94111" cy="94620"/>
              <a:chOff x="4839038" y="5440189"/>
              <a:chExt cx="128034" cy="128726"/>
            </a:xfrm>
          </p:grpSpPr>
          <p:sp>
            <p:nvSpPr>
              <p:cNvPr id="171" name="Corde 170"/>
              <p:cNvSpPr/>
              <p:nvPr/>
            </p:nvSpPr>
            <p:spPr>
              <a:xfrm rot="20258032" flipV="1">
                <a:off x="4839038" y="5443329"/>
                <a:ext cx="81457" cy="125586"/>
              </a:xfrm>
              <a:prstGeom prst="chord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172" name="Corde 171"/>
              <p:cNvSpPr/>
              <p:nvPr/>
            </p:nvSpPr>
            <p:spPr>
              <a:xfrm rot="11781109">
                <a:off x="4885615" y="5440189"/>
                <a:ext cx="81457" cy="125586"/>
              </a:xfrm>
              <a:prstGeom prst="chord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60" name="Corde 159"/>
            <p:cNvSpPr/>
            <p:nvPr/>
          </p:nvSpPr>
          <p:spPr>
            <a:xfrm rot="17759564">
              <a:off x="3573376" y="3816332"/>
              <a:ext cx="83390" cy="93798"/>
            </a:xfrm>
            <a:prstGeom prst="chord">
              <a:avLst/>
            </a:prstGeom>
            <a:solidFill>
              <a:srgbClr val="A4A2A3"/>
            </a:solidFill>
            <a:ln w="952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61" name="Corde 160"/>
            <p:cNvSpPr/>
            <p:nvPr/>
          </p:nvSpPr>
          <p:spPr>
            <a:xfrm rot="3840436" flipH="1">
              <a:off x="3668626" y="3816332"/>
              <a:ext cx="83390" cy="93798"/>
            </a:xfrm>
            <a:prstGeom prst="chord">
              <a:avLst/>
            </a:prstGeom>
            <a:solidFill>
              <a:srgbClr val="A4A2A3"/>
            </a:solidFill>
            <a:ln w="952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cxnSp>
          <p:nvCxnSpPr>
            <p:cNvPr id="162" name="Connecteur droit 161"/>
            <p:cNvCxnSpPr/>
            <p:nvPr/>
          </p:nvCxnSpPr>
          <p:spPr>
            <a:xfrm rot="10800000" flipH="1" flipV="1">
              <a:off x="3575053" y="3842676"/>
              <a:ext cx="93600" cy="6201"/>
            </a:xfrm>
            <a:prstGeom prst="line">
              <a:avLst/>
            </a:prstGeom>
            <a:ln w="15875" cap="flat" cmpd="sng" algn="ctr">
              <a:solidFill>
                <a:srgbClr val="A4A2A3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cteur droit 162"/>
            <p:cNvCxnSpPr/>
            <p:nvPr/>
          </p:nvCxnSpPr>
          <p:spPr>
            <a:xfrm rot="10800000" flipH="1">
              <a:off x="3668165" y="3842676"/>
              <a:ext cx="95739" cy="6201"/>
            </a:xfrm>
            <a:prstGeom prst="line">
              <a:avLst/>
            </a:prstGeom>
            <a:ln w="15875" cap="flat" cmpd="sng" algn="ctr">
              <a:solidFill>
                <a:srgbClr val="A4A2A3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Ellipse 163"/>
            <p:cNvSpPr/>
            <p:nvPr/>
          </p:nvSpPr>
          <p:spPr>
            <a:xfrm>
              <a:off x="3635910" y="3821339"/>
              <a:ext cx="57600" cy="32400"/>
            </a:xfrm>
            <a:prstGeom prst="ellipse">
              <a:avLst/>
            </a:prstGeom>
            <a:solidFill>
              <a:srgbClr val="F8D4D6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grpSp>
          <p:nvGrpSpPr>
            <p:cNvPr id="9" name="Grouper 164"/>
            <p:cNvGrpSpPr>
              <a:grpSpLocks noChangeAspect="1"/>
            </p:cNvGrpSpPr>
            <p:nvPr/>
          </p:nvGrpSpPr>
          <p:grpSpPr>
            <a:xfrm>
              <a:off x="3834661" y="3534312"/>
              <a:ext cx="112412" cy="100800"/>
              <a:chOff x="4252594" y="5064147"/>
              <a:chExt cx="614681" cy="551182"/>
            </a:xfrm>
          </p:grpSpPr>
          <p:sp>
            <p:nvSpPr>
              <p:cNvPr id="169" name="Ellipse 168"/>
              <p:cNvSpPr/>
              <p:nvPr/>
            </p:nvSpPr>
            <p:spPr>
              <a:xfrm>
                <a:off x="4252594" y="5064147"/>
                <a:ext cx="614681" cy="551182"/>
              </a:xfrm>
              <a:prstGeom prst="ellipse">
                <a:avLst/>
              </a:prstGeom>
              <a:solidFill>
                <a:srgbClr val="F8D4D6"/>
              </a:solidFill>
              <a:ln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170" name="Forme libre 169"/>
              <p:cNvSpPr/>
              <p:nvPr/>
            </p:nvSpPr>
            <p:spPr>
              <a:xfrm rot="1626919">
                <a:off x="4501344" y="5174269"/>
                <a:ext cx="270994" cy="427696"/>
              </a:xfrm>
              <a:custGeom>
                <a:avLst/>
                <a:gdLst>
                  <a:gd name="connsiteX0" fmla="*/ 188383 w 261408"/>
                  <a:gd name="connsiteY0" fmla="*/ 9525 h 376767"/>
                  <a:gd name="connsiteX1" fmla="*/ 229658 w 261408"/>
                  <a:gd name="connsiteY1" fmla="*/ 57150 h 376767"/>
                  <a:gd name="connsiteX2" fmla="*/ 242358 w 261408"/>
                  <a:gd name="connsiteY2" fmla="*/ 85725 h 376767"/>
                  <a:gd name="connsiteX3" fmla="*/ 251883 w 261408"/>
                  <a:gd name="connsiteY3" fmla="*/ 107950 h 376767"/>
                  <a:gd name="connsiteX4" fmla="*/ 258233 w 261408"/>
                  <a:gd name="connsiteY4" fmla="*/ 146050 h 376767"/>
                  <a:gd name="connsiteX5" fmla="*/ 261408 w 261408"/>
                  <a:gd name="connsiteY5" fmla="*/ 180975 h 376767"/>
                  <a:gd name="connsiteX6" fmla="*/ 258233 w 261408"/>
                  <a:gd name="connsiteY6" fmla="*/ 209550 h 376767"/>
                  <a:gd name="connsiteX7" fmla="*/ 248708 w 261408"/>
                  <a:gd name="connsiteY7" fmla="*/ 247650 h 376767"/>
                  <a:gd name="connsiteX8" fmla="*/ 239183 w 261408"/>
                  <a:gd name="connsiteY8" fmla="*/ 269875 h 376767"/>
                  <a:gd name="connsiteX9" fmla="*/ 216958 w 261408"/>
                  <a:gd name="connsiteY9" fmla="*/ 307975 h 376767"/>
                  <a:gd name="connsiteX10" fmla="*/ 182033 w 261408"/>
                  <a:gd name="connsiteY10" fmla="*/ 333375 h 376767"/>
                  <a:gd name="connsiteX11" fmla="*/ 137583 w 261408"/>
                  <a:gd name="connsiteY11" fmla="*/ 355600 h 376767"/>
                  <a:gd name="connsiteX12" fmla="*/ 74083 w 261408"/>
                  <a:gd name="connsiteY12" fmla="*/ 374650 h 376767"/>
                  <a:gd name="connsiteX13" fmla="*/ 4233 w 261408"/>
                  <a:gd name="connsiteY13" fmla="*/ 368300 h 376767"/>
                  <a:gd name="connsiteX14" fmla="*/ 99483 w 261408"/>
                  <a:gd name="connsiteY14" fmla="*/ 358775 h 376767"/>
                  <a:gd name="connsiteX15" fmla="*/ 169333 w 261408"/>
                  <a:gd name="connsiteY15" fmla="*/ 314325 h 376767"/>
                  <a:gd name="connsiteX16" fmla="*/ 197908 w 261408"/>
                  <a:gd name="connsiteY16" fmla="*/ 273050 h 376767"/>
                  <a:gd name="connsiteX17" fmla="*/ 216958 w 261408"/>
                  <a:gd name="connsiteY17" fmla="*/ 231775 h 376767"/>
                  <a:gd name="connsiteX18" fmla="*/ 223308 w 261408"/>
                  <a:gd name="connsiteY18" fmla="*/ 161925 h 376767"/>
                  <a:gd name="connsiteX19" fmla="*/ 216958 w 261408"/>
                  <a:gd name="connsiteY19" fmla="*/ 114300 h 376767"/>
                  <a:gd name="connsiteX20" fmla="*/ 188383 w 261408"/>
                  <a:gd name="connsiteY20" fmla="*/ 9525 h 376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1408" h="376767">
                    <a:moveTo>
                      <a:pt x="188383" y="9525"/>
                    </a:moveTo>
                    <a:cubicBezTo>
                      <a:pt x="190500" y="0"/>
                      <a:pt x="220662" y="44450"/>
                      <a:pt x="229658" y="57150"/>
                    </a:cubicBezTo>
                    <a:cubicBezTo>
                      <a:pt x="238654" y="69850"/>
                      <a:pt x="238654" y="77258"/>
                      <a:pt x="242358" y="85725"/>
                    </a:cubicBezTo>
                    <a:cubicBezTo>
                      <a:pt x="246062" y="94192"/>
                      <a:pt x="249237" y="97896"/>
                      <a:pt x="251883" y="107950"/>
                    </a:cubicBezTo>
                    <a:cubicBezTo>
                      <a:pt x="254529" y="118004"/>
                      <a:pt x="256646" y="133879"/>
                      <a:pt x="258233" y="146050"/>
                    </a:cubicBezTo>
                    <a:cubicBezTo>
                      <a:pt x="259820" y="158221"/>
                      <a:pt x="261408" y="170392"/>
                      <a:pt x="261408" y="180975"/>
                    </a:cubicBezTo>
                    <a:cubicBezTo>
                      <a:pt x="261408" y="191558"/>
                      <a:pt x="260350" y="198438"/>
                      <a:pt x="258233" y="209550"/>
                    </a:cubicBezTo>
                    <a:cubicBezTo>
                      <a:pt x="256116" y="220662"/>
                      <a:pt x="251883" y="237596"/>
                      <a:pt x="248708" y="247650"/>
                    </a:cubicBezTo>
                    <a:cubicBezTo>
                      <a:pt x="245533" y="257704"/>
                      <a:pt x="244475" y="259821"/>
                      <a:pt x="239183" y="269875"/>
                    </a:cubicBezTo>
                    <a:cubicBezTo>
                      <a:pt x="233891" y="279929"/>
                      <a:pt x="226483" y="297392"/>
                      <a:pt x="216958" y="307975"/>
                    </a:cubicBezTo>
                    <a:cubicBezTo>
                      <a:pt x="207433" y="318558"/>
                      <a:pt x="195262" y="325438"/>
                      <a:pt x="182033" y="333375"/>
                    </a:cubicBezTo>
                    <a:cubicBezTo>
                      <a:pt x="168804" y="341312"/>
                      <a:pt x="155575" y="348721"/>
                      <a:pt x="137583" y="355600"/>
                    </a:cubicBezTo>
                    <a:cubicBezTo>
                      <a:pt x="119591" y="362479"/>
                      <a:pt x="96308" y="372533"/>
                      <a:pt x="74083" y="374650"/>
                    </a:cubicBezTo>
                    <a:cubicBezTo>
                      <a:pt x="51858" y="376767"/>
                      <a:pt x="0" y="370946"/>
                      <a:pt x="4233" y="368300"/>
                    </a:cubicBezTo>
                    <a:cubicBezTo>
                      <a:pt x="8466" y="365654"/>
                      <a:pt x="71966" y="367771"/>
                      <a:pt x="99483" y="358775"/>
                    </a:cubicBezTo>
                    <a:cubicBezTo>
                      <a:pt x="127000" y="349779"/>
                      <a:pt x="152929" y="328613"/>
                      <a:pt x="169333" y="314325"/>
                    </a:cubicBezTo>
                    <a:cubicBezTo>
                      <a:pt x="185737" y="300037"/>
                      <a:pt x="189971" y="286808"/>
                      <a:pt x="197908" y="273050"/>
                    </a:cubicBezTo>
                    <a:cubicBezTo>
                      <a:pt x="205846" y="259292"/>
                      <a:pt x="212725" y="250296"/>
                      <a:pt x="216958" y="231775"/>
                    </a:cubicBezTo>
                    <a:cubicBezTo>
                      <a:pt x="221191" y="213254"/>
                      <a:pt x="223308" y="181504"/>
                      <a:pt x="223308" y="161925"/>
                    </a:cubicBezTo>
                    <a:cubicBezTo>
                      <a:pt x="223308" y="142346"/>
                      <a:pt x="220133" y="132292"/>
                      <a:pt x="216958" y="114300"/>
                    </a:cubicBezTo>
                    <a:cubicBezTo>
                      <a:pt x="213783" y="96308"/>
                      <a:pt x="186266" y="19050"/>
                      <a:pt x="188383" y="9525"/>
                    </a:cubicBezTo>
                    <a:close/>
                  </a:path>
                </a:pathLst>
              </a:custGeom>
              <a:solidFill>
                <a:srgbClr val="ECBDC3"/>
              </a:solidFill>
              <a:ln>
                <a:solidFill>
                  <a:srgbClr val="ECBDC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0" name="Grouper 165"/>
            <p:cNvGrpSpPr>
              <a:grpSpLocks noChangeAspect="1"/>
            </p:cNvGrpSpPr>
            <p:nvPr/>
          </p:nvGrpSpPr>
          <p:grpSpPr>
            <a:xfrm>
              <a:off x="3384569" y="3534312"/>
              <a:ext cx="112412" cy="100800"/>
              <a:chOff x="4252594" y="5064147"/>
              <a:chExt cx="614681" cy="551182"/>
            </a:xfrm>
          </p:grpSpPr>
          <p:sp>
            <p:nvSpPr>
              <p:cNvPr id="167" name="Ellipse 166"/>
              <p:cNvSpPr/>
              <p:nvPr/>
            </p:nvSpPr>
            <p:spPr>
              <a:xfrm>
                <a:off x="4252594" y="5064147"/>
                <a:ext cx="614681" cy="551182"/>
              </a:xfrm>
              <a:prstGeom prst="ellipse">
                <a:avLst/>
              </a:prstGeom>
              <a:solidFill>
                <a:srgbClr val="F8D4D6"/>
              </a:solidFill>
              <a:ln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168" name="Forme libre 167"/>
              <p:cNvSpPr/>
              <p:nvPr/>
            </p:nvSpPr>
            <p:spPr>
              <a:xfrm rot="1626919">
                <a:off x="4501344" y="5174269"/>
                <a:ext cx="270994" cy="427696"/>
              </a:xfrm>
              <a:custGeom>
                <a:avLst/>
                <a:gdLst>
                  <a:gd name="connsiteX0" fmla="*/ 188383 w 261408"/>
                  <a:gd name="connsiteY0" fmla="*/ 9525 h 376767"/>
                  <a:gd name="connsiteX1" fmla="*/ 229658 w 261408"/>
                  <a:gd name="connsiteY1" fmla="*/ 57150 h 376767"/>
                  <a:gd name="connsiteX2" fmla="*/ 242358 w 261408"/>
                  <a:gd name="connsiteY2" fmla="*/ 85725 h 376767"/>
                  <a:gd name="connsiteX3" fmla="*/ 251883 w 261408"/>
                  <a:gd name="connsiteY3" fmla="*/ 107950 h 376767"/>
                  <a:gd name="connsiteX4" fmla="*/ 258233 w 261408"/>
                  <a:gd name="connsiteY4" fmla="*/ 146050 h 376767"/>
                  <a:gd name="connsiteX5" fmla="*/ 261408 w 261408"/>
                  <a:gd name="connsiteY5" fmla="*/ 180975 h 376767"/>
                  <a:gd name="connsiteX6" fmla="*/ 258233 w 261408"/>
                  <a:gd name="connsiteY6" fmla="*/ 209550 h 376767"/>
                  <a:gd name="connsiteX7" fmla="*/ 248708 w 261408"/>
                  <a:gd name="connsiteY7" fmla="*/ 247650 h 376767"/>
                  <a:gd name="connsiteX8" fmla="*/ 239183 w 261408"/>
                  <a:gd name="connsiteY8" fmla="*/ 269875 h 376767"/>
                  <a:gd name="connsiteX9" fmla="*/ 216958 w 261408"/>
                  <a:gd name="connsiteY9" fmla="*/ 307975 h 376767"/>
                  <a:gd name="connsiteX10" fmla="*/ 182033 w 261408"/>
                  <a:gd name="connsiteY10" fmla="*/ 333375 h 376767"/>
                  <a:gd name="connsiteX11" fmla="*/ 137583 w 261408"/>
                  <a:gd name="connsiteY11" fmla="*/ 355600 h 376767"/>
                  <a:gd name="connsiteX12" fmla="*/ 74083 w 261408"/>
                  <a:gd name="connsiteY12" fmla="*/ 374650 h 376767"/>
                  <a:gd name="connsiteX13" fmla="*/ 4233 w 261408"/>
                  <a:gd name="connsiteY13" fmla="*/ 368300 h 376767"/>
                  <a:gd name="connsiteX14" fmla="*/ 99483 w 261408"/>
                  <a:gd name="connsiteY14" fmla="*/ 358775 h 376767"/>
                  <a:gd name="connsiteX15" fmla="*/ 169333 w 261408"/>
                  <a:gd name="connsiteY15" fmla="*/ 314325 h 376767"/>
                  <a:gd name="connsiteX16" fmla="*/ 197908 w 261408"/>
                  <a:gd name="connsiteY16" fmla="*/ 273050 h 376767"/>
                  <a:gd name="connsiteX17" fmla="*/ 216958 w 261408"/>
                  <a:gd name="connsiteY17" fmla="*/ 231775 h 376767"/>
                  <a:gd name="connsiteX18" fmla="*/ 223308 w 261408"/>
                  <a:gd name="connsiteY18" fmla="*/ 161925 h 376767"/>
                  <a:gd name="connsiteX19" fmla="*/ 216958 w 261408"/>
                  <a:gd name="connsiteY19" fmla="*/ 114300 h 376767"/>
                  <a:gd name="connsiteX20" fmla="*/ 188383 w 261408"/>
                  <a:gd name="connsiteY20" fmla="*/ 9525 h 376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1408" h="376767">
                    <a:moveTo>
                      <a:pt x="188383" y="9525"/>
                    </a:moveTo>
                    <a:cubicBezTo>
                      <a:pt x="190500" y="0"/>
                      <a:pt x="220662" y="44450"/>
                      <a:pt x="229658" y="57150"/>
                    </a:cubicBezTo>
                    <a:cubicBezTo>
                      <a:pt x="238654" y="69850"/>
                      <a:pt x="238654" y="77258"/>
                      <a:pt x="242358" y="85725"/>
                    </a:cubicBezTo>
                    <a:cubicBezTo>
                      <a:pt x="246062" y="94192"/>
                      <a:pt x="249237" y="97896"/>
                      <a:pt x="251883" y="107950"/>
                    </a:cubicBezTo>
                    <a:cubicBezTo>
                      <a:pt x="254529" y="118004"/>
                      <a:pt x="256646" y="133879"/>
                      <a:pt x="258233" y="146050"/>
                    </a:cubicBezTo>
                    <a:cubicBezTo>
                      <a:pt x="259820" y="158221"/>
                      <a:pt x="261408" y="170392"/>
                      <a:pt x="261408" y="180975"/>
                    </a:cubicBezTo>
                    <a:cubicBezTo>
                      <a:pt x="261408" y="191558"/>
                      <a:pt x="260350" y="198438"/>
                      <a:pt x="258233" y="209550"/>
                    </a:cubicBezTo>
                    <a:cubicBezTo>
                      <a:pt x="256116" y="220662"/>
                      <a:pt x="251883" y="237596"/>
                      <a:pt x="248708" y="247650"/>
                    </a:cubicBezTo>
                    <a:cubicBezTo>
                      <a:pt x="245533" y="257704"/>
                      <a:pt x="244475" y="259821"/>
                      <a:pt x="239183" y="269875"/>
                    </a:cubicBezTo>
                    <a:cubicBezTo>
                      <a:pt x="233891" y="279929"/>
                      <a:pt x="226483" y="297392"/>
                      <a:pt x="216958" y="307975"/>
                    </a:cubicBezTo>
                    <a:cubicBezTo>
                      <a:pt x="207433" y="318558"/>
                      <a:pt x="195262" y="325438"/>
                      <a:pt x="182033" y="333375"/>
                    </a:cubicBezTo>
                    <a:cubicBezTo>
                      <a:pt x="168804" y="341312"/>
                      <a:pt x="155575" y="348721"/>
                      <a:pt x="137583" y="355600"/>
                    </a:cubicBezTo>
                    <a:cubicBezTo>
                      <a:pt x="119591" y="362479"/>
                      <a:pt x="96308" y="372533"/>
                      <a:pt x="74083" y="374650"/>
                    </a:cubicBezTo>
                    <a:cubicBezTo>
                      <a:pt x="51858" y="376767"/>
                      <a:pt x="0" y="370946"/>
                      <a:pt x="4233" y="368300"/>
                    </a:cubicBezTo>
                    <a:cubicBezTo>
                      <a:pt x="8466" y="365654"/>
                      <a:pt x="71966" y="367771"/>
                      <a:pt x="99483" y="358775"/>
                    </a:cubicBezTo>
                    <a:cubicBezTo>
                      <a:pt x="127000" y="349779"/>
                      <a:pt x="152929" y="328613"/>
                      <a:pt x="169333" y="314325"/>
                    </a:cubicBezTo>
                    <a:cubicBezTo>
                      <a:pt x="185737" y="300037"/>
                      <a:pt x="189971" y="286808"/>
                      <a:pt x="197908" y="273050"/>
                    </a:cubicBezTo>
                    <a:cubicBezTo>
                      <a:pt x="205846" y="259292"/>
                      <a:pt x="212725" y="250296"/>
                      <a:pt x="216958" y="231775"/>
                    </a:cubicBezTo>
                    <a:cubicBezTo>
                      <a:pt x="221191" y="213254"/>
                      <a:pt x="223308" y="181504"/>
                      <a:pt x="223308" y="161925"/>
                    </a:cubicBezTo>
                    <a:cubicBezTo>
                      <a:pt x="223308" y="142346"/>
                      <a:pt x="220133" y="132292"/>
                      <a:pt x="216958" y="114300"/>
                    </a:cubicBezTo>
                    <a:cubicBezTo>
                      <a:pt x="213783" y="96308"/>
                      <a:pt x="186266" y="19050"/>
                      <a:pt x="188383" y="9525"/>
                    </a:cubicBezTo>
                    <a:close/>
                  </a:path>
                </a:pathLst>
              </a:custGeom>
              <a:solidFill>
                <a:srgbClr val="ECBDC3"/>
              </a:solidFill>
              <a:ln>
                <a:solidFill>
                  <a:srgbClr val="ECBDC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77" name="Ellipse 176"/>
          <p:cNvSpPr/>
          <p:nvPr/>
        </p:nvSpPr>
        <p:spPr>
          <a:xfrm>
            <a:off x="8595602" y="4629764"/>
            <a:ext cx="812024" cy="9273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1" name="Forme libre 90">
            <a:extLst>
              <a:ext uri="{FF2B5EF4-FFF2-40B4-BE49-F238E27FC236}">
                <a16:creationId xmlns:a16="http://schemas.microsoft.com/office/drawing/2014/main" id="{AC66D004-38A4-D448-A3AC-A22A5025325C}"/>
              </a:ext>
            </a:extLst>
          </p:cNvPr>
          <p:cNvSpPr/>
          <p:nvPr/>
        </p:nvSpPr>
        <p:spPr>
          <a:xfrm rot="20466872">
            <a:off x="7908619" y="1541384"/>
            <a:ext cx="767122" cy="641056"/>
          </a:xfrm>
          <a:custGeom>
            <a:avLst/>
            <a:gdLst>
              <a:gd name="connsiteX0" fmla="*/ 40288 w 1744092"/>
              <a:gd name="connsiteY0" fmla="*/ 886559 h 1345413"/>
              <a:gd name="connsiteX1" fmla="*/ 8757 w 1744092"/>
              <a:gd name="connsiteY1" fmla="*/ 618545 h 1345413"/>
              <a:gd name="connsiteX2" fmla="*/ 182177 w 1744092"/>
              <a:gd name="connsiteY2" fmla="*/ 255938 h 1345413"/>
              <a:gd name="connsiteX3" fmla="*/ 623612 w 1744092"/>
              <a:gd name="connsiteY3" fmla="*/ 35221 h 1345413"/>
              <a:gd name="connsiteX4" fmla="*/ 1096577 w 1744092"/>
              <a:gd name="connsiteY4" fmla="*/ 19455 h 1345413"/>
              <a:gd name="connsiteX5" fmla="*/ 1427653 w 1744092"/>
              <a:gd name="connsiteY5" fmla="*/ 224407 h 1345413"/>
              <a:gd name="connsiteX6" fmla="*/ 1664136 w 1744092"/>
              <a:gd name="connsiteY6" fmla="*/ 445124 h 1345413"/>
              <a:gd name="connsiteX7" fmla="*/ 1742964 w 1744092"/>
              <a:gd name="connsiteY7" fmla="*/ 760435 h 1345413"/>
              <a:gd name="connsiteX8" fmla="*/ 1616840 w 1744092"/>
              <a:gd name="connsiteY8" fmla="*/ 902324 h 1345413"/>
              <a:gd name="connsiteX9" fmla="*/ 1506481 w 1744092"/>
              <a:gd name="connsiteY9" fmla="*/ 886559 h 1345413"/>
              <a:gd name="connsiteX10" fmla="*/ 1601074 w 1744092"/>
              <a:gd name="connsiteY10" fmla="*/ 1012683 h 1345413"/>
              <a:gd name="connsiteX11" fmla="*/ 1443419 w 1744092"/>
              <a:gd name="connsiteY11" fmla="*/ 1249166 h 1345413"/>
              <a:gd name="connsiteX12" fmla="*/ 1269998 w 1744092"/>
              <a:gd name="connsiteY12" fmla="*/ 1343759 h 1345413"/>
              <a:gd name="connsiteX13" fmla="*/ 1096577 w 1744092"/>
              <a:gd name="connsiteY13" fmla="*/ 1296462 h 1345413"/>
              <a:gd name="connsiteX14" fmla="*/ 986219 w 1744092"/>
              <a:gd name="connsiteY14" fmla="*/ 1138807 h 1345413"/>
              <a:gd name="connsiteX15" fmla="*/ 970453 w 1744092"/>
              <a:gd name="connsiteY15" fmla="*/ 1107276 h 1345413"/>
              <a:gd name="connsiteX16" fmla="*/ 765502 w 1744092"/>
              <a:gd name="connsiteY16" fmla="*/ 1154573 h 1345413"/>
              <a:gd name="connsiteX17" fmla="*/ 481722 w 1744092"/>
              <a:gd name="connsiteY17" fmla="*/ 1154573 h 1345413"/>
              <a:gd name="connsiteX18" fmla="*/ 355598 w 1744092"/>
              <a:gd name="connsiteY18" fmla="*/ 1091510 h 1345413"/>
              <a:gd name="connsiteX19" fmla="*/ 308302 w 1744092"/>
              <a:gd name="connsiteY19" fmla="*/ 1028448 h 1345413"/>
              <a:gd name="connsiteX20" fmla="*/ 166412 w 1744092"/>
              <a:gd name="connsiteY20" fmla="*/ 1012683 h 1345413"/>
              <a:gd name="connsiteX21" fmla="*/ 40288 w 1744092"/>
              <a:gd name="connsiteY21" fmla="*/ 886559 h 134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44092" h="1345413">
                <a:moveTo>
                  <a:pt x="40288" y="886559"/>
                </a:moveTo>
                <a:cubicBezTo>
                  <a:pt x="14012" y="820869"/>
                  <a:pt x="-14891" y="723649"/>
                  <a:pt x="8757" y="618545"/>
                </a:cubicBezTo>
                <a:cubicBezTo>
                  <a:pt x="32405" y="513441"/>
                  <a:pt x="79701" y="353159"/>
                  <a:pt x="182177" y="255938"/>
                </a:cubicBezTo>
                <a:cubicBezTo>
                  <a:pt x="284653" y="158717"/>
                  <a:pt x="471212" y="74635"/>
                  <a:pt x="623612" y="35221"/>
                </a:cubicBezTo>
                <a:cubicBezTo>
                  <a:pt x="776012" y="-4193"/>
                  <a:pt x="962570" y="-12076"/>
                  <a:pt x="1096577" y="19455"/>
                </a:cubicBezTo>
                <a:cubicBezTo>
                  <a:pt x="1230584" y="50986"/>
                  <a:pt x="1333060" y="153462"/>
                  <a:pt x="1427653" y="224407"/>
                </a:cubicBezTo>
                <a:cubicBezTo>
                  <a:pt x="1522246" y="295352"/>
                  <a:pt x="1611584" y="355786"/>
                  <a:pt x="1664136" y="445124"/>
                </a:cubicBezTo>
                <a:cubicBezTo>
                  <a:pt x="1716688" y="534462"/>
                  <a:pt x="1750847" y="684235"/>
                  <a:pt x="1742964" y="760435"/>
                </a:cubicBezTo>
                <a:cubicBezTo>
                  <a:pt x="1735081" y="836635"/>
                  <a:pt x="1656254" y="881303"/>
                  <a:pt x="1616840" y="902324"/>
                </a:cubicBezTo>
                <a:cubicBezTo>
                  <a:pt x="1577426" y="923345"/>
                  <a:pt x="1509109" y="868166"/>
                  <a:pt x="1506481" y="886559"/>
                </a:cubicBezTo>
                <a:cubicBezTo>
                  <a:pt x="1503853" y="904952"/>
                  <a:pt x="1611584" y="952249"/>
                  <a:pt x="1601074" y="1012683"/>
                </a:cubicBezTo>
                <a:cubicBezTo>
                  <a:pt x="1590564" y="1073117"/>
                  <a:pt x="1498598" y="1193987"/>
                  <a:pt x="1443419" y="1249166"/>
                </a:cubicBezTo>
                <a:cubicBezTo>
                  <a:pt x="1388240" y="1304345"/>
                  <a:pt x="1327805" y="1335876"/>
                  <a:pt x="1269998" y="1343759"/>
                </a:cubicBezTo>
                <a:cubicBezTo>
                  <a:pt x="1212191" y="1351642"/>
                  <a:pt x="1143873" y="1330621"/>
                  <a:pt x="1096577" y="1296462"/>
                </a:cubicBezTo>
                <a:cubicBezTo>
                  <a:pt x="1049281" y="1262303"/>
                  <a:pt x="1007240" y="1170338"/>
                  <a:pt x="986219" y="1138807"/>
                </a:cubicBezTo>
                <a:cubicBezTo>
                  <a:pt x="965198" y="1107276"/>
                  <a:pt x="1007239" y="1104648"/>
                  <a:pt x="970453" y="1107276"/>
                </a:cubicBezTo>
                <a:cubicBezTo>
                  <a:pt x="933667" y="1109904"/>
                  <a:pt x="846957" y="1146690"/>
                  <a:pt x="765502" y="1154573"/>
                </a:cubicBezTo>
                <a:cubicBezTo>
                  <a:pt x="684047" y="1162456"/>
                  <a:pt x="550039" y="1165084"/>
                  <a:pt x="481722" y="1154573"/>
                </a:cubicBezTo>
                <a:cubicBezTo>
                  <a:pt x="413405" y="1144063"/>
                  <a:pt x="384501" y="1112531"/>
                  <a:pt x="355598" y="1091510"/>
                </a:cubicBezTo>
                <a:cubicBezTo>
                  <a:pt x="326695" y="1070489"/>
                  <a:pt x="339833" y="1041586"/>
                  <a:pt x="308302" y="1028448"/>
                </a:cubicBezTo>
                <a:cubicBezTo>
                  <a:pt x="276771" y="1015310"/>
                  <a:pt x="213709" y="1036331"/>
                  <a:pt x="166412" y="1012683"/>
                </a:cubicBezTo>
                <a:cubicBezTo>
                  <a:pt x="119115" y="989035"/>
                  <a:pt x="66564" y="952249"/>
                  <a:pt x="40288" y="886559"/>
                </a:cubicBezTo>
                <a:close/>
              </a:path>
            </a:pathLst>
          </a:custGeom>
          <a:solidFill>
            <a:srgbClr val="ADC4FF">
              <a:alpha val="4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fr-FR" sz="1662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E2BD0CA4-D380-B34A-B895-8D893850D6D4}"/>
              </a:ext>
            </a:extLst>
          </p:cNvPr>
          <p:cNvSpPr/>
          <p:nvPr/>
        </p:nvSpPr>
        <p:spPr>
          <a:xfrm>
            <a:off x="1555341" y="1106453"/>
            <a:ext cx="1687582" cy="3763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844083">
              <a:defRPr/>
            </a:pPr>
            <a:r>
              <a:rPr lang="fr-FR" sz="1846" dirty="0">
                <a:solidFill>
                  <a:srgbClr val="002060"/>
                </a:solidFill>
                <a:latin typeface="Segoe UI"/>
                <a:cs typeface="Segoe UI"/>
              </a:rPr>
              <a:t>Cerveau fœtal</a:t>
            </a:r>
          </a:p>
        </p:txBody>
      </p:sp>
      <p:sp>
        <p:nvSpPr>
          <p:cNvPr id="112" name="Forme libre 111">
            <a:extLst>
              <a:ext uri="{FF2B5EF4-FFF2-40B4-BE49-F238E27FC236}">
                <a16:creationId xmlns:a16="http://schemas.microsoft.com/office/drawing/2014/main" id="{1C83F12B-C4BD-5640-8C13-55A16BFA2849}"/>
              </a:ext>
            </a:extLst>
          </p:cNvPr>
          <p:cNvSpPr/>
          <p:nvPr/>
        </p:nvSpPr>
        <p:spPr>
          <a:xfrm rot="20466872">
            <a:off x="1950070" y="1541384"/>
            <a:ext cx="767122" cy="641056"/>
          </a:xfrm>
          <a:custGeom>
            <a:avLst/>
            <a:gdLst>
              <a:gd name="connsiteX0" fmla="*/ 40288 w 1744092"/>
              <a:gd name="connsiteY0" fmla="*/ 886559 h 1345413"/>
              <a:gd name="connsiteX1" fmla="*/ 8757 w 1744092"/>
              <a:gd name="connsiteY1" fmla="*/ 618545 h 1345413"/>
              <a:gd name="connsiteX2" fmla="*/ 182177 w 1744092"/>
              <a:gd name="connsiteY2" fmla="*/ 255938 h 1345413"/>
              <a:gd name="connsiteX3" fmla="*/ 623612 w 1744092"/>
              <a:gd name="connsiteY3" fmla="*/ 35221 h 1345413"/>
              <a:gd name="connsiteX4" fmla="*/ 1096577 w 1744092"/>
              <a:gd name="connsiteY4" fmla="*/ 19455 h 1345413"/>
              <a:gd name="connsiteX5" fmla="*/ 1427653 w 1744092"/>
              <a:gd name="connsiteY5" fmla="*/ 224407 h 1345413"/>
              <a:gd name="connsiteX6" fmla="*/ 1664136 w 1744092"/>
              <a:gd name="connsiteY6" fmla="*/ 445124 h 1345413"/>
              <a:gd name="connsiteX7" fmla="*/ 1742964 w 1744092"/>
              <a:gd name="connsiteY7" fmla="*/ 760435 h 1345413"/>
              <a:gd name="connsiteX8" fmla="*/ 1616840 w 1744092"/>
              <a:gd name="connsiteY8" fmla="*/ 902324 h 1345413"/>
              <a:gd name="connsiteX9" fmla="*/ 1506481 w 1744092"/>
              <a:gd name="connsiteY9" fmla="*/ 886559 h 1345413"/>
              <a:gd name="connsiteX10" fmla="*/ 1601074 w 1744092"/>
              <a:gd name="connsiteY10" fmla="*/ 1012683 h 1345413"/>
              <a:gd name="connsiteX11" fmla="*/ 1443419 w 1744092"/>
              <a:gd name="connsiteY11" fmla="*/ 1249166 h 1345413"/>
              <a:gd name="connsiteX12" fmla="*/ 1269998 w 1744092"/>
              <a:gd name="connsiteY12" fmla="*/ 1343759 h 1345413"/>
              <a:gd name="connsiteX13" fmla="*/ 1096577 w 1744092"/>
              <a:gd name="connsiteY13" fmla="*/ 1296462 h 1345413"/>
              <a:gd name="connsiteX14" fmla="*/ 986219 w 1744092"/>
              <a:gd name="connsiteY14" fmla="*/ 1138807 h 1345413"/>
              <a:gd name="connsiteX15" fmla="*/ 970453 w 1744092"/>
              <a:gd name="connsiteY15" fmla="*/ 1107276 h 1345413"/>
              <a:gd name="connsiteX16" fmla="*/ 765502 w 1744092"/>
              <a:gd name="connsiteY16" fmla="*/ 1154573 h 1345413"/>
              <a:gd name="connsiteX17" fmla="*/ 481722 w 1744092"/>
              <a:gd name="connsiteY17" fmla="*/ 1154573 h 1345413"/>
              <a:gd name="connsiteX18" fmla="*/ 355598 w 1744092"/>
              <a:gd name="connsiteY18" fmla="*/ 1091510 h 1345413"/>
              <a:gd name="connsiteX19" fmla="*/ 308302 w 1744092"/>
              <a:gd name="connsiteY19" fmla="*/ 1028448 h 1345413"/>
              <a:gd name="connsiteX20" fmla="*/ 166412 w 1744092"/>
              <a:gd name="connsiteY20" fmla="*/ 1012683 h 1345413"/>
              <a:gd name="connsiteX21" fmla="*/ 40288 w 1744092"/>
              <a:gd name="connsiteY21" fmla="*/ 886559 h 134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44092" h="1345413">
                <a:moveTo>
                  <a:pt x="40288" y="886559"/>
                </a:moveTo>
                <a:cubicBezTo>
                  <a:pt x="14012" y="820869"/>
                  <a:pt x="-14891" y="723649"/>
                  <a:pt x="8757" y="618545"/>
                </a:cubicBezTo>
                <a:cubicBezTo>
                  <a:pt x="32405" y="513441"/>
                  <a:pt x="79701" y="353159"/>
                  <a:pt x="182177" y="255938"/>
                </a:cubicBezTo>
                <a:cubicBezTo>
                  <a:pt x="284653" y="158717"/>
                  <a:pt x="471212" y="74635"/>
                  <a:pt x="623612" y="35221"/>
                </a:cubicBezTo>
                <a:cubicBezTo>
                  <a:pt x="776012" y="-4193"/>
                  <a:pt x="962570" y="-12076"/>
                  <a:pt x="1096577" y="19455"/>
                </a:cubicBezTo>
                <a:cubicBezTo>
                  <a:pt x="1230584" y="50986"/>
                  <a:pt x="1333060" y="153462"/>
                  <a:pt x="1427653" y="224407"/>
                </a:cubicBezTo>
                <a:cubicBezTo>
                  <a:pt x="1522246" y="295352"/>
                  <a:pt x="1611584" y="355786"/>
                  <a:pt x="1664136" y="445124"/>
                </a:cubicBezTo>
                <a:cubicBezTo>
                  <a:pt x="1716688" y="534462"/>
                  <a:pt x="1750847" y="684235"/>
                  <a:pt x="1742964" y="760435"/>
                </a:cubicBezTo>
                <a:cubicBezTo>
                  <a:pt x="1735081" y="836635"/>
                  <a:pt x="1656254" y="881303"/>
                  <a:pt x="1616840" y="902324"/>
                </a:cubicBezTo>
                <a:cubicBezTo>
                  <a:pt x="1577426" y="923345"/>
                  <a:pt x="1509109" y="868166"/>
                  <a:pt x="1506481" y="886559"/>
                </a:cubicBezTo>
                <a:cubicBezTo>
                  <a:pt x="1503853" y="904952"/>
                  <a:pt x="1611584" y="952249"/>
                  <a:pt x="1601074" y="1012683"/>
                </a:cubicBezTo>
                <a:cubicBezTo>
                  <a:pt x="1590564" y="1073117"/>
                  <a:pt x="1498598" y="1193987"/>
                  <a:pt x="1443419" y="1249166"/>
                </a:cubicBezTo>
                <a:cubicBezTo>
                  <a:pt x="1388240" y="1304345"/>
                  <a:pt x="1327805" y="1335876"/>
                  <a:pt x="1269998" y="1343759"/>
                </a:cubicBezTo>
                <a:cubicBezTo>
                  <a:pt x="1212191" y="1351642"/>
                  <a:pt x="1143873" y="1330621"/>
                  <a:pt x="1096577" y="1296462"/>
                </a:cubicBezTo>
                <a:cubicBezTo>
                  <a:pt x="1049281" y="1262303"/>
                  <a:pt x="1007240" y="1170338"/>
                  <a:pt x="986219" y="1138807"/>
                </a:cubicBezTo>
                <a:cubicBezTo>
                  <a:pt x="965198" y="1107276"/>
                  <a:pt x="1007239" y="1104648"/>
                  <a:pt x="970453" y="1107276"/>
                </a:cubicBezTo>
                <a:cubicBezTo>
                  <a:pt x="933667" y="1109904"/>
                  <a:pt x="846957" y="1146690"/>
                  <a:pt x="765502" y="1154573"/>
                </a:cubicBezTo>
                <a:cubicBezTo>
                  <a:pt x="684047" y="1162456"/>
                  <a:pt x="550039" y="1165084"/>
                  <a:pt x="481722" y="1154573"/>
                </a:cubicBezTo>
                <a:cubicBezTo>
                  <a:pt x="413405" y="1144063"/>
                  <a:pt x="384501" y="1112531"/>
                  <a:pt x="355598" y="1091510"/>
                </a:cubicBezTo>
                <a:cubicBezTo>
                  <a:pt x="326695" y="1070489"/>
                  <a:pt x="339833" y="1041586"/>
                  <a:pt x="308302" y="1028448"/>
                </a:cubicBezTo>
                <a:cubicBezTo>
                  <a:pt x="276771" y="1015310"/>
                  <a:pt x="213709" y="1036331"/>
                  <a:pt x="166412" y="1012683"/>
                </a:cubicBezTo>
                <a:cubicBezTo>
                  <a:pt x="119115" y="989035"/>
                  <a:pt x="66564" y="952249"/>
                  <a:pt x="40288" y="886559"/>
                </a:cubicBezTo>
                <a:close/>
              </a:path>
            </a:pathLst>
          </a:custGeom>
          <a:solidFill>
            <a:srgbClr val="ADC4FF">
              <a:alpha val="4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fr-FR" sz="1662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3" name="Explosion 1 12">
            <a:extLst>
              <a:ext uri="{FF2B5EF4-FFF2-40B4-BE49-F238E27FC236}">
                <a16:creationId xmlns:a16="http://schemas.microsoft.com/office/drawing/2014/main" id="{B6F4F194-B883-D947-9897-4196F2DA629F}"/>
              </a:ext>
            </a:extLst>
          </p:cNvPr>
          <p:cNvSpPr/>
          <p:nvPr/>
        </p:nvSpPr>
        <p:spPr>
          <a:xfrm>
            <a:off x="2102452" y="1482838"/>
            <a:ext cx="186252" cy="250777"/>
          </a:xfrm>
          <a:prstGeom prst="irregularSeal1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Flèche vers le bas 113">
            <a:extLst>
              <a:ext uri="{FF2B5EF4-FFF2-40B4-BE49-F238E27FC236}">
                <a16:creationId xmlns:a16="http://schemas.microsoft.com/office/drawing/2014/main" id="{3C111639-CF77-054B-8F66-86F8759ABBCB}"/>
              </a:ext>
            </a:extLst>
          </p:cNvPr>
          <p:cNvSpPr/>
          <p:nvPr/>
        </p:nvSpPr>
        <p:spPr>
          <a:xfrm rot="19428392" flipH="1">
            <a:off x="3594249" y="2169106"/>
            <a:ext cx="248310" cy="1576279"/>
          </a:xfrm>
          <a:prstGeom prst="downArrow">
            <a:avLst/>
          </a:prstGeom>
          <a:solidFill>
            <a:schemeClr val="tx1"/>
          </a:solidFill>
          <a:ln>
            <a:solidFill>
              <a:srgbClr val="37609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5FE8D7CB-0B8D-A44F-B78A-05C2B48072C3}"/>
              </a:ext>
            </a:extLst>
          </p:cNvPr>
          <p:cNvSpPr/>
          <p:nvPr/>
        </p:nvSpPr>
        <p:spPr>
          <a:xfrm>
            <a:off x="461945" y="1025728"/>
            <a:ext cx="8960927" cy="5725801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fr-FR" sz="1662" kern="0">
              <a:solidFill>
                <a:srgbClr val="5B9BD5"/>
              </a:solidFill>
            </a:endParaRPr>
          </a:p>
        </p:txBody>
      </p:sp>
      <p:sp>
        <p:nvSpPr>
          <p:cNvPr id="117" name="ZoneTexte 116">
            <a:extLst>
              <a:ext uri="{FF2B5EF4-FFF2-40B4-BE49-F238E27FC236}">
                <a16:creationId xmlns:a16="http://schemas.microsoft.com/office/drawing/2014/main" id="{7892F4F4-5FA1-1748-8E8B-F1FBC978CA21}"/>
              </a:ext>
            </a:extLst>
          </p:cNvPr>
          <p:cNvSpPr txBox="1"/>
          <p:nvPr/>
        </p:nvSpPr>
        <p:spPr>
          <a:xfrm>
            <a:off x="560513" y="1025728"/>
            <a:ext cx="508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rgbClr val="002060"/>
                </a:solidFill>
              </a:rPr>
              <a:t>G</a:t>
            </a:r>
          </a:p>
        </p:txBody>
      </p:sp>
      <p:sp>
        <p:nvSpPr>
          <p:cNvPr id="118" name="ZoneTexte 117">
            <a:extLst>
              <a:ext uri="{FF2B5EF4-FFF2-40B4-BE49-F238E27FC236}">
                <a16:creationId xmlns:a16="http://schemas.microsoft.com/office/drawing/2014/main" id="{4D2CC6B0-425A-C54A-AB65-311420279E8F}"/>
              </a:ext>
            </a:extLst>
          </p:cNvPr>
          <p:cNvSpPr txBox="1"/>
          <p:nvPr/>
        </p:nvSpPr>
        <p:spPr>
          <a:xfrm>
            <a:off x="5123777" y="1025728"/>
            <a:ext cx="434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rgbClr val="002060"/>
                </a:solidFill>
              </a:rPr>
              <a:t>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B12822-02FA-3A44-9C50-7DD99E2A29B2}"/>
              </a:ext>
            </a:extLst>
          </p:cNvPr>
          <p:cNvSpPr/>
          <p:nvPr/>
        </p:nvSpPr>
        <p:spPr>
          <a:xfrm>
            <a:off x="115244" y="-6770"/>
            <a:ext cx="97170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dirty="0">
                <a:solidFill>
                  <a:srgbClr val="002060"/>
                </a:solidFill>
              </a:rPr>
              <a:t>Continuum troubles </a:t>
            </a:r>
            <a:r>
              <a:rPr lang="fr-FR" sz="3200" dirty="0" err="1">
                <a:solidFill>
                  <a:srgbClr val="002060"/>
                </a:solidFill>
              </a:rPr>
              <a:t>neurodéveloppementaux</a:t>
            </a:r>
            <a:r>
              <a:rPr lang="fr-FR" sz="3200" dirty="0">
                <a:solidFill>
                  <a:srgbClr val="002060"/>
                </a:solidFill>
              </a:rPr>
              <a:t>  et neuropsychiatriques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C0ED0DD-7ED5-B244-BBFE-EC0B6E2F0CD5}"/>
              </a:ext>
            </a:extLst>
          </p:cNvPr>
          <p:cNvSpPr txBox="1"/>
          <p:nvPr/>
        </p:nvSpPr>
        <p:spPr>
          <a:xfrm>
            <a:off x="1645121" y="3606139"/>
            <a:ext cx="70523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>
                <a:solidFill>
                  <a:srgbClr val="002060"/>
                </a:solidFill>
              </a:rPr>
              <a:t>Risque accru de développer des maladies</a:t>
            </a:r>
          </a:p>
          <a:p>
            <a:pPr algn="ctr"/>
            <a:r>
              <a:rPr lang="fr-FR" sz="3200" dirty="0">
                <a:solidFill>
                  <a:srgbClr val="002060"/>
                </a:solidFill>
              </a:rPr>
              <a:t>neuropsychiatriques</a:t>
            </a:r>
          </a:p>
        </p:txBody>
      </p:sp>
      <p:pic>
        <p:nvPicPr>
          <p:cNvPr id="50" name="Picture 2" descr="C:\Users\duchateau\AppData\Local\Microsoft\Windows\INetCache\IE\DQP4OPLE\mouse-47518_640[1].png">
            <a:extLst>
              <a:ext uri="{FF2B5EF4-FFF2-40B4-BE49-F238E27FC236}">
                <a16:creationId xmlns:a16="http://schemas.microsoft.com/office/drawing/2014/main" id="{8999CC19-66CA-CC45-92A9-48653B930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6736" y="5478954"/>
            <a:ext cx="897684" cy="958816"/>
          </a:xfrm>
          <a:prstGeom prst="rect">
            <a:avLst/>
          </a:prstGeom>
          <a:noFill/>
        </p:spPr>
      </p:pic>
      <p:grpSp>
        <p:nvGrpSpPr>
          <p:cNvPr id="51" name="Grouper 137">
            <a:extLst>
              <a:ext uri="{FF2B5EF4-FFF2-40B4-BE49-F238E27FC236}">
                <a16:creationId xmlns:a16="http://schemas.microsoft.com/office/drawing/2014/main" id="{2BA89311-6F6B-744E-9AEF-57958A6846F2}"/>
              </a:ext>
            </a:extLst>
          </p:cNvPr>
          <p:cNvGrpSpPr/>
          <p:nvPr/>
        </p:nvGrpSpPr>
        <p:grpSpPr>
          <a:xfrm>
            <a:off x="1347639" y="5531464"/>
            <a:ext cx="850723" cy="893459"/>
            <a:chOff x="1162007" y="5647905"/>
            <a:chExt cx="921617" cy="893459"/>
          </a:xfrm>
        </p:grpSpPr>
        <p:grpSp>
          <p:nvGrpSpPr>
            <p:cNvPr id="52" name="Grouper 138">
              <a:extLst>
                <a:ext uri="{FF2B5EF4-FFF2-40B4-BE49-F238E27FC236}">
                  <a16:creationId xmlns:a16="http://schemas.microsoft.com/office/drawing/2014/main" id="{1F0450B3-D98E-CD4C-B7DE-D564AC5326D3}"/>
                </a:ext>
              </a:extLst>
            </p:cNvPr>
            <p:cNvGrpSpPr/>
            <p:nvPr/>
          </p:nvGrpSpPr>
          <p:grpSpPr>
            <a:xfrm>
              <a:off x="1267107" y="5685974"/>
              <a:ext cx="755926" cy="819616"/>
              <a:chOff x="8259502" y="3859946"/>
              <a:chExt cx="797954" cy="865190"/>
            </a:xfrm>
          </p:grpSpPr>
          <p:pic>
            <p:nvPicPr>
              <p:cNvPr id="54" name="Image 14" descr="human-aging-process-male.jpg">
                <a:extLst>
                  <a:ext uri="{FF2B5EF4-FFF2-40B4-BE49-F238E27FC236}">
                    <a16:creationId xmlns:a16="http://schemas.microsoft.com/office/drawing/2014/main" id="{EF8214DF-3247-114A-B102-F6FB542DC7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044" r="25677"/>
              <a:stretch>
                <a:fillRect/>
              </a:stretch>
            </p:blipFill>
            <p:spPr bwMode="auto">
              <a:xfrm>
                <a:off x="8278539" y="3877195"/>
                <a:ext cx="392064" cy="7781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Image 12" descr="ageing.jpg">
                <a:extLst>
                  <a:ext uri="{FF2B5EF4-FFF2-40B4-BE49-F238E27FC236}">
                    <a16:creationId xmlns:a16="http://schemas.microsoft.com/office/drawing/2014/main" id="{D7B15F8D-368B-5E4A-B774-F3332CB0B8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702" r="31859" b="35281"/>
              <a:stretch>
                <a:fillRect/>
              </a:stretch>
            </p:blipFill>
            <p:spPr bwMode="auto">
              <a:xfrm>
                <a:off x="8700756" y="3859946"/>
                <a:ext cx="356641" cy="865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2E9FBD40-F405-8F40-B2AE-74942D34898C}"/>
                  </a:ext>
                </a:extLst>
              </p:cNvPr>
              <p:cNvSpPr/>
              <p:nvPr/>
            </p:nvSpPr>
            <p:spPr>
              <a:xfrm>
                <a:off x="8625351" y="3861041"/>
                <a:ext cx="45719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5CE47A75-1B3F-EB4F-AF50-56FD2A872857}"/>
                  </a:ext>
                </a:extLst>
              </p:cNvPr>
              <p:cNvSpPr/>
              <p:nvPr/>
            </p:nvSpPr>
            <p:spPr>
              <a:xfrm>
                <a:off x="8259502" y="3861041"/>
                <a:ext cx="45719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8E7BD98-BEBB-F44E-8228-E27F1D818FB4}"/>
                  </a:ext>
                </a:extLst>
              </p:cNvPr>
              <p:cNvSpPr/>
              <p:nvPr/>
            </p:nvSpPr>
            <p:spPr>
              <a:xfrm>
                <a:off x="9011737" y="4039380"/>
                <a:ext cx="45719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C71E1503-CA4A-384E-A746-5F0A311E0E36}"/>
                </a:ext>
              </a:extLst>
            </p:cNvPr>
            <p:cNvSpPr/>
            <p:nvPr/>
          </p:nvSpPr>
          <p:spPr>
            <a:xfrm>
              <a:off x="1162007" y="5647905"/>
              <a:ext cx="921617" cy="893459"/>
            </a:xfrm>
            <a:prstGeom prst="ellips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sp>
        <p:nvSpPr>
          <p:cNvPr id="59" name="Ellipse 58">
            <a:extLst>
              <a:ext uri="{FF2B5EF4-FFF2-40B4-BE49-F238E27FC236}">
                <a16:creationId xmlns:a16="http://schemas.microsoft.com/office/drawing/2014/main" id="{5EC4D8BB-A7F5-D947-8BE8-4BB892EE9143}"/>
              </a:ext>
            </a:extLst>
          </p:cNvPr>
          <p:cNvSpPr/>
          <p:nvPr/>
        </p:nvSpPr>
        <p:spPr>
          <a:xfrm>
            <a:off x="7982789" y="5427338"/>
            <a:ext cx="951455" cy="10328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3532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555030" y="30798"/>
            <a:ext cx="8665170" cy="853122"/>
          </a:xfrm>
        </p:spPr>
        <p:txBody>
          <a:bodyPr>
            <a:normAutofit/>
          </a:bodyPr>
          <a:lstStyle/>
          <a:p>
            <a:pPr algn="ctr"/>
            <a:r>
              <a:rPr lang="fr-FR" sz="3200" dirty="0">
                <a:solidFill>
                  <a:srgbClr val="002060"/>
                </a:solidFill>
                <a:latin typeface="+mn-lt"/>
              </a:rPr>
              <a:t>BIOMARQUEURS: Robustesse des résultats ?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19829" y="1000011"/>
            <a:ext cx="7589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Courier New" charset="0"/>
              <a:buChar char="o"/>
            </a:pPr>
            <a:r>
              <a:rPr lang="fr-FR" sz="2800" dirty="0">
                <a:solidFill>
                  <a:srgbClr val="002060"/>
                </a:solidFill>
              </a:rPr>
              <a:t>Étendre les résultats à de plus grandes cohortes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204" y="1741083"/>
            <a:ext cx="6557327" cy="419668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0676" y="692331"/>
            <a:ext cx="9700727" cy="6102605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endParaRPr lang="fr-FR" sz="1662">
              <a:solidFill>
                <a:prstClr val="white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66470" y="5477166"/>
            <a:ext cx="37669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2060"/>
                </a:solidFill>
              </a:rPr>
              <a:t>Problème du recrutement</a:t>
            </a:r>
          </a:p>
          <a:p>
            <a:r>
              <a:rPr lang="fr-FR" dirty="0">
                <a:solidFill>
                  <a:srgbClr val="002060"/>
                </a:solidFill>
              </a:rPr>
              <a:t>Problèmes des questionnaires</a:t>
            </a:r>
          </a:p>
          <a:p>
            <a:r>
              <a:rPr lang="fr-FR" dirty="0">
                <a:solidFill>
                  <a:srgbClr val="002060"/>
                </a:solidFill>
              </a:rPr>
              <a:t>Problèmes de l’autorisation et du suivi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26516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984521" y="1396710"/>
            <a:ext cx="7528279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Courier New" charset="0"/>
              <a:buChar char="o"/>
            </a:pPr>
            <a:r>
              <a:rPr lang="fr-FR" sz="2400" dirty="0" err="1">
                <a:solidFill>
                  <a:srgbClr val="002060"/>
                </a:solidFill>
              </a:rPr>
              <a:t>Occurence</a:t>
            </a:r>
            <a:r>
              <a:rPr lang="fr-FR" sz="2400" dirty="0">
                <a:solidFill>
                  <a:srgbClr val="002060"/>
                </a:solidFill>
              </a:rPr>
              <a:t> d’autres « stress » prénataux ou post-nataux:</a:t>
            </a:r>
          </a:p>
          <a:p>
            <a:endParaRPr lang="fr-FR" dirty="0">
              <a:solidFill>
                <a:srgbClr val="002060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rgbClr val="002060"/>
                </a:solidFill>
              </a:rPr>
              <a:t> </a:t>
            </a:r>
            <a:r>
              <a:rPr lang="fr-FR" sz="2000" dirty="0">
                <a:solidFill>
                  <a:srgbClr val="002060"/>
                </a:solidFill>
              </a:rPr>
              <a:t>Difficultés socio-économiques</a:t>
            </a:r>
          </a:p>
          <a:p>
            <a:pPr>
              <a:buFont typeface="Arial"/>
              <a:buChar char="•"/>
            </a:pPr>
            <a:r>
              <a:rPr lang="fr-FR" sz="2000" dirty="0">
                <a:solidFill>
                  <a:srgbClr val="002060"/>
                </a:solidFill>
              </a:rPr>
              <a:t> Dépression ou stress chez la mère</a:t>
            </a:r>
          </a:p>
          <a:p>
            <a:pPr>
              <a:buFont typeface="Arial"/>
              <a:buChar char="•"/>
            </a:pPr>
            <a:r>
              <a:rPr lang="fr-FR" sz="2000" dirty="0">
                <a:solidFill>
                  <a:srgbClr val="002060"/>
                </a:solidFill>
              </a:rPr>
              <a:t> Consommation d’autres substances</a:t>
            </a:r>
          </a:p>
          <a:p>
            <a:pPr>
              <a:buFont typeface="Arial"/>
              <a:buChar char="•"/>
            </a:pPr>
            <a:r>
              <a:rPr lang="fr-FR" sz="2000" dirty="0">
                <a:solidFill>
                  <a:srgbClr val="002060"/>
                </a:solidFill>
              </a:rPr>
              <a:t> Violences/abus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048" y="1871022"/>
            <a:ext cx="2327884" cy="1891406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-1544824" y="710285"/>
            <a:ext cx="8656320" cy="853122"/>
          </a:xfrm>
        </p:spPr>
        <p:txBody>
          <a:bodyPr>
            <a:normAutofit/>
          </a:bodyPr>
          <a:lstStyle/>
          <a:p>
            <a:pPr algn="ctr"/>
            <a:r>
              <a:rPr lang="fr-FR" sz="3200" dirty="0">
                <a:solidFill>
                  <a:srgbClr val="002060"/>
                </a:solidFill>
                <a:latin typeface="+mn-lt"/>
              </a:rPr>
              <a:t>Facteurs « confondants »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84521" y="4081566"/>
            <a:ext cx="4754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Courier New" charset="0"/>
              <a:buChar char="o"/>
            </a:pPr>
            <a:r>
              <a:rPr lang="fr-FR" sz="2400" dirty="0">
                <a:solidFill>
                  <a:srgbClr val="002060"/>
                </a:solidFill>
              </a:rPr>
              <a:t>Importance des modèles animaux</a:t>
            </a:r>
          </a:p>
        </p:txBody>
      </p:sp>
      <p:pic>
        <p:nvPicPr>
          <p:cNvPr id="15" name="Picture 2" descr="C:\Users\duchateau\AppData\Local\Microsoft\Windows\INetCache\IE\DQP4OPLE\mouse-47518_64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3248" y="4781072"/>
            <a:ext cx="1130591" cy="1114694"/>
          </a:xfrm>
          <a:prstGeom prst="rect">
            <a:avLst/>
          </a:prstGeom>
          <a:noFill/>
        </p:spPr>
      </p:pic>
      <p:grpSp>
        <p:nvGrpSpPr>
          <p:cNvPr id="16" name="Grouper 50"/>
          <p:cNvGrpSpPr/>
          <p:nvPr/>
        </p:nvGrpSpPr>
        <p:grpSpPr>
          <a:xfrm flipV="1">
            <a:off x="2565971" y="5008857"/>
            <a:ext cx="424230" cy="268470"/>
            <a:chOff x="1819874" y="5734984"/>
            <a:chExt cx="653608" cy="516709"/>
          </a:xfrm>
        </p:grpSpPr>
        <p:grpSp>
          <p:nvGrpSpPr>
            <p:cNvPr id="17" name="Groupe 89"/>
            <p:cNvGrpSpPr/>
            <p:nvPr/>
          </p:nvGrpSpPr>
          <p:grpSpPr>
            <a:xfrm rot="4500000" flipH="1">
              <a:off x="2032142" y="5679825"/>
              <a:ext cx="245250" cy="355579"/>
              <a:chOff x="3517058" y="2429899"/>
              <a:chExt cx="1033791" cy="1498844"/>
            </a:xfrm>
          </p:grpSpPr>
          <p:sp>
            <p:nvSpPr>
              <p:cNvPr id="28" name="Forme libre 27"/>
              <p:cNvSpPr/>
              <p:nvPr/>
            </p:nvSpPr>
            <p:spPr>
              <a:xfrm>
                <a:off x="3592989" y="3263218"/>
                <a:ext cx="221756" cy="334946"/>
              </a:xfrm>
              <a:custGeom>
                <a:avLst/>
                <a:gdLst>
                  <a:gd name="connsiteX0" fmla="*/ 4459 w 208140"/>
                  <a:gd name="connsiteY0" fmla="*/ 135986 h 333228"/>
                  <a:gd name="connsiteX1" fmla="*/ 125 w 208140"/>
                  <a:gd name="connsiteY1" fmla="*/ 83982 h 333228"/>
                  <a:gd name="connsiteX2" fmla="*/ 8793 w 208140"/>
                  <a:gd name="connsiteY2" fmla="*/ 1642 h 333228"/>
                  <a:gd name="connsiteX3" fmla="*/ 47795 w 208140"/>
                  <a:gd name="connsiteY3" fmla="*/ 36312 h 333228"/>
                  <a:gd name="connsiteX4" fmla="*/ 73797 w 208140"/>
                  <a:gd name="connsiteY4" fmla="*/ 122985 h 333228"/>
                  <a:gd name="connsiteX5" fmla="*/ 86798 w 208140"/>
                  <a:gd name="connsiteY5" fmla="*/ 174988 h 333228"/>
                  <a:gd name="connsiteX6" fmla="*/ 143136 w 208140"/>
                  <a:gd name="connsiteY6" fmla="*/ 261661 h 333228"/>
                  <a:gd name="connsiteX7" fmla="*/ 195139 w 208140"/>
                  <a:gd name="connsiteY7" fmla="*/ 326666 h 333228"/>
                  <a:gd name="connsiteX8" fmla="*/ 208140 w 208140"/>
                  <a:gd name="connsiteY8" fmla="*/ 331000 h 333228"/>
                  <a:gd name="connsiteX9" fmla="*/ 208140 w 208140"/>
                  <a:gd name="connsiteY9" fmla="*/ 331000 h 333228"/>
                  <a:gd name="connsiteX0" fmla="*/ 4459 w 208140"/>
                  <a:gd name="connsiteY0" fmla="*/ 135986 h 333228"/>
                  <a:gd name="connsiteX1" fmla="*/ 125 w 208140"/>
                  <a:gd name="connsiteY1" fmla="*/ 83982 h 333228"/>
                  <a:gd name="connsiteX2" fmla="*/ 8793 w 208140"/>
                  <a:gd name="connsiteY2" fmla="*/ 1642 h 333228"/>
                  <a:gd name="connsiteX3" fmla="*/ 47795 w 208140"/>
                  <a:gd name="connsiteY3" fmla="*/ 36312 h 333228"/>
                  <a:gd name="connsiteX4" fmla="*/ 73797 w 208140"/>
                  <a:gd name="connsiteY4" fmla="*/ 122985 h 333228"/>
                  <a:gd name="connsiteX5" fmla="*/ 86798 w 208140"/>
                  <a:gd name="connsiteY5" fmla="*/ 174988 h 333228"/>
                  <a:gd name="connsiteX6" fmla="*/ 130821 w 208140"/>
                  <a:gd name="connsiteY6" fmla="*/ 261661 h 333228"/>
                  <a:gd name="connsiteX7" fmla="*/ 195139 w 208140"/>
                  <a:gd name="connsiteY7" fmla="*/ 326666 h 333228"/>
                  <a:gd name="connsiteX8" fmla="*/ 208140 w 208140"/>
                  <a:gd name="connsiteY8" fmla="*/ 331000 h 333228"/>
                  <a:gd name="connsiteX9" fmla="*/ 208140 w 208140"/>
                  <a:gd name="connsiteY9" fmla="*/ 331000 h 333228"/>
                  <a:gd name="connsiteX0" fmla="*/ 19422 w 208531"/>
                  <a:gd name="connsiteY0" fmla="*/ 157844 h 333228"/>
                  <a:gd name="connsiteX1" fmla="*/ 516 w 208531"/>
                  <a:gd name="connsiteY1" fmla="*/ 83982 h 333228"/>
                  <a:gd name="connsiteX2" fmla="*/ 9184 w 208531"/>
                  <a:gd name="connsiteY2" fmla="*/ 1642 h 333228"/>
                  <a:gd name="connsiteX3" fmla="*/ 48186 w 208531"/>
                  <a:gd name="connsiteY3" fmla="*/ 36312 h 333228"/>
                  <a:gd name="connsiteX4" fmla="*/ 74188 w 208531"/>
                  <a:gd name="connsiteY4" fmla="*/ 122985 h 333228"/>
                  <a:gd name="connsiteX5" fmla="*/ 87189 w 208531"/>
                  <a:gd name="connsiteY5" fmla="*/ 174988 h 333228"/>
                  <a:gd name="connsiteX6" fmla="*/ 131212 w 208531"/>
                  <a:gd name="connsiteY6" fmla="*/ 261661 h 333228"/>
                  <a:gd name="connsiteX7" fmla="*/ 195530 w 208531"/>
                  <a:gd name="connsiteY7" fmla="*/ 326666 h 333228"/>
                  <a:gd name="connsiteX8" fmla="*/ 208531 w 208531"/>
                  <a:gd name="connsiteY8" fmla="*/ 331000 h 333228"/>
                  <a:gd name="connsiteX9" fmla="*/ 208531 w 208531"/>
                  <a:gd name="connsiteY9" fmla="*/ 331000 h 333228"/>
                  <a:gd name="connsiteX0" fmla="*/ 27416 w 209030"/>
                  <a:gd name="connsiteY0" fmla="*/ 157844 h 333228"/>
                  <a:gd name="connsiteX1" fmla="*/ 1015 w 209030"/>
                  <a:gd name="connsiteY1" fmla="*/ 83982 h 333228"/>
                  <a:gd name="connsiteX2" fmla="*/ 9683 w 209030"/>
                  <a:gd name="connsiteY2" fmla="*/ 1642 h 333228"/>
                  <a:gd name="connsiteX3" fmla="*/ 48685 w 209030"/>
                  <a:gd name="connsiteY3" fmla="*/ 36312 h 333228"/>
                  <a:gd name="connsiteX4" fmla="*/ 74687 w 209030"/>
                  <a:gd name="connsiteY4" fmla="*/ 122985 h 333228"/>
                  <a:gd name="connsiteX5" fmla="*/ 87688 w 209030"/>
                  <a:gd name="connsiteY5" fmla="*/ 174988 h 333228"/>
                  <a:gd name="connsiteX6" fmla="*/ 131711 w 209030"/>
                  <a:gd name="connsiteY6" fmla="*/ 261661 h 333228"/>
                  <a:gd name="connsiteX7" fmla="*/ 196029 w 209030"/>
                  <a:gd name="connsiteY7" fmla="*/ 326666 h 333228"/>
                  <a:gd name="connsiteX8" fmla="*/ 209030 w 209030"/>
                  <a:gd name="connsiteY8" fmla="*/ 331000 h 333228"/>
                  <a:gd name="connsiteX9" fmla="*/ 209030 w 209030"/>
                  <a:gd name="connsiteY9" fmla="*/ 331000 h 333228"/>
                  <a:gd name="connsiteX0" fmla="*/ 27416 w 209030"/>
                  <a:gd name="connsiteY0" fmla="*/ 157844 h 332995"/>
                  <a:gd name="connsiteX1" fmla="*/ 1015 w 209030"/>
                  <a:gd name="connsiteY1" fmla="*/ 83982 h 332995"/>
                  <a:gd name="connsiteX2" fmla="*/ 9683 w 209030"/>
                  <a:gd name="connsiteY2" fmla="*/ 1642 h 332995"/>
                  <a:gd name="connsiteX3" fmla="*/ 48685 w 209030"/>
                  <a:gd name="connsiteY3" fmla="*/ 36312 h 332995"/>
                  <a:gd name="connsiteX4" fmla="*/ 74687 w 209030"/>
                  <a:gd name="connsiteY4" fmla="*/ 122985 h 332995"/>
                  <a:gd name="connsiteX5" fmla="*/ 87688 w 209030"/>
                  <a:gd name="connsiteY5" fmla="*/ 174988 h 332995"/>
                  <a:gd name="connsiteX6" fmla="*/ 131711 w 209030"/>
                  <a:gd name="connsiteY6" fmla="*/ 261661 h 332995"/>
                  <a:gd name="connsiteX7" fmla="*/ 196029 w 209030"/>
                  <a:gd name="connsiteY7" fmla="*/ 326666 h 332995"/>
                  <a:gd name="connsiteX8" fmla="*/ 209030 w 209030"/>
                  <a:gd name="connsiteY8" fmla="*/ 331000 h 332995"/>
                  <a:gd name="connsiteX9" fmla="*/ 209030 w 209030"/>
                  <a:gd name="connsiteY9" fmla="*/ 331000 h 332995"/>
                  <a:gd name="connsiteX0" fmla="*/ 77935 w 212415"/>
                  <a:gd name="connsiteY0" fmla="*/ 308673 h 332995"/>
                  <a:gd name="connsiteX1" fmla="*/ 4400 w 212415"/>
                  <a:gd name="connsiteY1" fmla="*/ 83982 h 332995"/>
                  <a:gd name="connsiteX2" fmla="*/ 13068 w 212415"/>
                  <a:gd name="connsiteY2" fmla="*/ 1642 h 332995"/>
                  <a:gd name="connsiteX3" fmla="*/ 52070 w 212415"/>
                  <a:gd name="connsiteY3" fmla="*/ 36312 h 332995"/>
                  <a:gd name="connsiteX4" fmla="*/ 78072 w 212415"/>
                  <a:gd name="connsiteY4" fmla="*/ 122985 h 332995"/>
                  <a:gd name="connsiteX5" fmla="*/ 91073 w 212415"/>
                  <a:gd name="connsiteY5" fmla="*/ 174988 h 332995"/>
                  <a:gd name="connsiteX6" fmla="*/ 135096 w 212415"/>
                  <a:gd name="connsiteY6" fmla="*/ 261661 h 332995"/>
                  <a:gd name="connsiteX7" fmla="*/ 199414 w 212415"/>
                  <a:gd name="connsiteY7" fmla="*/ 326666 h 332995"/>
                  <a:gd name="connsiteX8" fmla="*/ 212415 w 212415"/>
                  <a:gd name="connsiteY8" fmla="*/ 331000 h 332995"/>
                  <a:gd name="connsiteX9" fmla="*/ 212415 w 212415"/>
                  <a:gd name="connsiteY9" fmla="*/ 331000 h 332995"/>
                  <a:gd name="connsiteX0" fmla="*/ 77650 w 212130"/>
                  <a:gd name="connsiteY0" fmla="*/ 307679 h 332001"/>
                  <a:gd name="connsiteX1" fmla="*/ 4115 w 212130"/>
                  <a:gd name="connsiteY1" fmla="*/ 82988 h 332001"/>
                  <a:gd name="connsiteX2" fmla="*/ 12783 w 212130"/>
                  <a:gd name="connsiteY2" fmla="*/ 648 h 332001"/>
                  <a:gd name="connsiteX3" fmla="*/ 41773 w 212130"/>
                  <a:gd name="connsiteY3" fmla="*/ 48667 h 332001"/>
                  <a:gd name="connsiteX4" fmla="*/ 77787 w 212130"/>
                  <a:gd name="connsiteY4" fmla="*/ 121991 h 332001"/>
                  <a:gd name="connsiteX5" fmla="*/ 90788 w 212130"/>
                  <a:gd name="connsiteY5" fmla="*/ 173994 h 332001"/>
                  <a:gd name="connsiteX6" fmla="*/ 134811 w 212130"/>
                  <a:gd name="connsiteY6" fmla="*/ 260667 h 332001"/>
                  <a:gd name="connsiteX7" fmla="*/ 199129 w 212130"/>
                  <a:gd name="connsiteY7" fmla="*/ 325672 h 332001"/>
                  <a:gd name="connsiteX8" fmla="*/ 212130 w 212130"/>
                  <a:gd name="connsiteY8" fmla="*/ 330006 h 332001"/>
                  <a:gd name="connsiteX9" fmla="*/ 212130 w 212130"/>
                  <a:gd name="connsiteY9" fmla="*/ 330006 h 332001"/>
                  <a:gd name="connsiteX0" fmla="*/ 77650 w 212130"/>
                  <a:gd name="connsiteY0" fmla="*/ 307697 h 332019"/>
                  <a:gd name="connsiteX1" fmla="*/ 4115 w 212130"/>
                  <a:gd name="connsiteY1" fmla="*/ 83006 h 332019"/>
                  <a:gd name="connsiteX2" fmla="*/ 12783 w 212130"/>
                  <a:gd name="connsiteY2" fmla="*/ 666 h 332019"/>
                  <a:gd name="connsiteX3" fmla="*/ 41773 w 212130"/>
                  <a:gd name="connsiteY3" fmla="*/ 48685 h 332019"/>
                  <a:gd name="connsiteX4" fmla="*/ 61101 w 212130"/>
                  <a:gd name="connsiteY4" fmla="*/ 128684 h 332019"/>
                  <a:gd name="connsiteX5" fmla="*/ 90788 w 212130"/>
                  <a:gd name="connsiteY5" fmla="*/ 174012 h 332019"/>
                  <a:gd name="connsiteX6" fmla="*/ 134811 w 212130"/>
                  <a:gd name="connsiteY6" fmla="*/ 260685 h 332019"/>
                  <a:gd name="connsiteX7" fmla="*/ 199129 w 212130"/>
                  <a:gd name="connsiteY7" fmla="*/ 325690 h 332019"/>
                  <a:gd name="connsiteX8" fmla="*/ 212130 w 212130"/>
                  <a:gd name="connsiteY8" fmla="*/ 330024 h 332019"/>
                  <a:gd name="connsiteX9" fmla="*/ 212130 w 212130"/>
                  <a:gd name="connsiteY9" fmla="*/ 330024 h 332019"/>
                  <a:gd name="connsiteX0" fmla="*/ 77650 w 212130"/>
                  <a:gd name="connsiteY0" fmla="*/ 307697 h 332019"/>
                  <a:gd name="connsiteX1" fmla="*/ 4115 w 212130"/>
                  <a:gd name="connsiteY1" fmla="*/ 83006 h 332019"/>
                  <a:gd name="connsiteX2" fmla="*/ 12783 w 212130"/>
                  <a:gd name="connsiteY2" fmla="*/ 666 h 332019"/>
                  <a:gd name="connsiteX3" fmla="*/ 41773 w 212130"/>
                  <a:gd name="connsiteY3" fmla="*/ 48685 h 332019"/>
                  <a:gd name="connsiteX4" fmla="*/ 61101 w 212130"/>
                  <a:gd name="connsiteY4" fmla="*/ 128684 h 332019"/>
                  <a:gd name="connsiteX5" fmla="*/ 80777 w 212130"/>
                  <a:gd name="connsiteY5" fmla="*/ 187361 h 332019"/>
                  <a:gd name="connsiteX6" fmla="*/ 134811 w 212130"/>
                  <a:gd name="connsiteY6" fmla="*/ 260685 h 332019"/>
                  <a:gd name="connsiteX7" fmla="*/ 199129 w 212130"/>
                  <a:gd name="connsiteY7" fmla="*/ 325690 h 332019"/>
                  <a:gd name="connsiteX8" fmla="*/ 212130 w 212130"/>
                  <a:gd name="connsiteY8" fmla="*/ 330024 h 332019"/>
                  <a:gd name="connsiteX9" fmla="*/ 212130 w 212130"/>
                  <a:gd name="connsiteY9" fmla="*/ 330024 h 332019"/>
                  <a:gd name="connsiteX0" fmla="*/ 77312 w 211792"/>
                  <a:gd name="connsiteY0" fmla="*/ 307697 h 332019"/>
                  <a:gd name="connsiteX1" fmla="*/ 3777 w 211792"/>
                  <a:gd name="connsiteY1" fmla="*/ 83006 h 332019"/>
                  <a:gd name="connsiteX2" fmla="*/ 12445 w 211792"/>
                  <a:gd name="connsiteY2" fmla="*/ 666 h 332019"/>
                  <a:gd name="connsiteX3" fmla="*/ 28086 w 211792"/>
                  <a:gd name="connsiteY3" fmla="*/ 48685 h 332019"/>
                  <a:gd name="connsiteX4" fmla="*/ 60763 w 211792"/>
                  <a:gd name="connsiteY4" fmla="*/ 128684 h 332019"/>
                  <a:gd name="connsiteX5" fmla="*/ 80439 w 211792"/>
                  <a:gd name="connsiteY5" fmla="*/ 187361 h 332019"/>
                  <a:gd name="connsiteX6" fmla="*/ 134473 w 211792"/>
                  <a:gd name="connsiteY6" fmla="*/ 260685 h 332019"/>
                  <a:gd name="connsiteX7" fmla="*/ 198791 w 211792"/>
                  <a:gd name="connsiteY7" fmla="*/ 325690 h 332019"/>
                  <a:gd name="connsiteX8" fmla="*/ 211792 w 211792"/>
                  <a:gd name="connsiteY8" fmla="*/ 330024 h 332019"/>
                  <a:gd name="connsiteX9" fmla="*/ 211792 w 211792"/>
                  <a:gd name="connsiteY9" fmla="*/ 330024 h 332019"/>
                  <a:gd name="connsiteX0" fmla="*/ 77312 w 211792"/>
                  <a:gd name="connsiteY0" fmla="*/ 307706 h 332028"/>
                  <a:gd name="connsiteX1" fmla="*/ 3777 w 211792"/>
                  <a:gd name="connsiteY1" fmla="*/ 83015 h 332028"/>
                  <a:gd name="connsiteX2" fmla="*/ 12445 w 211792"/>
                  <a:gd name="connsiteY2" fmla="*/ 675 h 332028"/>
                  <a:gd name="connsiteX3" fmla="*/ 28086 w 211792"/>
                  <a:gd name="connsiteY3" fmla="*/ 48694 h 332028"/>
                  <a:gd name="connsiteX4" fmla="*/ 50752 w 211792"/>
                  <a:gd name="connsiteY4" fmla="*/ 132030 h 332028"/>
                  <a:gd name="connsiteX5" fmla="*/ 80439 w 211792"/>
                  <a:gd name="connsiteY5" fmla="*/ 187370 h 332028"/>
                  <a:gd name="connsiteX6" fmla="*/ 134473 w 211792"/>
                  <a:gd name="connsiteY6" fmla="*/ 260694 h 332028"/>
                  <a:gd name="connsiteX7" fmla="*/ 198791 w 211792"/>
                  <a:gd name="connsiteY7" fmla="*/ 325699 h 332028"/>
                  <a:gd name="connsiteX8" fmla="*/ 211792 w 211792"/>
                  <a:gd name="connsiteY8" fmla="*/ 330033 h 332028"/>
                  <a:gd name="connsiteX9" fmla="*/ 211792 w 211792"/>
                  <a:gd name="connsiteY9" fmla="*/ 330033 h 332028"/>
                  <a:gd name="connsiteX0" fmla="*/ 61485 w 210761"/>
                  <a:gd name="connsiteY0" fmla="*/ 313624 h 332028"/>
                  <a:gd name="connsiteX1" fmla="*/ 2746 w 210761"/>
                  <a:gd name="connsiteY1" fmla="*/ 83015 h 332028"/>
                  <a:gd name="connsiteX2" fmla="*/ 11414 w 210761"/>
                  <a:gd name="connsiteY2" fmla="*/ 675 h 332028"/>
                  <a:gd name="connsiteX3" fmla="*/ 27055 w 210761"/>
                  <a:gd name="connsiteY3" fmla="*/ 48694 h 332028"/>
                  <a:gd name="connsiteX4" fmla="*/ 49721 w 210761"/>
                  <a:gd name="connsiteY4" fmla="*/ 132030 h 332028"/>
                  <a:gd name="connsiteX5" fmla="*/ 79408 w 210761"/>
                  <a:gd name="connsiteY5" fmla="*/ 187370 h 332028"/>
                  <a:gd name="connsiteX6" fmla="*/ 133442 w 210761"/>
                  <a:gd name="connsiteY6" fmla="*/ 260694 h 332028"/>
                  <a:gd name="connsiteX7" fmla="*/ 197760 w 210761"/>
                  <a:gd name="connsiteY7" fmla="*/ 325699 h 332028"/>
                  <a:gd name="connsiteX8" fmla="*/ 210761 w 210761"/>
                  <a:gd name="connsiteY8" fmla="*/ 330033 h 332028"/>
                  <a:gd name="connsiteX9" fmla="*/ 210761 w 210761"/>
                  <a:gd name="connsiteY9" fmla="*/ 330033 h 332028"/>
                  <a:gd name="connsiteX0" fmla="*/ 61485 w 210761"/>
                  <a:gd name="connsiteY0" fmla="*/ 313624 h 332028"/>
                  <a:gd name="connsiteX1" fmla="*/ 2746 w 210761"/>
                  <a:gd name="connsiteY1" fmla="*/ 83015 h 332028"/>
                  <a:gd name="connsiteX2" fmla="*/ 11414 w 210761"/>
                  <a:gd name="connsiteY2" fmla="*/ 675 h 332028"/>
                  <a:gd name="connsiteX3" fmla="*/ 27055 w 210761"/>
                  <a:gd name="connsiteY3" fmla="*/ 48694 h 332028"/>
                  <a:gd name="connsiteX4" fmla="*/ 49721 w 210761"/>
                  <a:gd name="connsiteY4" fmla="*/ 132030 h 332028"/>
                  <a:gd name="connsiteX5" fmla="*/ 79408 w 210761"/>
                  <a:gd name="connsiteY5" fmla="*/ 187370 h 332028"/>
                  <a:gd name="connsiteX6" fmla="*/ 133442 w 210761"/>
                  <a:gd name="connsiteY6" fmla="*/ 260694 h 332028"/>
                  <a:gd name="connsiteX7" fmla="*/ 197760 w 210761"/>
                  <a:gd name="connsiteY7" fmla="*/ 325699 h 332028"/>
                  <a:gd name="connsiteX8" fmla="*/ 210761 w 210761"/>
                  <a:gd name="connsiteY8" fmla="*/ 330033 h 332028"/>
                  <a:gd name="connsiteX9" fmla="*/ 210761 w 210761"/>
                  <a:gd name="connsiteY9" fmla="*/ 330033 h 332028"/>
                  <a:gd name="connsiteX0" fmla="*/ 59621 w 208897"/>
                  <a:gd name="connsiteY0" fmla="*/ 316542 h 334946"/>
                  <a:gd name="connsiteX1" fmla="*/ 882 w 208897"/>
                  <a:gd name="connsiteY1" fmla="*/ 85933 h 334946"/>
                  <a:gd name="connsiteX2" fmla="*/ 24346 w 208897"/>
                  <a:gd name="connsiteY2" fmla="*/ 633 h 334946"/>
                  <a:gd name="connsiteX3" fmla="*/ 25191 w 208897"/>
                  <a:gd name="connsiteY3" fmla="*/ 51612 h 334946"/>
                  <a:gd name="connsiteX4" fmla="*/ 47857 w 208897"/>
                  <a:gd name="connsiteY4" fmla="*/ 134948 h 334946"/>
                  <a:gd name="connsiteX5" fmla="*/ 77544 w 208897"/>
                  <a:gd name="connsiteY5" fmla="*/ 190288 h 334946"/>
                  <a:gd name="connsiteX6" fmla="*/ 131578 w 208897"/>
                  <a:gd name="connsiteY6" fmla="*/ 263612 h 334946"/>
                  <a:gd name="connsiteX7" fmla="*/ 195896 w 208897"/>
                  <a:gd name="connsiteY7" fmla="*/ 328617 h 334946"/>
                  <a:gd name="connsiteX8" fmla="*/ 208897 w 208897"/>
                  <a:gd name="connsiteY8" fmla="*/ 332951 h 334946"/>
                  <a:gd name="connsiteX9" fmla="*/ 208897 w 208897"/>
                  <a:gd name="connsiteY9" fmla="*/ 332951 h 334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8897" h="334946">
                    <a:moveTo>
                      <a:pt x="59621" y="316542"/>
                    </a:moveTo>
                    <a:cubicBezTo>
                      <a:pt x="57093" y="301735"/>
                      <a:pt x="6761" y="138584"/>
                      <a:pt x="882" y="85933"/>
                    </a:cubicBezTo>
                    <a:cubicBezTo>
                      <a:pt x="-4997" y="33282"/>
                      <a:pt x="20295" y="6353"/>
                      <a:pt x="24346" y="633"/>
                    </a:cubicBezTo>
                    <a:cubicBezTo>
                      <a:pt x="28397" y="-5087"/>
                      <a:pt x="21273" y="29226"/>
                      <a:pt x="25191" y="51612"/>
                    </a:cubicBezTo>
                    <a:cubicBezTo>
                      <a:pt x="29109" y="73998"/>
                      <a:pt x="39132" y="111835"/>
                      <a:pt x="47857" y="134948"/>
                    </a:cubicBezTo>
                    <a:cubicBezTo>
                      <a:pt x="56583" y="158061"/>
                      <a:pt x="63591" y="168844"/>
                      <a:pt x="77544" y="190288"/>
                    </a:cubicBezTo>
                    <a:cubicBezTo>
                      <a:pt x="91497" y="211732"/>
                      <a:pt x="111853" y="240557"/>
                      <a:pt x="131578" y="263612"/>
                    </a:cubicBezTo>
                    <a:cubicBezTo>
                      <a:pt x="151303" y="286667"/>
                      <a:pt x="183010" y="317061"/>
                      <a:pt x="195896" y="328617"/>
                    </a:cubicBezTo>
                    <a:cubicBezTo>
                      <a:pt x="208782" y="340173"/>
                      <a:pt x="206730" y="332229"/>
                      <a:pt x="208897" y="332951"/>
                    </a:cubicBezTo>
                    <a:lnTo>
                      <a:pt x="208897" y="332951"/>
                    </a:lnTo>
                  </a:path>
                </a:pathLst>
              </a:custGeom>
              <a:solidFill>
                <a:srgbClr val="FBC5FC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/>
              </a:p>
            </p:txBody>
          </p:sp>
          <p:sp>
            <p:nvSpPr>
              <p:cNvPr id="29" name="Forme libre 28"/>
              <p:cNvSpPr/>
              <p:nvPr/>
            </p:nvSpPr>
            <p:spPr>
              <a:xfrm>
                <a:off x="3517058" y="2429899"/>
                <a:ext cx="1033791" cy="1498844"/>
              </a:xfrm>
              <a:custGeom>
                <a:avLst/>
                <a:gdLst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320690 w 1032458"/>
                  <a:gd name="connsiteY25" fmla="*/ 1164564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73346 w 1032458"/>
                  <a:gd name="connsiteY55" fmla="*/ 410509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320690 w 1032458"/>
                  <a:gd name="connsiteY25" fmla="*/ 1164564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94363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94363 w 1032458"/>
                  <a:gd name="connsiteY27" fmla="*/ 1034555 h 1489730"/>
                  <a:gd name="connsiteX28" fmla="*/ 416031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79405 w 1033791"/>
                  <a:gd name="connsiteY3" fmla="*/ 384508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82013 w 1033791"/>
                  <a:gd name="connsiteY55" fmla="*/ 393174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82013 w 1033791"/>
                  <a:gd name="connsiteY55" fmla="*/ 393174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376007 w 1033791"/>
                  <a:gd name="connsiteY40" fmla="*/ 743514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47947 w 1033791"/>
                  <a:gd name="connsiteY31" fmla="*/ 872955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376007 w 1033791"/>
                  <a:gd name="connsiteY40" fmla="*/ 743514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25813 h 1499396"/>
                  <a:gd name="connsiteX1" fmla="*/ 849395 w 1033791"/>
                  <a:gd name="connsiteY1" fmla="*/ 147156 h 1499396"/>
                  <a:gd name="connsiteX2" fmla="*/ 927401 w 1033791"/>
                  <a:gd name="connsiteY2" fmla="*/ 290166 h 1499396"/>
                  <a:gd name="connsiteX3" fmla="*/ 957854 w 1033791"/>
                  <a:gd name="connsiteY3" fmla="*/ 397253 h 1499396"/>
                  <a:gd name="connsiteX4" fmla="*/ 991267 w 1033791"/>
                  <a:gd name="connsiteY4" fmla="*/ 558852 h 1499396"/>
                  <a:gd name="connsiteX5" fmla="*/ 1031409 w 1033791"/>
                  <a:gd name="connsiteY5" fmla="*/ 736532 h 1499396"/>
                  <a:gd name="connsiteX6" fmla="*/ 1027075 w 1033791"/>
                  <a:gd name="connsiteY6" fmla="*/ 875209 h 1499396"/>
                  <a:gd name="connsiteX7" fmla="*/ 1009740 w 1033791"/>
                  <a:gd name="connsiteY7" fmla="*/ 1130894 h 1499396"/>
                  <a:gd name="connsiteX8" fmla="*/ 884065 w 1033791"/>
                  <a:gd name="connsiteY8" fmla="*/ 1338909 h 1499396"/>
                  <a:gd name="connsiteX9" fmla="*/ 667382 w 1033791"/>
                  <a:gd name="connsiteY9" fmla="*/ 1464585 h 1499396"/>
                  <a:gd name="connsiteX10" fmla="*/ 541706 w 1033791"/>
                  <a:gd name="connsiteY10" fmla="*/ 1499254 h 1499396"/>
                  <a:gd name="connsiteX11" fmla="*/ 368360 w 1033791"/>
                  <a:gd name="connsiteY11" fmla="*/ 1455918 h 1499396"/>
                  <a:gd name="connsiteX12" fmla="*/ 242685 w 1033791"/>
                  <a:gd name="connsiteY12" fmla="*/ 1390913 h 1499396"/>
                  <a:gd name="connsiteX13" fmla="*/ 143011 w 1033791"/>
                  <a:gd name="connsiteY13" fmla="*/ 1273904 h 1499396"/>
                  <a:gd name="connsiteX14" fmla="*/ 43337 w 1033791"/>
                  <a:gd name="connsiteY14" fmla="*/ 1195899 h 1499396"/>
                  <a:gd name="connsiteX15" fmla="*/ 8668 w 1033791"/>
                  <a:gd name="connsiteY15" fmla="*/ 1122227 h 1499396"/>
                  <a:gd name="connsiteX16" fmla="*/ 30336 w 1033791"/>
                  <a:gd name="connsiteY16" fmla="*/ 1091891 h 1499396"/>
                  <a:gd name="connsiteX17" fmla="*/ 17335 w 1033791"/>
                  <a:gd name="connsiteY17" fmla="*/ 1074556 h 1499396"/>
                  <a:gd name="connsiteX18" fmla="*/ 34669 w 1033791"/>
                  <a:gd name="connsiteY18" fmla="*/ 1065889 h 1499396"/>
                  <a:gd name="connsiteX19" fmla="*/ 0 w 1033791"/>
                  <a:gd name="connsiteY19" fmla="*/ 1018219 h 1499396"/>
                  <a:gd name="connsiteX20" fmla="*/ 34669 w 1033791"/>
                  <a:gd name="connsiteY20" fmla="*/ 1009552 h 1499396"/>
                  <a:gd name="connsiteX21" fmla="*/ 82340 w 1033791"/>
                  <a:gd name="connsiteY21" fmla="*/ 1026886 h 1499396"/>
                  <a:gd name="connsiteX22" fmla="*/ 60671 w 1033791"/>
                  <a:gd name="connsiteY22" fmla="*/ 979216 h 1499396"/>
                  <a:gd name="connsiteX23" fmla="*/ 104008 w 1033791"/>
                  <a:gd name="connsiteY23" fmla="*/ 987883 h 1499396"/>
                  <a:gd name="connsiteX24" fmla="*/ 177680 w 1033791"/>
                  <a:gd name="connsiteY24" fmla="*/ 1113559 h 1499396"/>
                  <a:gd name="connsiteX25" fmla="*/ 299021 w 1033791"/>
                  <a:gd name="connsiteY25" fmla="*/ 1169897 h 1499396"/>
                  <a:gd name="connsiteX26" fmla="*/ 368360 w 1033791"/>
                  <a:gd name="connsiteY26" fmla="*/ 1113559 h 1499396"/>
                  <a:gd name="connsiteX27" fmla="*/ 394363 w 1033791"/>
                  <a:gd name="connsiteY27" fmla="*/ 1044221 h 1499396"/>
                  <a:gd name="connsiteX28" fmla="*/ 416031 w 1033791"/>
                  <a:gd name="connsiteY28" fmla="*/ 935880 h 1499396"/>
                  <a:gd name="connsiteX29" fmla="*/ 450700 w 1033791"/>
                  <a:gd name="connsiteY29" fmla="*/ 862208 h 1499396"/>
                  <a:gd name="connsiteX30" fmla="*/ 372694 w 1033791"/>
                  <a:gd name="connsiteY30" fmla="*/ 888210 h 1499396"/>
                  <a:gd name="connsiteX31" fmla="*/ 347947 w 1033791"/>
                  <a:gd name="connsiteY31" fmla="*/ 882621 h 1499396"/>
                  <a:gd name="connsiteX32" fmla="*/ 268686 w 1033791"/>
                  <a:gd name="connsiteY32" fmla="*/ 901210 h 1499396"/>
                  <a:gd name="connsiteX33" fmla="*/ 255686 w 1033791"/>
                  <a:gd name="connsiteY33" fmla="*/ 892543 h 1499396"/>
                  <a:gd name="connsiteX34" fmla="*/ 268686 w 1033791"/>
                  <a:gd name="connsiteY34" fmla="*/ 875209 h 1499396"/>
                  <a:gd name="connsiteX35" fmla="*/ 203682 w 1033791"/>
                  <a:gd name="connsiteY35" fmla="*/ 883876 h 1499396"/>
                  <a:gd name="connsiteX36" fmla="*/ 190681 w 1033791"/>
                  <a:gd name="connsiteY36" fmla="*/ 857874 h 1499396"/>
                  <a:gd name="connsiteX37" fmla="*/ 212349 w 1033791"/>
                  <a:gd name="connsiteY37" fmla="*/ 814538 h 1499396"/>
                  <a:gd name="connsiteX38" fmla="*/ 212349 w 1033791"/>
                  <a:gd name="connsiteY38" fmla="*/ 792869 h 1499396"/>
                  <a:gd name="connsiteX39" fmla="*/ 260019 w 1033791"/>
                  <a:gd name="connsiteY39" fmla="*/ 771770 h 1499396"/>
                  <a:gd name="connsiteX40" fmla="*/ 376007 w 1033791"/>
                  <a:gd name="connsiteY40" fmla="*/ 753180 h 1499396"/>
                  <a:gd name="connsiteX41" fmla="*/ 494036 w 1033791"/>
                  <a:gd name="connsiteY41" fmla="*/ 732198 h 1499396"/>
                  <a:gd name="connsiteX42" fmla="*/ 515704 w 1033791"/>
                  <a:gd name="connsiteY42" fmla="*/ 688862 h 1499396"/>
                  <a:gd name="connsiteX43" fmla="*/ 507037 w 1033791"/>
                  <a:gd name="connsiteY43" fmla="*/ 645525 h 1499396"/>
                  <a:gd name="connsiteX44" fmla="*/ 468034 w 1033791"/>
                  <a:gd name="connsiteY44" fmla="*/ 645525 h 1499396"/>
                  <a:gd name="connsiteX45" fmla="*/ 342358 w 1033791"/>
                  <a:gd name="connsiteY45" fmla="*/ 684528 h 1499396"/>
                  <a:gd name="connsiteX46" fmla="*/ 251352 w 1033791"/>
                  <a:gd name="connsiteY46" fmla="*/ 688862 h 1499396"/>
                  <a:gd name="connsiteX47" fmla="*/ 238351 w 1033791"/>
                  <a:gd name="connsiteY47" fmla="*/ 658526 h 1499396"/>
                  <a:gd name="connsiteX48" fmla="*/ 260019 w 1033791"/>
                  <a:gd name="connsiteY48" fmla="*/ 645525 h 1499396"/>
                  <a:gd name="connsiteX49" fmla="*/ 212349 w 1033791"/>
                  <a:gd name="connsiteY49" fmla="*/ 645525 h 1499396"/>
                  <a:gd name="connsiteX50" fmla="*/ 156012 w 1033791"/>
                  <a:gd name="connsiteY50" fmla="*/ 610856 h 1499396"/>
                  <a:gd name="connsiteX51" fmla="*/ 156012 w 1033791"/>
                  <a:gd name="connsiteY51" fmla="*/ 589188 h 1499396"/>
                  <a:gd name="connsiteX52" fmla="*/ 121342 w 1033791"/>
                  <a:gd name="connsiteY52" fmla="*/ 571853 h 1499396"/>
                  <a:gd name="connsiteX53" fmla="*/ 108341 w 1033791"/>
                  <a:gd name="connsiteY53" fmla="*/ 550185 h 1499396"/>
                  <a:gd name="connsiteX54" fmla="*/ 104008 w 1033791"/>
                  <a:gd name="connsiteY54" fmla="*/ 476513 h 1499396"/>
                  <a:gd name="connsiteX55" fmla="*/ 175855 w 1033791"/>
                  <a:gd name="connsiteY55" fmla="*/ 390525 h 1499396"/>
                  <a:gd name="connsiteX56" fmla="*/ 213604 w 1033791"/>
                  <a:gd name="connsiteY56" fmla="*/ 247515 h 1499396"/>
                  <a:gd name="connsiteX57" fmla="*/ 281687 w 1033791"/>
                  <a:gd name="connsiteY57" fmla="*/ 112486 h 1499396"/>
                  <a:gd name="connsiteX58" fmla="*/ 411697 w 1033791"/>
                  <a:gd name="connsiteY58" fmla="*/ 38814 h 1499396"/>
                  <a:gd name="connsiteX59" fmla="*/ 535135 w 1033791"/>
                  <a:gd name="connsiteY59" fmla="*/ 859 h 1499396"/>
                  <a:gd name="connsiteX60" fmla="*/ 702051 w 1033791"/>
                  <a:gd name="connsiteY60" fmla="*/ 25813 h 1499396"/>
                  <a:gd name="connsiteX0" fmla="*/ 719980 w 1033791"/>
                  <a:gd name="connsiteY0" fmla="*/ 36909 h 1498539"/>
                  <a:gd name="connsiteX1" fmla="*/ 849395 w 1033791"/>
                  <a:gd name="connsiteY1" fmla="*/ 146299 h 1498539"/>
                  <a:gd name="connsiteX2" fmla="*/ 927401 w 1033791"/>
                  <a:gd name="connsiteY2" fmla="*/ 289309 h 1498539"/>
                  <a:gd name="connsiteX3" fmla="*/ 957854 w 1033791"/>
                  <a:gd name="connsiteY3" fmla="*/ 396396 h 1498539"/>
                  <a:gd name="connsiteX4" fmla="*/ 991267 w 1033791"/>
                  <a:gd name="connsiteY4" fmla="*/ 557995 h 1498539"/>
                  <a:gd name="connsiteX5" fmla="*/ 1031409 w 1033791"/>
                  <a:gd name="connsiteY5" fmla="*/ 735675 h 1498539"/>
                  <a:gd name="connsiteX6" fmla="*/ 1027075 w 1033791"/>
                  <a:gd name="connsiteY6" fmla="*/ 874352 h 1498539"/>
                  <a:gd name="connsiteX7" fmla="*/ 1009740 w 1033791"/>
                  <a:gd name="connsiteY7" fmla="*/ 1130037 h 1498539"/>
                  <a:gd name="connsiteX8" fmla="*/ 884065 w 1033791"/>
                  <a:gd name="connsiteY8" fmla="*/ 1338052 h 1498539"/>
                  <a:gd name="connsiteX9" fmla="*/ 667382 w 1033791"/>
                  <a:gd name="connsiteY9" fmla="*/ 1463728 h 1498539"/>
                  <a:gd name="connsiteX10" fmla="*/ 541706 w 1033791"/>
                  <a:gd name="connsiteY10" fmla="*/ 1498397 h 1498539"/>
                  <a:gd name="connsiteX11" fmla="*/ 368360 w 1033791"/>
                  <a:gd name="connsiteY11" fmla="*/ 1455061 h 1498539"/>
                  <a:gd name="connsiteX12" fmla="*/ 242685 w 1033791"/>
                  <a:gd name="connsiteY12" fmla="*/ 1390056 h 1498539"/>
                  <a:gd name="connsiteX13" fmla="*/ 143011 w 1033791"/>
                  <a:gd name="connsiteY13" fmla="*/ 1273047 h 1498539"/>
                  <a:gd name="connsiteX14" fmla="*/ 43337 w 1033791"/>
                  <a:gd name="connsiteY14" fmla="*/ 1195042 h 1498539"/>
                  <a:gd name="connsiteX15" fmla="*/ 8668 w 1033791"/>
                  <a:gd name="connsiteY15" fmla="*/ 1121370 h 1498539"/>
                  <a:gd name="connsiteX16" fmla="*/ 30336 w 1033791"/>
                  <a:gd name="connsiteY16" fmla="*/ 1091034 h 1498539"/>
                  <a:gd name="connsiteX17" fmla="*/ 17335 w 1033791"/>
                  <a:gd name="connsiteY17" fmla="*/ 1073699 h 1498539"/>
                  <a:gd name="connsiteX18" fmla="*/ 34669 w 1033791"/>
                  <a:gd name="connsiteY18" fmla="*/ 1065032 h 1498539"/>
                  <a:gd name="connsiteX19" fmla="*/ 0 w 1033791"/>
                  <a:gd name="connsiteY19" fmla="*/ 1017362 h 1498539"/>
                  <a:gd name="connsiteX20" fmla="*/ 34669 w 1033791"/>
                  <a:gd name="connsiteY20" fmla="*/ 1008695 h 1498539"/>
                  <a:gd name="connsiteX21" fmla="*/ 82340 w 1033791"/>
                  <a:gd name="connsiteY21" fmla="*/ 1026029 h 1498539"/>
                  <a:gd name="connsiteX22" fmla="*/ 60671 w 1033791"/>
                  <a:gd name="connsiteY22" fmla="*/ 978359 h 1498539"/>
                  <a:gd name="connsiteX23" fmla="*/ 104008 w 1033791"/>
                  <a:gd name="connsiteY23" fmla="*/ 987026 h 1498539"/>
                  <a:gd name="connsiteX24" fmla="*/ 177680 w 1033791"/>
                  <a:gd name="connsiteY24" fmla="*/ 1112702 h 1498539"/>
                  <a:gd name="connsiteX25" fmla="*/ 299021 w 1033791"/>
                  <a:gd name="connsiteY25" fmla="*/ 1169040 h 1498539"/>
                  <a:gd name="connsiteX26" fmla="*/ 368360 w 1033791"/>
                  <a:gd name="connsiteY26" fmla="*/ 1112702 h 1498539"/>
                  <a:gd name="connsiteX27" fmla="*/ 394363 w 1033791"/>
                  <a:gd name="connsiteY27" fmla="*/ 1043364 h 1498539"/>
                  <a:gd name="connsiteX28" fmla="*/ 416031 w 1033791"/>
                  <a:gd name="connsiteY28" fmla="*/ 935023 h 1498539"/>
                  <a:gd name="connsiteX29" fmla="*/ 450700 w 1033791"/>
                  <a:gd name="connsiteY29" fmla="*/ 861351 h 1498539"/>
                  <a:gd name="connsiteX30" fmla="*/ 372694 w 1033791"/>
                  <a:gd name="connsiteY30" fmla="*/ 887353 h 1498539"/>
                  <a:gd name="connsiteX31" fmla="*/ 347947 w 1033791"/>
                  <a:gd name="connsiteY31" fmla="*/ 881764 h 1498539"/>
                  <a:gd name="connsiteX32" fmla="*/ 268686 w 1033791"/>
                  <a:gd name="connsiteY32" fmla="*/ 900353 h 1498539"/>
                  <a:gd name="connsiteX33" fmla="*/ 255686 w 1033791"/>
                  <a:gd name="connsiteY33" fmla="*/ 891686 h 1498539"/>
                  <a:gd name="connsiteX34" fmla="*/ 268686 w 1033791"/>
                  <a:gd name="connsiteY34" fmla="*/ 874352 h 1498539"/>
                  <a:gd name="connsiteX35" fmla="*/ 203682 w 1033791"/>
                  <a:gd name="connsiteY35" fmla="*/ 883019 h 1498539"/>
                  <a:gd name="connsiteX36" fmla="*/ 190681 w 1033791"/>
                  <a:gd name="connsiteY36" fmla="*/ 857017 h 1498539"/>
                  <a:gd name="connsiteX37" fmla="*/ 212349 w 1033791"/>
                  <a:gd name="connsiteY37" fmla="*/ 813681 h 1498539"/>
                  <a:gd name="connsiteX38" fmla="*/ 212349 w 1033791"/>
                  <a:gd name="connsiteY38" fmla="*/ 792012 h 1498539"/>
                  <a:gd name="connsiteX39" fmla="*/ 260019 w 1033791"/>
                  <a:gd name="connsiteY39" fmla="*/ 770913 h 1498539"/>
                  <a:gd name="connsiteX40" fmla="*/ 376007 w 1033791"/>
                  <a:gd name="connsiteY40" fmla="*/ 752323 h 1498539"/>
                  <a:gd name="connsiteX41" fmla="*/ 494036 w 1033791"/>
                  <a:gd name="connsiteY41" fmla="*/ 731341 h 1498539"/>
                  <a:gd name="connsiteX42" fmla="*/ 515704 w 1033791"/>
                  <a:gd name="connsiteY42" fmla="*/ 688005 h 1498539"/>
                  <a:gd name="connsiteX43" fmla="*/ 507037 w 1033791"/>
                  <a:gd name="connsiteY43" fmla="*/ 644668 h 1498539"/>
                  <a:gd name="connsiteX44" fmla="*/ 468034 w 1033791"/>
                  <a:gd name="connsiteY44" fmla="*/ 644668 h 1498539"/>
                  <a:gd name="connsiteX45" fmla="*/ 342358 w 1033791"/>
                  <a:gd name="connsiteY45" fmla="*/ 683671 h 1498539"/>
                  <a:gd name="connsiteX46" fmla="*/ 251352 w 1033791"/>
                  <a:gd name="connsiteY46" fmla="*/ 688005 h 1498539"/>
                  <a:gd name="connsiteX47" fmla="*/ 238351 w 1033791"/>
                  <a:gd name="connsiteY47" fmla="*/ 657669 h 1498539"/>
                  <a:gd name="connsiteX48" fmla="*/ 260019 w 1033791"/>
                  <a:gd name="connsiteY48" fmla="*/ 644668 h 1498539"/>
                  <a:gd name="connsiteX49" fmla="*/ 212349 w 1033791"/>
                  <a:gd name="connsiteY49" fmla="*/ 644668 h 1498539"/>
                  <a:gd name="connsiteX50" fmla="*/ 156012 w 1033791"/>
                  <a:gd name="connsiteY50" fmla="*/ 609999 h 1498539"/>
                  <a:gd name="connsiteX51" fmla="*/ 156012 w 1033791"/>
                  <a:gd name="connsiteY51" fmla="*/ 588331 h 1498539"/>
                  <a:gd name="connsiteX52" fmla="*/ 121342 w 1033791"/>
                  <a:gd name="connsiteY52" fmla="*/ 570996 h 1498539"/>
                  <a:gd name="connsiteX53" fmla="*/ 108341 w 1033791"/>
                  <a:gd name="connsiteY53" fmla="*/ 549328 h 1498539"/>
                  <a:gd name="connsiteX54" fmla="*/ 104008 w 1033791"/>
                  <a:gd name="connsiteY54" fmla="*/ 475656 h 1498539"/>
                  <a:gd name="connsiteX55" fmla="*/ 175855 w 1033791"/>
                  <a:gd name="connsiteY55" fmla="*/ 389668 h 1498539"/>
                  <a:gd name="connsiteX56" fmla="*/ 213604 w 1033791"/>
                  <a:gd name="connsiteY56" fmla="*/ 246658 h 1498539"/>
                  <a:gd name="connsiteX57" fmla="*/ 281687 w 1033791"/>
                  <a:gd name="connsiteY57" fmla="*/ 111629 h 1498539"/>
                  <a:gd name="connsiteX58" fmla="*/ 411697 w 1033791"/>
                  <a:gd name="connsiteY58" fmla="*/ 37957 h 1498539"/>
                  <a:gd name="connsiteX59" fmla="*/ 535135 w 1033791"/>
                  <a:gd name="connsiteY59" fmla="*/ 2 h 1498539"/>
                  <a:gd name="connsiteX60" fmla="*/ 719980 w 1033791"/>
                  <a:gd name="connsiteY60" fmla="*/ 36909 h 1498539"/>
                  <a:gd name="connsiteX0" fmla="*/ 719980 w 1033791"/>
                  <a:gd name="connsiteY0" fmla="*/ 37214 h 1498844"/>
                  <a:gd name="connsiteX1" fmla="*/ 849395 w 1033791"/>
                  <a:gd name="connsiteY1" fmla="*/ 146604 h 1498844"/>
                  <a:gd name="connsiteX2" fmla="*/ 927401 w 1033791"/>
                  <a:gd name="connsiteY2" fmla="*/ 289614 h 1498844"/>
                  <a:gd name="connsiteX3" fmla="*/ 957854 w 1033791"/>
                  <a:gd name="connsiteY3" fmla="*/ 396701 h 1498844"/>
                  <a:gd name="connsiteX4" fmla="*/ 991267 w 1033791"/>
                  <a:gd name="connsiteY4" fmla="*/ 558300 h 1498844"/>
                  <a:gd name="connsiteX5" fmla="*/ 1031409 w 1033791"/>
                  <a:gd name="connsiteY5" fmla="*/ 735980 h 1498844"/>
                  <a:gd name="connsiteX6" fmla="*/ 1027075 w 1033791"/>
                  <a:gd name="connsiteY6" fmla="*/ 874657 h 1498844"/>
                  <a:gd name="connsiteX7" fmla="*/ 1009740 w 1033791"/>
                  <a:gd name="connsiteY7" fmla="*/ 1130342 h 1498844"/>
                  <a:gd name="connsiteX8" fmla="*/ 884065 w 1033791"/>
                  <a:gd name="connsiteY8" fmla="*/ 1338357 h 1498844"/>
                  <a:gd name="connsiteX9" fmla="*/ 667382 w 1033791"/>
                  <a:gd name="connsiteY9" fmla="*/ 1464033 h 1498844"/>
                  <a:gd name="connsiteX10" fmla="*/ 541706 w 1033791"/>
                  <a:gd name="connsiteY10" fmla="*/ 1498702 h 1498844"/>
                  <a:gd name="connsiteX11" fmla="*/ 368360 w 1033791"/>
                  <a:gd name="connsiteY11" fmla="*/ 1455366 h 1498844"/>
                  <a:gd name="connsiteX12" fmla="*/ 242685 w 1033791"/>
                  <a:gd name="connsiteY12" fmla="*/ 1390361 h 1498844"/>
                  <a:gd name="connsiteX13" fmla="*/ 143011 w 1033791"/>
                  <a:gd name="connsiteY13" fmla="*/ 1273352 h 1498844"/>
                  <a:gd name="connsiteX14" fmla="*/ 43337 w 1033791"/>
                  <a:gd name="connsiteY14" fmla="*/ 1195347 h 1498844"/>
                  <a:gd name="connsiteX15" fmla="*/ 8668 w 1033791"/>
                  <a:gd name="connsiteY15" fmla="*/ 1121675 h 1498844"/>
                  <a:gd name="connsiteX16" fmla="*/ 30336 w 1033791"/>
                  <a:gd name="connsiteY16" fmla="*/ 1091339 h 1498844"/>
                  <a:gd name="connsiteX17" fmla="*/ 17335 w 1033791"/>
                  <a:gd name="connsiteY17" fmla="*/ 1074004 h 1498844"/>
                  <a:gd name="connsiteX18" fmla="*/ 34669 w 1033791"/>
                  <a:gd name="connsiteY18" fmla="*/ 1065337 h 1498844"/>
                  <a:gd name="connsiteX19" fmla="*/ 0 w 1033791"/>
                  <a:gd name="connsiteY19" fmla="*/ 1017667 h 1498844"/>
                  <a:gd name="connsiteX20" fmla="*/ 34669 w 1033791"/>
                  <a:gd name="connsiteY20" fmla="*/ 1009000 h 1498844"/>
                  <a:gd name="connsiteX21" fmla="*/ 82340 w 1033791"/>
                  <a:gd name="connsiteY21" fmla="*/ 1026334 h 1498844"/>
                  <a:gd name="connsiteX22" fmla="*/ 60671 w 1033791"/>
                  <a:gd name="connsiteY22" fmla="*/ 978664 h 1498844"/>
                  <a:gd name="connsiteX23" fmla="*/ 104008 w 1033791"/>
                  <a:gd name="connsiteY23" fmla="*/ 987331 h 1498844"/>
                  <a:gd name="connsiteX24" fmla="*/ 177680 w 1033791"/>
                  <a:gd name="connsiteY24" fmla="*/ 1113007 h 1498844"/>
                  <a:gd name="connsiteX25" fmla="*/ 299021 w 1033791"/>
                  <a:gd name="connsiteY25" fmla="*/ 1169345 h 1498844"/>
                  <a:gd name="connsiteX26" fmla="*/ 368360 w 1033791"/>
                  <a:gd name="connsiteY26" fmla="*/ 1113007 h 1498844"/>
                  <a:gd name="connsiteX27" fmla="*/ 394363 w 1033791"/>
                  <a:gd name="connsiteY27" fmla="*/ 1043669 h 1498844"/>
                  <a:gd name="connsiteX28" fmla="*/ 416031 w 1033791"/>
                  <a:gd name="connsiteY28" fmla="*/ 935328 h 1498844"/>
                  <a:gd name="connsiteX29" fmla="*/ 450700 w 1033791"/>
                  <a:gd name="connsiteY29" fmla="*/ 861656 h 1498844"/>
                  <a:gd name="connsiteX30" fmla="*/ 372694 w 1033791"/>
                  <a:gd name="connsiteY30" fmla="*/ 887658 h 1498844"/>
                  <a:gd name="connsiteX31" fmla="*/ 347947 w 1033791"/>
                  <a:gd name="connsiteY31" fmla="*/ 882069 h 1498844"/>
                  <a:gd name="connsiteX32" fmla="*/ 268686 w 1033791"/>
                  <a:gd name="connsiteY32" fmla="*/ 900658 h 1498844"/>
                  <a:gd name="connsiteX33" fmla="*/ 255686 w 1033791"/>
                  <a:gd name="connsiteY33" fmla="*/ 891991 h 1498844"/>
                  <a:gd name="connsiteX34" fmla="*/ 268686 w 1033791"/>
                  <a:gd name="connsiteY34" fmla="*/ 874657 h 1498844"/>
                  <a:gd name="connsiteX35" fmla="*/ 203682 w 1033791"/>
                  <a:gd name="connsiteY35" fmla="*/ 883324 h 1498844"/>
                  <a:gd name="connsiteX36" fmla="*/ 190681 w 1033791"/>
                  <a:gd name="connsiteY36" fmla="*/ 857322 h 1498844"/>
                  <a:gd name="connsiteX37" fmla="*/ 212349 w 1033791"/>
                  <a:gd name="connsiteY37" fmla="*/ 813986 h 1498844"/>
                  <a:gd name="connsiteX38" fmla="*/ 212349 w 1033791"/>
                  <a:gd name="connsiteY38" fmla="*/ 792317 h 1498844"/>
                  <a:gd name="connsiteX39" fmla="*/ 260019 w 1033791"/>
                  <a:gd name="connsiteY39" fmla="*/ 771218 h 1498844"/>
                  <a:gd name="connsiteX40" fmla="*/ 376007 w 1033791"/>
                  <a:gd name="connsiteY40" fmla="*/ 752628 h 1498844"/>
                  <a:gd name="connsiteX41" fmla="*/ 494036 w 1033791"/>
                  <a:gd name="connsiteY41" fmla="*/ 731646 h 1498844"/>
                  <a:gd name="connsiteX42" fmla="*/ 515704 w 1033791"/>
                  <a:gd name="connsiteY42" fmla="*/ 688310 h 1498844"/>
                  <a:gd name="connsiteX43" fmla="*/ 507037 w 1033791"/>
                  <a:gd name="connsiteY43" fmla="*/ 644973 h 1498844"/>
                  <a:gd name="connsiteX44" fmla="*/ 468034 w 1033791"/>
                  <a:gd name="connsiteY44" fmla="*/ 644973 h 1498844"/>
                  <a:gd name="connsiteX45" fmla="*/ 342358 w 1033791"/>
                  <a:gd name="connsiteY45" fmla="*/ 683976 h 1498844"/>
                  <a:gd name="connsiteX46" fmla="*/ 251352 w 1033791"/>
                  <a:gd name="connsiteY46" fmla="*/ 688310 h 1498844"/>
                  <a:gd name="connsiteX47" fmla="*/ 238351 w 1033791"/>
                  <a:gd name="connsiteY47" fmla="*/ 657974 h 1498844"/>
                  <a:gd name="connsiteX48" fmla="*/ 260019 w 1033791"/>
                  <a:gd name="connsiteY48" fmla="*/ 644973 h 1498844"/>
                  <a:gd name="connsiteX49" fmla="*/ 212349 w 1033791"/>
                  <a:gd name="connsiteY49" fmla="*/ 644973 h 1498844"/>
                  <a:gd name="connsiteX50" fmla="*/ 156012 w 1033791"/>
                  <a:gd name="connsiteY50" fmla="*/ 610304 h 1498844"/>
                  <a:gd name="connsiteX51" fmla="*/ 156012 w 1033791"/>
                  <a:gd name="connsiteY51" fmla="*/ 588636 h 1498844"/>
                  <a:gd name="connsiteX52" fmla="*/ 121342 w 1033791"/>
                  <a:gd name="connsiteY52" fmla="*/ 571301 h 1498844"/>
                  <a:gd name="connsiteX53" fmla="*/ 108341 w 1033791"/>
                  <a:gd name="connsiteY53" fmla="*/ 549633 h 1498844"/>
                  <a:gd name="connsiteX54" fmla="*/ 104008 w 1033791"/>
                  <a:gd name="connsiteY54" fmla="*/ 475961 h 1498844"/>
                  <a:gd name="connsiteX55" fmla="*/ 175855 w 1033791"/>
                  <a:gd name="connsiteY55" fmla="*/ 389973 h 1498844"/>
                  <a:gd name="connsiteX56" fmla="*/ 213604 w 1033791"/>
                  <a:gd name="connsiteY56" fmla="*/ 246963 h 1498844"/>
                  <a:gd name="connsiteX57" fmla="*/ 281687 w 1033791"/>
                  <a:gd name="connsiteY57" fmla="*/ 111934 h 1498844"/>
                  <a:gd name="connsiteX58" fmla="*/ 390596 w 1033791"/>
                  <a:gd name="connsiteY58" fmla="*/ 24194 h 1498844"/>
                  <a:gd name="connsiteX59" fmla="*/ 535135 w 1033791"/>
                  <a:gd name="connsiteY59" fmla="*/ 307 h 1498844"/>
                  <a:gd name="connsiteX60" fmla="*/ 719980 w 1033791"/>
                  <a:gd name="connsiteY60" fmla="*/ 37214 h 1498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033791" h="1498844">
                    <a:moveTo>
                      <a:pt x="719980" y="37214"/>
                    </a:moveTo>
                    <a:cubicBezTo>
                      <a:pt x="772357" y="61597"/>
                      <a:pt x="814825" y="104537"/>
                      <a:pt x="849395" y="146604"/>
                    </a:cubicBezTo>
                    <a:cubicBezTo>
                      <a:pt x="883965" y="188671"/>
                      <a:pt x="909325" y="247931"/>
                      <a:pt x="927401" y="289614"/>
                    </a:cubicBezTo>
                    <a:cubicBezTo>
                      <a:pt x="945477" y="331297"/>
                      <a:pt x="947210" y="351920"/>
                      <a:pt x="957854" y="396701"/>
                    </a:cubicBezTo>
                    <a:cubicBezTo>
                      <a:pt x="968498" y="441482"/>
                      <a:pt x="979008" y="501754"/>
                      <a:pt x="991267" y="558300"/>
                    </a:cubicBezTo>
                    <a:cubicBezTo>
                      <a:pt x="1003526" y="614846"/>
                      <a:pt x="1025441" y="683254"/>
                      <a:pt x="1031409" y="735980"/>
                    </a:cubicBezTo>
                    <a:cubicBezTo>
                      <a:pt x="1037377" y="788706"/>
                      <a:pt x="1030686" y="808930"/>
                      <a:pt x="1027075" y="874657"/>
                    </a:cubicBezTo>
                    <a:cubicBezTo>
                      <a:pt x="1023464" y="940384"/>
                      <a:pt x="1033575" y="1053059"/>
                      <a:pt x="1009740" y="1130342"/>
                    </a:cubicBezTo>
                    <a:cubicBezTo>
                      <a:pt x="985905" y="1207625"/>
                      <a:pt x="941125" y="1282742"/>
                      <a:pt x="884065" y="1338357"/>
                    </a:cubicBezTo>
                    <a:cubicBezTo>
                      <a:pt x="827005" y="1393972"/>
                      <a:pt x="724442" y="1437309"/>
                      <a:pt x="667382" y="1464033"/>
                    </a:cubicBezTo>
                    <a:cubicBezTo>
                      <a:pt x="610322" y="1490757"/>
                      <a:pt x="591543" y="1500146"/>
                      <a:pt x="541706" y="1498702"/>
                    </a:cubicBezTo>
                    <a:cubicBezTo>
                      <a:pt x="491869" y="1497258"/>
                      <a:pt x="418197" y="1473423"/>
                      <a:pt x="368360" y="1455366"/>
                    </a:cubicBezTo>
                    <a:cubicBezTo>
                      <a:pt x="318523" y="1437309"/>
                      <a:pt x="280243" y="1420697"/>
                      <a:pt x="242685" y="1390361"/>
                    </a:cubicBezTo>
                    <a:cubicBezTo>
                      <a:pt x="205127" y="1360025"/>
                      <a:pt x="176236" y="1305854"/>
                      <a:pt x="143011" y="1273352"/>
                    </a:cubicBezTo>
                    <a:cubicBezTo>
                      <a:pt x="109786" y="1240850"/>
                      <a:pt x="65727" y="1220626"/>
                      <a:pt x="43337" y="1195347"/>
                    </a:cubicBezTo>
                    <a:cubicBezTo>
                      <a:pt x="20947" y="1170068"/>
                      <a:pt x="10835" y="1139010"/>
                      <a:pt x="8668" y="1121675"/>
                    </a:cubicBezTo>
                    <a:cubicBezTo>
                      <a:pt x="6501" y="1104340"/>
                      <a:pt x="28891" y="1099284"/>
                      <a:pt x="30336" y="1091339"/>
                    </a:cubicBezTo>
                    <a:cubicBezTo>
                      <a:pt x="31780" y="1083394"/>
                      <a:pt x="16613" y="1078338"/>
                      <a:pt x="17335" y="1074004"/>
                    </a:cubicBezTo>
                    <a:cubicBezTo>
                      <a:pt x="18057" y="1069670"/>
                      <a:pt x="37558" y="1074726"/>
                      <a:pt x="34669" y="1065337"/>
                    </a:cubicBezTo>
                    <a:cubicBezTo>
                      <a:pt x="31780" y="1055948"/>
                      <a:pt x="0" y="1027056"/>
                      <a:pt x="0" y="1017667"/>
                    </a:cubicBezTo>
                    <a:cubicBezTo>
                      <a:pt x="0" y="1008278"/>
                      <a:pt x="20946" y="1007556"/>
                      <a:pt x="34669" y="1009000"/>
                    </a:cubicBezTo>
                    <a:cubicBezTo>
                      <a:pt x="48392" y="1010444"/>
                      <a:pt x="78006" y="1031390"/>
                      <a:pt x="82340" y="1026334"/>
                    </a:cubicBezTo>
                    <a:cubicBezTo>
                      <a:pt x="86674" y="1021278"/>
                      <a:pt x="57060" y="985164"/>
                      <a:pt x="60671" y="978664"/>
                    </a:cubicBezTo>
                    <a:cubicBezTo>
                      <a:pt x="64282" y="972164"/>
                      <a:pt x="84507" y="964941"/>
                      <a:pt x="104008" y="987331"/>
                    </a:cubicBezTo>
                    <a:cubicBezTo>
                      <a:pt x="123509" y="1009721"/>
                      <a:pt x="145178" y="1082671"/>
                      <a:pt x="177680" y="1113007"/>
                    </a:cubicBezTo>
                    <a:cubicBezTo>
                      <a:pt x="210182" y="1143343"/>
                      <a:pt x="267241" y="1169345"/>
                      <a:pt x="299021" y="1169345"/>
                    </a:cubicBezTo>
                    <a:cubicBezTo>
                      <a:pt x="330801" y="1169345"/>
                      <a:pt x="352470" y="1133953"/>
                      <a:pt x="368360" y="1113007"/>
                    </a:cubicBezTo>
                    <a:cubicBezTo>
                      <a:pt x="384250" y="1092061"/>
                      <a:pt x="386418" y="1073282"/>
                      <a:pt x="394363" y="1043669"/>
                    </a:cubicBezTo>
                    <a:cubicBezTo>
                      <a:pt x="402308" y="1014056"/>
                      <a:pt x="406642" y="965663"/>
                      <a:pt x="416031" y="935328"/>
                    </a:cubicBezTo>
                    <a:cubicBezTo>
                      <a:pt x="425420" y="904993"/>
                      <a:pt x="457923" y="869601"/>
                      <a:pt x="450700" y="861656"/>
                    </a:cubicBezTo>
                    <a:cubicBezTo>
                      <a:pt x="443477" y="853711"/>
                      <a:pt x="389819" y="884256"/>
                      <a:pt x="372694" y="887658"/>
                    </a:cubicBezTo>
                    <a:cubicBezTo>
                      <a:pt x="355569" y="891060"/>
                      <a:pt x="365282" y="879902"/>
                      <a:pt x="347947" y="882069"/>
                    </a:cubicBezTo>
                    <a:cubicBezTo>
                      <a:pt x="330612" y="884236"/>
                      <a:pt x="284063" y="899004"/>
                      <a:pt x="268686" y="900658"/>
                    </a:cubicBezTo>
                    <a:cubicBezTo>
                      <a:pt x="253309" y="902312"/>
                      <a:pt x="255686" y="896324"/>
                      <a:pt x="255686" y="891991"/>
                    </a:cubicBezTo>
                    <a:cubicBezTo>
                      <a:pt x="255686" y="887658"/>
                      <a:pt x="277353" y="876102"/>
                      <a:pt x="268686" y="874657"/>
                    </a:cubicBezTo>
                    <a:cubicBezTo>
                      <a:pt x="260019" y="873213"/>
                      <a:pt x="216683" y="886213"/>
                      <a:pt x="203682" y="883324"/>
                    </a:cubicBezTo>
                    <a:cubicBezTo>
                      <a:pt x="190681" y="880435"/>
                      <a:pt x="189237" y="868878"/>
                      <a:pt x="190681" y="857322"/>
                    </a:cubicBezTo>
                    <a:cubicBezTo>
                      <a:pt x="192125" y="845766"/>
                      <a:pt x="208738" y="824820"/>
                      <a:pt x="212349" y="813986"/>
                    </a:cubicBezTo>
                    <a:cubicBezTo>
                      <a:pt x="215960" y="803152"/>
                      <a:pt x="204404" y="799445"/>
                      <a:pt x="212349" y="792317"/>
                    </a:cubicBezTo>
                    <a:cubicBezTo>
                      <a:pt x="220294" y="785189"/>
                      <a:pt x="232743" y="777833"/>
                      <a:pt x="260019" y="771218"/>
                    </a:cubicBezTo>
                    <a:cubicBezTo>
                      <a:pt x="287295" y="764603"/>
                      <a:pt x="337004" y="759223"/>
                      <a:pt x="376007" y="752628"/>
                    </a:cubicBezTo>
                    <a:cubicBezTo>
                      <a:pt x="415010" y="746033"/>
                      <a:pt x="470753" y="742366"/>
                      <a:pt x="494036" y="731646"/>
                    </a:cubicBezTo>
                    <a:cubicBezTo>
                      <a:pt x="517319" y="720926"/>
                      <a:pt x="513537" y="702755"/>
                      <a:pt x="515704" y="688310"/>
                    </a:cubicBezTo>
                    <a:cubicBezTo>
                      <a:pt x="517871" y="673865"/>
                      <a:pt x="514982" y="652196"/>
                      <a:pt x="507037" y="644973"/>
                    </a:cubicBezTo>
                    <a:cubicBezTo>
                      <a:pt x="499092" y="637750"/>
                      <a:pt x="495480" y="638473"/>
                      <a:pt x="468034" y="644973"/>
                    </a:cubicBezTo>
                    <a:cubicBezTo>
                      <a:pt x="440587" y="651474"/>
                      <a:pt x="378472" y="676753"/>
                      <a:pt x="342358" y="683976"/>
                    </a:cubicBezTo>
                    <a:cubicBezTo>
                      <a:pt x="306244" y="691199"/>
                      <a:pt x="268687" y="692644"/>
                      <a:pt x="251352" y="688310"/>
                    </a:cubicBezTo>
                    <a:cubicBezTo>
                      <a:pt x="234017" y="683976"/>
                      <a:pt x="236907" y="665197"/>
                      <a:pt x="238351" y="657974"/>
                    </a:cubicBezTo>
                    <a:cubicBezTo>
                      <a:pt x="239795" y="650751"/>
                      <a:pt x="264353" y="647140"/>
                      <a:pt x="260019" y="644973"/>
                    </a:cubicBezTo>
                    <a:cubicBezTo>
                      <a:pt x="255685" y="642806"/>
                      <a:pt x="229683" y="650751"/>
                      <a:pt x="212349" y="644973"/>
                    </a:cubicBezTo>
                    <a:cubicBezTo>
                      <a:pt x="195014" y="639195"/>
                      <a:pt x="165401" y="619693"/>
                      <a:pt x="156012" y="610304"/>
                    </a:cubicBezTo>
                    <a:cubicBezTo>
                      <a:pt x="146623" y="600915"/>
                      <a:pt x="161790" y="595136"/>
                      <a:pt x="156012" y="588636"/>
                    </a:cubicBezTo>
                    <a:cubicBezTo>
                      <a:pt x="150234" y="582136"/>
                      <a:pt x="129287" y="577801"/>
                      <a:pt x="121342" y="571301"/>
                    </a:cubicBezTo>
                    <a:cubicBezTo>
                      <a:pt x="113397" y="564801"/>
                      <a:pt x="111230" y="565523"/>
                      <a:pt x="108341" y="549633"/>
                    </a:cubicBezTo>
                    <a:cubicBezTo>
                      <a:pt x="105452" y="533743"/>
                      <a:pt x="92756" y="502571"/>
                      <a:pt x="104008" y="475961"/>
                    </a:cubicBezTo>
                    <a:cubicBezTo>
                      <a:pt x="115260" y="449351"/>
                      <a:pt x="157589" y="428139"/>
                      <a:pt x="175855" y="389973"/>
                    </a:cubicBezTo>
                    <a:cubicBezTo>
                      <a:pt x="194121" y="351807"/>
                      <a:pt x="195965" y="293303"/>
                      <a:pt x="213604" y="246963"/>
                    </a:cubicBezTo>
                    <a:cubicBezTo>
                      <a:pt x="231243" y="200623"/>
                      <a:pt x="252188" y="149062"/>
                      <a:pt x="281687" y="111934"/>
                    </a:cubicBezTo>
                    <a:cubicBezTo>
                      <a:pt x="311186" y="74806"/>
                      <a:pt x="344370" y="40806"/>
                      <a:pt x="390596" y="24194"/>
                    </a:cubicBezTo>
                    <a:cubicBezTo>
                      <a:pt x="436822" y="7582"/>
                      <a:pt x="480238" y="-1863"/>
                      <a:pt x="535135" y="307"/>
                    </a:cubicBezTo>
                    <a:cubicBezTo>
                      <a:pt x="590032" y="2477"/>
                      <a:pt x="667603" y="12831"/>
                      <a:pt x="719980" y="37214"/>
                    </a:cubicBezTo>
                    <a:close/>
                  </a:path>
                </a:pathLst>
              </a:custGeom>
              <a:solidFill>
                <a:srgbClr val="FBC5FC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/>
              </a:p>
            </p:txBody>
          </p:sp>
          <p:sp>
            <p:nvSpPr>
              <p:cNvPr id="30" name="Forme libre 29"/>
              <p:cNvSpPr/>
              <p:nvPr/>
            </p:nvSpPr>
            <p:spPr>
              <a:xfrm>
                <a:off x="3963929" y="3239551"/>
                <a:ext cx="334691" cy="53881"/>
              </a:xfrm>
              <a:custGeom>
                <a:avLst/>
                <a:gdLst>
                  <a:gd name="connsiteX0" fmla="*/ 0 w 309193"/>
                  <a:gd name="connsiteY0" fmla="*/ 60671 h 69588"/>
                  <a:gd name="connsiteX1" fmla="*/ 156011 w 309193"/>
                  <a:gd name="connsiteY1" fmla="*/ 69338 h 69588"/>
                  <a:gd name="connsiteX2" fmla="*/ 242684 w 309193"/>
                  <a:gd name="connsiteY2" fmla="*/ 52004 h 69588"/>
                  <a:gd name="connsiteX3" fmla="*/ 303355 w 309193"/>
                  <a:gd name="connsiteY3" fmla="*/ 17334 h 69588"/>
                  <a:gd name="connsiteX4" fmla="*/ 303355 w 309193"/>
                  <a:gd name="connsiteY4" fmla="*/ 0 h 69588"/>
                  <a:gd name="connsiteX0" fmla="*/ 0 w 300889"/>
                  <a:gd name="connsiteY0" fmla="*/ 68911 h 72100"/>
                  <a:gd name="connsiteX1" fmla="*/ 147707 w 300889"/>
                  <a:gd name="connsiteY1" fmla="*/ 69338 h 72100"/>
                  <a:gd name="connsiteX2" fmla="*/ 234380 w 300889"/>
                  <a:gd name="connsiteY2" fmla="*/ 52004 h 72100"/>
                  <a:gd name="connsiteX3" fmla="*/ 295051 w 300889"/>
                  <a:gd name="connsiteY3" fmla="*/ 17334 h 72100"/>
                  <a:gd name="connsiteX4" fmla="*/ 295051 w 300889"/>
                  <a:gd name="connsiteY4" fmla="*/ 0 h 7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889" h="72100">
                    <a:moveTo>
                      <a:pt x="0" y="68911"/>
                    </a:moveTo>
                    <a:cubicBezTo>
                      <a:pt x="57782" y="73966"/>
                      <a:pt x="108644" y="72156"/>
                      <a:pt x="147707" y="69338"/>
                    </a:cubicBezTo>
                    <a:cubicBezTo>
                      <a:pt x="186770" y="66520"/>
                      <a:pt x="209823" y="60671"/>
                      <a:pt x="234380" y="52004"/>
                    </a:cubicBezTo>
                    <a:cubicBezTo>
                      <a:pt x="258937" y="43337"/>
                      <a:pt x="284939" y="26001"/>
                      <a:pt x="295051" y="17334"/>
                    </a:cubicBezTo>
                    <a:cubicBezTo>
                      <a:pt x="305163" y="8667"/>
                      <a:pt x="300107" y="4333"/>
                      <a:pt x="295051" y="0"/>
                    </a:cubicBezTo>
                  </a:path>
                </a:pathLst>
              </a:cu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/>
              </a:p>
            </p:txBody>
          </p:sp>
          <p:sp>
            <p:nvSpPr>
              <p:cNvPr id="31" name="Ellipse 30"/>
              <p:cNvSpPr/>
              <p:nvPr/>
            </p:nvSpPr>
            <p:spPr>
              <a:xfrm>
                <a:off x="3843081" y="2837840"/>
                <a:ext cx="61217" cy="6018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/>
              </a:p>
            </p:txBody>
          </p:sp>
        </p:grpSp>
        <p:grpSp>
          <p:nvGrpSpPr>
            <p:cNvPr id="18" name="Groupe 100"/>
            <p:cNvGrpSpPr/>
            <p:nvPr/>
          </p:nvGrpSpPr>
          <p:grpSpPr>
            <a:xfrm rot="14400000" flipH="1">
              <a:off x="2173067" y="5923992"/>
              <a:ext cx="245250" cy="355579"/>
              <a:chOff x="3517058" y="2429899"/>
              <a:chExt cx="1033791" cy="1498844"/>
            </a:xfrm>
          </p:grpSpPr>
          <p:sp>
            <p:nvSpPr>
              <p:cNvPr id="24" name="Forme libre 23"/>
              <p:cNvSpPr/>
              <p:nvPr/>
            </p:nvSpPr>
            <p:spPr>
              <a:xfrm>
                <a:off x="3592989" y="3263218"/>
                <a:ext cx="221756" cy="334946"/>
              </a:xfrm>
              <a:custGeom>
                <a:avLst/>
                <a:gdLst>
                  <a:gd name="connsiteX0" fmla="*/ 4459 w 208140"/>
                  <a:gd name="connsiteY0" fmla="*/ 135986 h 333228"/>
                  <a:gd name="connsiteX1" fmla="*/ 125 w 208140"/>
                  <a:gd name="connsiteY1" fmla="*/ 83982 h 333228"/>
                  <a:gd name="connsiteX2" fmla="*/ 8793 w 208140"/>
                  <a:gd name="connsiteY2" fmla="*/ 1642 h 333228"/>
                  <a:gd name="connsiteX3" fmla="*/ 47795 w 208140"/>
                  <a:gd name="connsiteY3" fmla="*/ 36312 h 333228"/>
                  <a:gd name="connsiteX4" fmla="*/ 73797 w 208140"/>
                  <a:gd name="connsiteY4" fmla="*/ 122985 h 333228"/>
                  <a:gd name="connsiteX5" fmla="*/ 86798 w 208140"/>
                  <a:gd name="connsiteY5" fmla="*/ 174988 h 333228"/>
                  <a:gd name="connsiteX6" fmla="*/ 143136 w 208140"/>
                  <a:gd name="connsiteY6" fmla="*/ 261661 h 333228"/>
                  <a:gd name="connsiteX7" fmla="*/ 195139 w 208140"/>
                  <a:gd name="connsiteY7" fmla="*/ 326666 h 333228"/>
                  <a:gd name="connsiteX8" fmla="*/ 208140 w 208140"/>
                  <a:gd name="connsiteY8" fmla="*/ 331000 h 333228"/>
                  <a:gd name="connsiteX9" fmla="*/ 208140 w 208140"/>
                  <a:gd name="connsiteY9" fmla="*/ 331000 h 333228"/>
                  <a:gd name="connsiteX0" fmla="*/ 4459 w 208140"/>
                  <a:gd name="connsiteY0" fmla="*/ 135986 h 333228"/>
                  <a:gd name="connsiteX1" fmla="*/ 125 w 208140"/>
                  <a:gd name="connsiteY1" fmla="*/ 83982 h 333228"/>
                  <a:gd name="connsiteX2" fmla="*/ 8793 w 208140"/>
                  <a:gd name="connsiteY2" fmla="*/ 1642 h 333228"/>
                  <a:gd name="connsiteX3" fmla="*/ 47795 w 208140"/>
                  <a:gd name="connsiteY3" fmla="*/ 36312 h 333228"/>
                  <a:gd name="connsiteX4" fmla="*/ 73797 w 208140"/>
                  <a:gd name="connsiteY4" fmla="*/ 122985 h 333228"/>
                  <a:gd name="connsiteX5" fmla="*/ 86798 w 208140"/>
                  <a:gd name="connsiteY5" fmla="*/ 174988 h 333228"/>
                  <a:gd name="connsiteX6" fmla="*/ 130821 w 208140"/>
                  <a:gd name="connsiteY6" fmla="*/ 261661 h 333228"/>
                  <a:gd name="connsiteX7" fmla="*/ 195139 w 208140"/>
                  <a:gd name="connsiteY7" fmla="*/ 326666 h 333228"/>
                  <a:gd name="connsiteX8" fmla="*/ 208140 w 208140"/>
                  <a:gd name="connsiteY8" fmla="*/ 331000 h 333228"/>
                  <a:gd name="connsiteX9" fmla="*/ 208140 w 208140"/>
                  <a:gd name="connsiteY9" fmla="*/ 331000 h 333228"/>
                  <a:gd name="connsiteX0" fmla="*/ 19422 w 208531"/>
                  <a:gd name="connsiteY0" fmla="*/ 157844 h 333228"/>
                  <a:gd name="connsiteX1" fmla="*/ 516 w 208531"/>
                  <a:gd name="connsiteY1" fmla="*/ 83982 h 333228"/>
                  <a:gd name="connsiteX2" fmla="*/ 9184 w 208531"/>
                  <a:gd name="connsiteY2" fmla="*/ 1642 h 333228"/>
                  <a:gd name="connsiteX3" fmla="*/ 48186 w 208531"/>
                  <a:gd name="connsiteY3" fmla="*/ 36312 h 333228"/>
                  <a:gd name="connsiteX4" fmla="*/ 74188 w 208531"/>
                  <a:gd name="connsiteY4" fmla="*/ 122985 h 333228"/>
                  <a:gd name="connsiteX5" fmla="*/ 87189 w 208531"/>
                  <a:gd name="connsiteY5" fmla="*/ 174988 h 333228"/>
                  <a:gd name="connsiteX6" fmla="*/ 131212 w 208531"/>
                  <a:gd name="connsiteY6" fmla="*/ 261661 h 333228"/>
                  <a:gd name="connsiteX7" fmla="*/ 195530 w 208531"/>
                  <a:gd name="connsiteY7" fmla="*/ 326666 h 333228"/>
                  <a:gd name="connsiteX8" fmla="*/ 208531 w 208531"/>
                  <a:gd name="connsiteY8" fmla="*/ 331000 h 333228"/>
                  <a:gd name="connsiteX9" fmla="*/ 208531 w 208531"/>
                  <a:gd name="connsiteY9" fmla="*/ 331000 h 333228"/>
                  <a:gd name="connsiteX0" fmla="*/ 27416 w 209030"/>
                  <a:gd name="connsiteY0" fmla="*/ 157844 h 333228"/>
                  <a:gd name="connsiteX1" fmla="*/ 1015 w 209030"/>
                  <a:gd name="connsiteY1" fmla="*/ 83982 h 333228"/>
                  <a:gd name="connsiteX2" fmla="*/ 9683 w 209030"/>
                  <a:gd name="connsiteY2" fmla="*/ 1642 h 333228"/>
                  <a:gd name="connsiteX3" fmla="*/ 48685 w 209030"/>
                  <a:gd name="connsiteY3" fmla="*/ 36312 h 333228"/>
                  <a:gd name="connsiteX4" fmla="*/ 74687 w 209030"/>
                  <a:gd name="connsiteY4" fmla="*/ 122985 h 333228"/>
                  <a:gd name="connsiteX5" fmla="*/ 87688 w 209030"/>
                  <a:gd name="connsiteY5" fmla="*/ 174988 h 333228"/>
                  <a:gd name="connsiteX6" fmla="*/ 131711 w 209030"/>
                  <a:gd name="connsiteY6" fmla="*/ 261661 h 333228"/>
                  <a:gd name="connsiteX7" fmla="*/ 196029 w 209030"/>
                  <a:gd name="connsiteY7" fmla="*/ 326666 h 333228"/>
                  <a:gd name="connsiteX8" fmla="*/ 209030 w 209030"/>
                  <a:gd name="connsiteY8" fmla="*/ 331000 h 333228"/>
                  <a:gd name="connsiteX9" fmla="*/ 209030 w 209030"/>
                  <a:gd name="connsiteY9" fmla="*/ 331000 h 333228"/>
                  <a:gd name="connsiteX0" fmla="*/ 27416 w 209030"/>
                  <a:gd name="connsiteY0" fmla="*/ 157844 h 332995"/>
                  <a:gd name="connsiteX1" fmla="*/ 1015 w 209030"/>
                  <a:gd name="connsiteY1" fmla="*/ 83982 h 332995"/>
                  <a:gd name="connsiteX2" fmla="*/ 9683 w 209030"/>
                  <a:gd name="connsiteY2" fmla="*/ 1642 h 332995"/>
                  <a:gd name="connsiteX3" fmla="*/ 48685 w 209030"/>
                  <a:gd name="connsiteY3" fmla="*/ 36312 h 332995"/>
                  <a:gd name="connsiteX4" fmla="*/ 74687 w 209030"/>
                  <a:gd name="connsiteY4" fmla="*/ 122985 h 332995"/>
                  <a:gd name="connsiteX5" fmla="*/ 87688 w 209030"/>
                  <a:gd name="connsiteY5" fmla="*/ 174988 h 332995"/>
                  <a:gd name="connsiteX6" fmla="*/ 131711 w 209030"/>
                  <a:gd name="connsiteY6" fmla="*/ 261661 h 332995"/>
                  <a:gd name="connsiteX7" fmla="*/ 196029 w 209030"/>
                  <a:gd name="connsiteY7" fmla="*/ 326666 h 332995"/>
                  <a:gd name="connsiteX8" fmla="*/ 209030 w 209030"/>
                  <a:gd name="connsiteY8" fmla="*/ 331000 h 332995"/>
                  <a:gd name="connsiteX9" fmla="*/ 209030 w 209030"/>
                  <a:gd name="connsiteY9" fmla="*/ 331000 h 332995"/>
                  <a:gd name="connsiteX0" fmla="*/ 77935 w 212415"/>
                  <a:gd name="connsiteY0" fmla="*/ 308673 h 332995"/>
                  <a:gd name="connsiteX1" fmla="*/ 4400 w 212415"/>
                  <a:gd name="connsiteY1" fmla="*/ 83982 h 332995"/>
                  <a:gd name="connsiteX2" fmla="*/ 13068 w 212415"/>
                  <a:gd name="connsiteY2" fmla="*/ 1642 h 332995"/>
                  <a:gd name="connsiteX3" fmla="*/ 52070 w 212415"/>
                  <a:gd name="connsiteY3" fmla="*/ 36312 h 332995"/>
                  <a:gd name="connsiteX4" fmla="*/ 78072 w 212415"/>
                  <a:gd name="connsiteY4" fmla="*/ 122985 h 332995"/>
                  <a:gd name="connsiteX5" fmla="*/ 91073 w 212415"/>
                  <a:gd name="connsiteY5" fmla="*/ 174988 h 332995"/>
                  <a:gd name="connsiteX6" fmla="*/ 135096 w 212415"/>
                  <a:gd name="connsiteY6" fmla="*/ 261661 h 332995"/>
                  <a:gd name="connsiteX7" fmla="*/ 199414 w 212415"/>
                  <a:gd name="connsiteY7" fmla="*/ 326666 h 332995"/>
                  <a:gd name="connsiteX8" fmla="*/ 212415 w 212415"/>
                  <a:gd name="connsiteY8" fmla="*/ 331000 h 332995"/>
                  <a:gd name="connsiteX9" fmla="*/ 212415 w 212415"/>
                  <a:gd name="connsiteY9" fmla="*/ 331000 h 332995"/>
                  <a:gd name="connsiteX0" fmla="*/ 77650 w 212130"/>
                  <a:gd name="connsiteY0" fmla="*/ 307679 h 332001"/>
                  <a:gd name="connsiteX1" fmla="*/ 4115 w 212130"/>
                  <a:gd name="connsiteY1" fmla="*/ 82988 h 332001"/>
                  <a:gd name="connsiteX2" fmla="*/ 12783 w 212130"/>
                  <a:gd name="connsiteY2" fmla="*/ 648 h 332001"/>
                  <a:gd name="connsiteX3" fmla="*/ 41773 w 212130"/>
                  <a:gd name="connsiteY3" fmla="*/ 48667 h 332001"/>
                  <a:gd name="connsiteX4" fmla="*/ 77787 w 212130"/>
                  <a:gd name="connsiteY4" fmla="*/ 121991 h 332001"/>
                  <a:gd name="connsiteX5" fmla="*/ 90788 w 212130"/>
                  <a:gd name="connsiteY5" fmla="*/ 173994 h 332001"/>
                  <a:gd name="connsiteX6" fmla="*/ 134811 w 212130"/>
                  <a:gd name="connsiteY6" fmla="*/ 260667 h 332001"/>
                  <a:gd name="connsiteX7" fmla="*/ 199129 w 212130"/>
                  <a:gd name="connsiteY7" fmla="*/ 325672 h 332001"/>
                  <a:gd name="connsiteX8" fmla="*/ 212130 w 212130"/>
                  <a:gd name="connsiteY8" fmla="*/ 330006 h 332001"/>
                  <a:gd name="connsiteX9" fmla="*/ 212130 w 212130"/>
                  <a:gd name="connsiteY9" fmla="*/ 330006 h 332001"/>
                  <a:gd name="connsiteX0" fmla="*/ 77650 w 212130"/>
                  <a:gd name="connsiteY0" fmla="*/ 307697 h 332019"/>
                  <a:gd name="connsiteX1" fmla="*/ 4115 w 212130"/>
                  <a:gd name="connsiteY1" fmla="*/ 83006 h 332019"/>
                  <a:gd name="connsiteX2" fmla="*/ 12783 w 212130"/>
                  <a:gd name="connsiteY2" fmla="*/ 666 h 332019"/>
                  <a:gd name="connsiteX3" fmla="*/ 41773 w 212130"/>
                  <a:gd name="connsiteY3" fmla="*/ 48685 h 332019"/>
                  <a:gd name="connsiteX4" fmla="*/ 61101 w 212130"/>
                  <a:gd name="connsiteY4" fmla="*/ 128684 h 332019"/>
                  <a:gd name="connsiteX5" fmla="*/ 90788 w 212130"/>
                  <a:gd name="connsiteY5" fmla="*/ 174012 h 332019"/>
                  <a:gd name="connsiteX6" fmla="*/ 134811 w 212130"/>
                  <a:gd name="connsiteY6" fmla="*/ 260685 h 332019"/>
                  <a:gd name="connsiteX7" fmla="*/ 199129 w 212130"/>
                  <a:gd name="connsiteY7" fmla="*/ 325690 h 332019"/>
                  <a:gd name="connsiteX8" fmla="*/ 212130 w 212130"/>
                  <a:gd name="connsiteY8" fmla="*/ 330024 h 332019"/>
                  <a:gd name="connsiteX9" fmla="*/ 212130 w 212130"/>
                  <a:gd name="connsiteY9" fmla="*/ 330024 h 332019"/>
                  <a:gd name="connsiteX0" fmla="*/ 77650 w 212130"/>
                  <a:gd name="connsiteY0" fmla="*/ 307697 h 332019"/>
                  <a:gd name="connsiteX1" fmla="*/ 4115 w 212130"/>
                  <a:gd name="connsiteY1" fmla="*/ 83006 h 332019"/>
                  <a:gd name="connsiteX2" fmla="*/ 12783 w 212130"/>
                  <a:gd name="connsiteY2" fmla="*/ 666 h 332019"/>
                  <a:gd name="connsiteX3" fmla="*/ 41773 w 212130"/>
                  <a:gd name="connsiteY3" fmla="*/ 48685 h 332019"/>
                  <a:gd name="connsiteX4" fmla="*/ 61101 w 212130"/>
                  <a:gd name="connsiteY4" fmla="*/ 128684 h 332019"/>
                  <a:gd name="connsiteX5" fmla="*/ 80777 w 212130"/>
                  <a:gd name="connsiteY5" fmla="*/ 187361 h 332019"/>
                  <a:gd name="connsiteX6" fmla="*/ 134811 w 212130"/>
                  <a:gd name="connsiteY6" fmla="*/ 260685 h 332019"/>
                  <a:gd name="connsiteX7" fmla="*/ 199129 w 212130"/>
                  <a:gd name="connsiteY7" fmla="*/ 325690 h 332019"/>
                  <a:gd name="connsiteX8" fmla="*/ 212130 w 212130"/>
                  <a:gd name="connsiteY8" fmla="*/ 330024 h 332019"/>
                  <a:gd name="connsiteX9" fmla="*/ 212130 w 212130"/>
                  <a:gd name="connsiteY9" fmla="*/ 330024 h 332019"/>
                  <a:gd name="connsiteX0" fmla="*/ 77312 w 211792"/>
                  <a:gd name="connsiteY0" fmla="*/ 307697 h 332019"/>
                  <a:gd name="connsiteX1" fmla="*/ 3777 w 211792"/>
                  <a:gd name="connsiteY1" fmla="*/ 83006 h 332019"/>
                  <a:gd name="connsiteX2" fmla="*/ 12445 w 211792"/>
                  <a:gd name="connsiteY2" fmla="*/ 666 h 332019"/>
                  <a:gd name="connsiteX3" fmla="*/ 28086 w 211792"/>
                  <a:gd name="connsiteY3" fmla="*/ 48685 h 332019"/>
                  <a:gd name="connsiteX4" fmla="*/ 60763 w 211792"/>
                  <a:gd name="connsiteY4" fmla="*/ 128684 h 332019"/>
                  <a:gd name="connsiteX5" fmla="*/ 80439 w 211792"/>
                  <a:gd name="connsiteY5" fmla="*/ 187361 h 332019"/>
                  <a:gd name="connsiteX6" fmla="*/ 134473 w 211792"/>
                  <a:gd name="connsiteY6" fmla="*/ 260685 h 332019"/>
                  <a:gd name="connsiteX7" fmla="*/ 198791 w 211792"/>
                  <a:gd name="connsiteY7" fmla="*/ 325690 h 332019"/>
                  <a:gd name="connsiteX8" fmla="*/ 211792 w 211792"/>
                  <a:gd name="connsiteY8" fmla="*/ 330024 h 332019"/>
                  <a:gd name="connsiteX9" fmla="*/ 211792 w 211792"/>
                  <a:gd name="connsiteY9" fmla="*/ 330024 h 332019"/>
                  <a:gd name="connsiteX0" fmla="*/ 77312 w 211792"/>
                  <a:gd name="connsiteY0" fmla="*/ 307706 h 332028"/>
                  <a:gd name="connsiteX1" fmla="*/ 3777 w 211792"/>
                  <a:gd name="connsiteY1" fmla="*/ 83015 h 332028"/>
                  <a:gd name="connsiteX2" fmla="*/ 12445 w 211792"/>
                  <a:gd name="connsiteY2" fmla="*/ 675 h 332028"/>
                  <a:gd name="connsiteX3" fmla="*/ 28086 w 211792"/>
                  <a:gd name="connsiteY3" fmla="*/ 48694 h 332028"/>
                  <a:gd name="connsiteX4" fmla="*/ 50752 w 211792"/>
                  <a:gd name="connsiteY4" fmla="*/ 132030 h 332028"/>
                  <a:gd name="connsiteX5" fmla="*/ 80439 w 211792"/>
                  <a:gd name="connsiteY5" fmla="*/ 187370 h 332028"/>
                  <a:gd name="connsiteX6" fmla="*/ 134473 w 211792"/>
                  <a:gd name="connsiteY6" fmla="*/ 260694 h 332028"/>
                  <a:gd name="connsiteX7" fmla="*/ 198791 w 211792"/>
                  <a:gd name="connsiteY7" fmla="*/ 325699 h 332028"/>
                  <a:gd name="connsiteX8" fmla="*/ 211792 w 211792"/>
                  <a:gd name="connsiteY8" fmla="*/ 330033 h 332028"/>
                  <a:gd name="connsiteX9" fmla="*/ 211792 w 211792"/>
                  <a:gd name="connsiteY9" fmla="*/ 330033 h 332028"/>
                  <a:gd name="connsiteX0" fmla="*/ 61485 w 210761"/>
                  <a:gd name="connsiteY0" fmla="*/ 313624 h 332028"/>
                  <a:gd name="connsiteX1" fmla="*/ 2746 w 210761"/>
                  <a:gd name="connsiteY1" fmla="*/ 83015 h 332028"/>
                  <a:gd name="connsiteX2" fmla="*/ 11414 w 210761"/>
                  <a:gd name="connsiteY2" fmla="*/ 675 h 332028"/>
                  <a:gd name="connsiteX3" fmla="*/ 27055 w 210761"/>
                  <a:gd name="connsiteY3" fmla="*/ 48694 h 332028"/>
                  <a:gd name="connsiteX4" fmla="*/ 49721 w 210761"/>
                  <a:gd name="connsiteY4" fmla="*/ 132030 h 332028"/>
                  <a:gd name="connsiteX5" fmla="*/ 79408 w 210761"/>
                  <a:gd name="connsiteY5" fmla="*/ 187370 h 332028"/>
                  <a:gd name="connsiteX6" fmla="*/ 133442 w 210761"/>
                  <a:gd name="connsiteY6" fmla="*/ 260694 h 332028"/>
                  <a:gd name="connsiteX7" fmla="*/ 197760 w 210761"/>
                  <a:gd name="connsiteY7" fmla="*/ 325699 h 332028"/>
                  <a:gd name="connsiteX8" fmla="*/ 210761 w 210761"/>
                  <a:gd name="connsiteY8" fmla="*/ 330033 h 332028"/>
                  <a:gd name="connsiteX9" fmla="*/ 210761 w 210761"/>
                  <a:gd name="connsiteY9" fmla="*/ 330033 h 332028"/>
                  <a:gd name="connsiteX0" fmla="*/ 61485 w 210761"/>
                  <a:gd name="connsiteY0" fmla="*/ 313624 h 332028"/>
                  <a:gd name="connsiteX1" fmla="*/ 2746 w 210761"/>
                  <a:gd name="connsiteY1" fmla="*/ 83015 h 332028"/>
                  <a:gd name="connsiteX2" fmla="*/ 11414 w 210761"/>
                  <a:gd name="connsiteY2" fmla="*/ 675 h 332028"/>
                  <a:gd name="connsiteX3" fmla="*/ 27055 w 210761"/>
                  <a:gd name="connsiteY3" fmla="*/ 48694 h 332028"/>
                  <a:gd name="connsiteX4" fmla="*/ 49721 w 210761"/>
                  <a:gd name="connsiteY4" fmla="*/ 132030 h 332028"/>
                  <a:gd name="connsiteX5" fmla="*/ 79408 w 210761"/>
                  <a:gd name="connsiteY5" fmla="*/ 187370 h 332028"/>
                  <a:gd name="connsiteX6" fmla="*/ 133442 w 210761"/>
                  <a:gd name="connsiteY6" fmla="*/ 260694 h 332028"/>
                  <a:gd name="connsiteX7" fmla="*/ 197760 w 210761"/>
                  <a:gd name="connsiteY7" fmla="*/ 325699 h 332028"/>
                  <a:gd name="connsiteX8" fmla="*/ 210761 w 210761"/>
                  <a:gd name="connsiteY8" fmla="*/ 330033 h 332028"/>
                  <a:gd name="connsiteX9" fmla="*/ 210761 w 210761"/>
                  <a:gd name="connsiteY9" fmla="*/ 330033 h 332028"/>
                  <a:gd name="connsiteX0" fmla="*/ 59621 w 208897"/>
                  <a:gd name="connsiteY0" fmla="*/ 316542 h 334946"/>
                  <a:gd name="connsiteX1" fmla="*/ 882 w 208897"/>
                  <a:gd name="connsiteY1" fmla="*/ 85933 h 334946"/>
                  <a:gd name="connsiteX2" fmla="*/ 24346 w 208897"/>
                  <a:gd name="connsiteY2" fmla="*/ 633 h 334946"/>
                  <a:gd name="connsiteX3" fmla="*/ 25191 w 208897"/>
                  <a:gd name="connsiteY3" fmla="*/ 51612 h 334946"/>
                  <a:gd name="connsiteX4" fmla="*/ 47857 w 208897"/>
                  <a:gd name="connsiteY4" fmla="*/ 134948 h 334946"/>
                  <a:gd name="connsiteX5" fmla="*/ 77544 w 208897"/>
                  <a:gd name="connsiteY5" fmla="*/ 190288 h 334946"/>
                  <a:gd name="connsiteX6" fmla="*/ 131578 w 208897"/>
                  <a:gd name="connsiteY6" fmla="*/ 263612 h 334946"/>
                  <a:gd name="connsiteX7" fmla="*/ 195896 w 208897"/>
                  <a:gd name="connsiteY7" fmla="*/ 328617 h 334946"/>
                  <a:gd name="connsiteX8" fmla="*/ 208897 w 208897"/>
                  <a:gd name="connsiteY8" fmla="*/ 332951 h 334946"/>
                  <a:gd name="connsiteX9" fmla="*/ 208897 w 208897"/>
                  <a:gd name="connsiteY9" fmla="*/ 332951 h 334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8897" h="334946">
                    <a:moveTo>
                      <a:pt x="59621" y="316542"/>
                    </a:moveTo>
                    <a:cubicBezTo>
                      <a:pt x="57093" y="301735"/>
                      <a:pt x="6761" y="138584"/>
                      <a:pt x="882" y="85933"/>
                    </a:cubicBezTo>
                    <a:cubicBezTo>
                      <a:pt x="-4997" y="33282"/>
                      <a:pt x="20295" y="6353"/>
                      <a:pt x="24346" y="633"/>
                    </a:cubicBezTo>
                    <a:cubicBezTo>
                      <a:pt x="28397" y="-5087"/>
                      <a:pt x="21273" y="29226"/>
                      <a:pt x="25191" y="51612"/>
                    </a:cubicBezTo>
                    <a:cubicBezTo>
                      <a:pt x="29109" y="73998"/>
                      <a:pt x="39132" y="111835"/>
                      <a:pt x="47857" y="134948"/>
                    </a:cubicBezTo>
                    <a:cubicBezTo>
                      <a:pt x="56583" y="158061"/>
                      <a:pt x="63591" y="168844"/>
                      <a:pt x="77544" y="190288"/>
                    </a:cubicBezTo>
                    <a:cubicBezTo>
                      <a:pt x="91497" y="211732"/>
                      <a:pt x="111853" y="240557"/>
                      <a:pt x="131578" y="263612"/>
                    </a:cubicBezTo>
                    <a:cubicBezTo>
                      <a:pt x="151303" y="286667"/>
                      <a:pt x="183010" y="317061"/>
                      <a:pt x="195896" y="328617"/>
                    </a:cubicBezTo>
                    <a:cubicBezTo>
                      <a:pt x="208782" y="340173"/>
                      <a:pt x="206730" y="332229"/>
                      <a:pt x="208897" y="332951"/>
                    </a:cubicBezTo>
                    <a:lnTo>
                      <a:pt x="208897" y="332951"/>
                    </a:lnTo>
                  </a:path>
                </a:pathLst>
              </a:custGeom>
              <a:solidFill>
                <a:srgbClr val="FBC5FC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/>
              </a:p>
            </p:txBody>
          </p:sp>
          <p:sp>
            <p:nvSpPr>
              <p:cNvPr id="25" name="Forme libre 24"/>
              <p:cNvSpPr/>
              <p:nvPr/>
            </p:nvSpPr>
            <p:spPr>
              <a:xfrm>
                <a:off x="3517058" y="2429899"/>
                <a:ext cx="1033791" cy="1498844"/>
              </a:xfrm>
              <a:custGeom>
                <a:avLst/>
                <a:gdLst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320690 w 1032458"/>
                  <a:gd name="connsiteY25" fmla="*/ 1164564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73346 w 1032458"/>
                  <a:gd name="connsiteY55" fmla="*/ 410509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320690 w 1032458"/>
                  <a:gd name="connsiteY25" fmla="*/ 1164564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94363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94363 w 1032458"/>
                  <a:gd name="connsiteY27" fmla="*/ 1034555 h 1489730"/>
                  <a:gd name="connsiteX28" fmla="*/ 416031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79405 w 1033791"/>
                  <a:gd name="connsiteY3" fmla="*/ 384508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82013 w 1033791"/>
                  <a:gd name="connsiteY55" fmla="*/ 393174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82013 w 1033791"/>
                  <a:gd name="connsiteY55" fmla="*/ 393174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376007 w 1033791"/>
                  <a:gd name="connsiteY40" fmla="*/ 743514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47947 w 1033791"/>
                  <a:gd name="connsiteY31" fmla="*/ 872955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376007 w 1033791"/>
                  <a:gd name="connsiteY40" fmla="*/ 743514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25813 h 1499396"/>
                  <a:gd name="connsiteX1" fmla="*/ 849395 w 1033791"/>
                  <a:gd name="connsiteY1" fmla="*/ 147156 h 1499396"/>
                  <a:gd name="connsiteX2" fmla="*/ 927401 w 1033791"/>
                  <a:gd name="connsiteY2" fmla="*/ 290166 h 1499396"/>
                  <a:gd name="connsiteX3" fmla="*/ 957854 w 1033791"/>
                  <a:gd name="connsiteY3" fmla="*/ 397253 h 1499396"/>
                  <a:gd name="connsiteX4" fmla="*/ 991267 w 1033791"/>
                  <a:gd name="connsiteY4" fmla="*/ 558852 h 1499396"/>
                  <a:gd name="connsiteX5" fmla="*/ 1031409 w 1033791"/>
                  <a:gd name="connsiteY5" fmla="*/ 736532 h 1499396"/>
                  <a:gd name="connsiteX6" fmla="*/ 1027075 w 1033791"/>
                  <a:gd name="connsiteY6" fmla="*/ 875209 h 1499396"/>
                  <a:gd name="connsiteX7" fmla="*/ 1009740 w 1033791"/>
                  <a:gd name="connsiteY7" fmla="*/ 1130894 h 1499396"/>
                  <a:gd name="connsiteX8" fmla="*/ 884065 w 1033791"/>
                  <a:gd name="connsiteY8" fmla="*/ 1338909 h 1499396"/>
                  <a:gd name="connsiteX9" fmla="*/ 667382 w 1033791"/>
                  <a:gd name="connsiteY9" fmla="*/ 1464585 h 1499396"/>
                  <a:gd name="connsiteX10" fmla="*/ 541706 w 1033791"/>
                  <a:gd name="connsiteY10" fmla="*/ 1499254 h 1499396"/>
                  <a:gd name="connsiteX11" fmla="*/ 368360 w 1033791"/>
                  <a:gd name="connsiteY11" fmla="*/ 1455918 h 1499396"/>
                  <a:gd name="connsiteX12" fmla="*/ 242685 w 1033791"/>
                  <a:gd name="connsiteY12" fmla="*/ 1390913 h 1499396"/>
                  <a:gd name="connsiteX13" fmla="*/ 143011 w 1033791"/>
                  <a:gd name="connsiteY13" fmla="*/ 1273904 h 1499396"/>
                  <a:gd name="connsiteX14" fmla="*/ 43337 w 1033791"/>
                  <a:gd name="connsiteY14" fmla="*/ 1195899 h 1499396"/>
                  <a:gd name="connsiteX15" fmla="*/ 8668 w 1033791"/>
                  <a:gd name="connsiteY15" fmla="*/ 1122227 h 1499396"/>
                  <a:gd name="connsiteX16" fmla="*/ 30336 w 1033791"/>
                  <a:gd name="connsiteY16" fmla="*/ 1091891 h 1499396"/>
                  <a:gd name="connsiteX17" fmla="*/ 17335 w 1033791"/>
                  <a:gd name="connsiteY17" fmla="*/ 1074556 h 1499396"/>
                  <a:gd name="connsiteX18" fmla="*/ 34669 w 1033791"/>
                  <a:gd name="connsiteY18" fmla="*/ 1065889 h 1499396"/>
                  <a:gd name="connsiteX19" fmla="*/ 0 w 1033791"/>
                  <a:gd name="connsiteY19" fmla="*/ 1018219 h 1499396"/>
                  <a:gd name="connsiteX20" fmla="*/ 34669 w 1033791"/>
                  <a:gd name="connsiteY20" fmla="*/ 1009552 h 1499396"/>
                  <a:gd name="connsiteX21" fmla="*/ 82340 w 1033791"/>
                  <a:gd name="connsiteY21" fmla="*/ 1026886 h 1499396"/>
                  <a:gd name="connsiteX22" fmla="*/ 60671 w 1033791"/>
                  <a:gd name="connsiteY22" fmla="*/ 979216 h 1499396"/>
                  <a:gd name="connsiteX23" fmla="*/ 104008 w 1033791"/>
                  <a:gd name="connsiteY23" fmla="*/ 987883 h 1499396"/>
                  <a:gd name="connsiteX24" fmla="*/ 177680 w 1033791"/>
                  <a:gd name="connsiteY24" fmla="*/ 1113559 h 1499396"/>
                  <a:gd name="connsiteX25" fmla="*/ 299021 w 1033791"/>
                  <a:gd name="connsiteY25" fmla="*/ 1169897 h 1499396"/>
                  <a:gd name="connsiteX26" fmla="*/ 368360 w 1033791"/>
                  <a:gd name="connsiteY26" fmla="*/ 1113559 h 1499396"/>
                  <a:gd name="connsiteX27" fmla="*/ 394363 w 1033791"/>
                  <a:gd name="connsiteY27" fmla="*/ 1044221 h 1499396"/>
                  <a:gd name="connsiteX28" fmla="*/ 416031 w 1033791"/>
                  <a:gd name="connsiteY28" fmla="*/ 935880 h 1499396"/>
                  <a:gd name="connsiteX29" fmla="*/ 450700 w 1033791"/>
                  <a:gd name="connsiteY29" fmla="*/ 862208 h 1499396"/>
                  <a:gd name="connsiteX30" fmla="*/ 372694 w 1033791"/>
                  <a:gd name="connsiteY30" fmla="*/ 888210 h 1499396"/>
                  <a:gd name="connsiteX31" fmla="*/ 347947 w 1033791"/>
                  <a:gd name="connsiteY31" fmla="*/ 882621 h 1499396"/>
                  <a:gd name="connsiteX32" fmla="*/ 268686 w 1033791"/>
                  <a:gd name="connsiteY32" fmla="*/ 901210 h 1499396"/>
                  <a:gd name="connsiteX33" fmla="*/ 255686 w 1033791"/>
                  <a:gd name="connsiteY33" fmla="*/ 892543 h 1499396"/>
                  <a:gd name="connsiteX34" fmla="*/ 268686 w 1033791"/>
                  <a:gd name="connsiteY34" fmla="*/ 875209 h 1499396"/>
                  <a:gd name="connsiteX35" fmla="*/ 203682 w 1033791"/>
                  <a:gd name="connsiteY35" fmla="*/ 883876 h 1499396"/>
                  <a:gd name="connsiteX36" fmla="*/ 190681 w 1033791"/>
                  <a:gd name="connsiteY36" fmla="*/ 857874 h 1499396"/>
                  <a:gd name="connsiteX37" fmla="*/ 212349 w 1033791"/>
                  <a:gd name="connsiteY37" fmla="*/ 814538 h 1499396"/>
                  <a:gd name="connsiteX38" fmla="*/ 212349 w 1033791"/>
                  <a:gd name="connsiteY38" fmla="*/ 792869 h 1499396"/>
                  <a:gd name="connsiteX39" fmla="*/ 260019 w 1033791"/>
                  <a:gd name="connsiteY39" fmla="*/ 771770 h 1499396"/>
                  <a:gd name="connsiteX40" fmla="*/ 376007 w 1033791"/>
                  <a:gd name="connsiteY40" fmla="*/ 753180 h 1499396"/>
                  <a:gd name="connsiteX41" fmla="*/ 494036 w 1033791"/>
                  <a:gd name="connsiteY41" fmla="*/ 732198 h 1499396"/>
                  <a:gd name="connsiteX42" fmla="*/ 515704 w 1033791"/>
                  <a:gd name="connsiteY42" fmla="*/ 688862 h 1499396"/>
                  <a:gd name="connsiteX43" fmla="*/ 507037 w 1033791"/>
                  <a:gd name="connsiteY43" fmla="*/ 645525 h 1499396"/>
                  <a:gd name="connsiteX44" fmla="*/ 468034 w 1033791"/>
                  <a:gd name="connsiteY44" fmla="*/ 645525 h 1499396"/>
                  <a:gd name="connsiteX45" fmla="*/ 342358 w 1033791"/>
                  <a:gd name="connsiteY45" fmla="*/ 684528 h 1499396"/>
                  <a:gd name="connsiteX46" fmla="*/ 251352 w 1033791"/>
                  <a:gd name="connsiteY46" fmla="*/ 688862 h 1499396"/>
                  <a:gd name="connsiteX47" fmla="*/ 238351 w 1033791"/>
                  <a:gd name="connsiteY47" fmla="*/ 658526 h 1499396"/>
                  <a:gd name="connsiteX48" fmla="*/ 260019 w 1033791"/>
                  <a:gd name="connsiteY48" fmla="*/ 645525 h 1499396"/>
                  <a:gd name="connsiteX49" fmla="*/ 212349 w 1033791"/>
                  <a:gd name="connsiteY49" fmla="*/ 645525 h 1499396"/>
                  <a:gd name="connsiteX50" fmla="*/ 156012 w 1033791"/>
                  <a:gd name="connsiteY50" fmla="*/ 610856 h 1499396"/>
                  <a:gd name="connsiteX51" fmla="*/ 156012 w 1033791"/>
                  <a:gd name="connsiteY51" fmla="*/ 589188 h 1499396"/>
                  <a:gd name="connsiteX52" fmla="*/ 121342 w 1033791"/>
                  <a:gd name="connsiteY52" fmla="*/ 571853 h 1499396"/>
                  <a:gd name="connsiteX53" fmla="*/ 108341 w 1033791"/>
                  <a:gd name="connsiteY53" fmla="*/ 550185 h 1499396"/>
                  <a:gd name="connsiteX54" fmla="*/ 104008 w 1033791"/>
                  <a:gd name="connsiteY54" fmla="*/ 476513 h 1499396"/>
                  <a:gd name="connsiteX55" fmla="*/ 175855 w 1033791"/>
                  <a:gd name="connsiteY55" fmla="*/ 390525 h 1499396"/>
                  <a:gd name="connsiteX56" fmla="*/ 213604 w 1033791"/>
                  <a:gd name="connsiteY56" fmla="*/ 247515 h 1499396"/>
                  <a:gd name="connsiteX57" fmla="*/ 281687 w 1033791"/>
                  <a:gd name="connsiteY57" fmla="*/ 112486 h 1499396"/>
                  <a:gd name="connsiteX58" fmla="*/ 411697 w 1033791"/>
                  <a:gd name="connsiteY58" fmla="*/ 38814 h 1499396"/>
                  <a:gd name="connsiteX59" fmla="*/ 535135 w 1033791"/>
                  <a:gd name="connsiteY59" fmla="*/ 859 h 1499396"/>
                  <a:gd name="connsiteX60" fmla="*/ 702051 w 1033791"/>
                  <a:gd name="connsiteY60" fmla="*/ 25813 h 1499396"/>
                  <a:gd name="connsiteX0" fmla="*/ 719980 w 1033791"/>
                  <a:gd name="connsiteY0" fmla="*/ 36909 h 1498539"/>
                  <a:gd name="connsiteX1" fmla="*/ 849395 w 1033791"/>
                  <a:gd name="connsiteY1" fmla="*/ 146299 h 1498539"/>
                  <a:gd name="connsiteX2" fmla="*/ 927401 w 1033791"/>
                  <a:gd name="connsiteY2" fmla="*/ 289309 h 1498539"/>
                  <a:gd name="connsiteX3" fmla="*/ 957854 w 1033791"/>
                  <a:gd name="connsiteY3" fmla="*/ 396396 h 1498539"/>
                  <a:gd name="connsiteX4" fmla="*/ 991267 w 1033791"/>
                  <a:gd name="connsiteY4" fmla="*/ 557995 h 1498539"/>
                  <a:gd name="connsiteX5" fmla="*/ 1031409 w 1033791"/>
                  <a:gd name="connsiteY5" fmla="*/ 735675 h 1498539"/>
                  <a:gd name="connsiteX6" fmla="*/ 1027075 w 1033791"/>
                  <a:gd name="connsiteY6" fmla="*/ 874352 h 1498539"/>
                  <a:gd name="connsiteX7" fmla="*/ 1009740 w 1033791"/>
                  <a:gd name="connsiteY7" fmla="*/ 1130037 h 1498539"/>
                  <a:gd name="connsiteX8" fmla="*/ 884065 w 1033791"/>
                  <a:gd name="connsiteY8" fmla="*/ 1338052 h 1498539"/>
                  <a:gd name="connsiteX9" fmla="*/ 667382 w 1033791"/>
                  <a:gd name="connsiteY9" fmla="*/ 1463728 h 1498539"/>
                  <a:gd name="connsiteX10" fmla="*/ 541706 w 1033791"/>
                  <a:gd name="connsiteY10" fmla="*/ 1498397 h 1498539"/>
                  <a:gd name="connsiteX11" fmla="*/ 368360 w 1033791"/>
                  <a:gd name="connsiteY11" fmla="*/ 1455061 h 1498539"/>
                  <a:gd name="connsiteX12" fmla="*/ 242685 w 1033791"/>
                  <a:gd name="connsiteY12" fmla="*/ 1390056 h 1498539"/>
                  <a:gd name="connsiteX13" fmla="*/ 143011 w 1033791"/>
                  <a:gd name="connsiteY13" fmla="*/ 1273047 h 1498539"/>
                  <a:gd name="connsiteX14" fmla="*/ 43337 w 1033791"/>
                  <a:gd name="connsiteY14" fmla="*/ 1195042 h 1498539"/>
                  <a:gd name="connsiteX15" fmla="*/ 8668 w 1033791"/>
                  <a:gd name="connsiteY15" fmla="*/ 1121370 h 1498539"/>
                  <a:gd name="connsiteX16" fmla="*/ 30336 w 1033791"/>
                  <a:gd name="connsiteY16" fmla="*/ 1091034 h 1498539"/>
                  <a:gd name="connsiteX17" fmla="*/ 17335 w 1033791"/>
                  <a:gd name="connsiteY17" fmla="*/ 1073699 h 1498539"/>
                  <a:gd name="connsiteX18" fmla="*/ 34669 w 1033791"/>
                  <a:gd name="connsiteY18" fmla="*/ 1065032 h 1498539"/>
                  <a:gd name="connsiteX19" fmla="*/ 0 w 1033791"/>
                  <a:gd name="connsiteY19" fmla="*/ 1017362 h 1498539"/>
                  <a:gd name="connsiteX20" fmla="*/ 34669 w 1033791"/>
                  <a:gd name="connsiteY20" fmla="*/ 1008695 h 1498539"/>
                  <a:gd name="connsiteX21" fmla="*/ 82340 w 1033791"/>
                  <a:gd name="connsiteY21" fmla="*/ 1026029 h 1498539"/>
                  <a:gd name="connsiteX22" fmla="*/ 60671 w 1033791"/>
                  <a:gd name="connsiteY22" fmla="*/ 978359 h 1498539"/>
                  <a:gd name="connsiteX23" fmla="*/ 104008 w 1033791"/>
                  <a:gd name="connsiteY23" fmla="*/ 987026 h 1498539"/>
                  <a:gd name="connsiteX24" fmla="*/ 177680 w 1033791"/>
                  <a:gd name="connsiteY24" fmla="*/ 1112702 h 1498539"/>
                  <a:gd name="connsiteX25" fmla="*/ 299021 w 1033791"/>
                  <a:gd name="connsiteY25" fmla="*/ 1169040 h 1498539"/>
                  <a:gd name="connsiteX26" fmla="*/ 368360 w 1033791"/>
                  <a:gd name="connsiteY26" fmla="*/ 1112702 h 1498539"/>
                  <a:gd name="connsiteX27" fmla="*/ 394363 w 1033791"/>
                  <a:gd name="connsiteY27" fmla="*/ 1043364 h 1498539"/>
                  <a:gd name="connsiteX28" fmla="*/ 416031 w 1033791"/>
                  <a:gd name="connsiteY28" fmla="*/ 935023 h 1498539"/>
                  <a:gd name="connsiteX29" fmla="*/ 450700 w 1033791"/>
                  <a:gd name="connsiteY29" fmla="*/ 861351 h 1498539"/>
                  <a:gd name="connsiteX30" fmla="*/ 372694 w 1033791"/>
                  <a:gd name="connsiteY30" fmla="*/ 887353 h 1498539"/>
                  <a:gd name="connsiteX31" fmla="*/ 347947 w 1033791"/>
                  <a:gd name="connsiteY31" fmla="*/ 881764 h 1498539"/>
                  <a:gd name="connsiteX32" fmla="*/ 268686 w 1033791"/>
                  <a:gd name="connsiteY32" fmla="*/ 900353 h 1498539"/>
                  <a:gd name="connsiteX33" fmla="*/ 255686 w 1033791"/>
                  <a:gd name="connsiteY33" fmla="*/ 891686 h 1498539"/>
                  <a:gd name="connsiteX34" fmla="*/ 268686 w 1033791"/>
                  <a:gd name="connsiteY34" fmla="*/ 874352 h 1498539"/>
                  <a:gd name="connsiteX35" fmla="*/ 203682 w 1033791"/>
                  <a:gd name="connsiteY35" fmla="*/ 883019 h 1498539"/>
                  <a:gd name="connsiteX36" fmla="*/ 190681 w 1033791"/>
                  <a:gd name="connsiteY36" fmla="*/ 857017 h 1498539"/>
                  <a:gd name="connsiteX37" fmla="*/ 212349 w 1033791"/>
                  <a:gd name="connsiteY37" fmla="*/ 813681 h 1498539"/>
                  <a:gd name="connsiteX38" fmla="*/ 212349 w 1033791"/>
                  <a:gd name="connsiteY38" fmla="*/ 792012 h 1498539"/>
                  <a:gd name="connsiteX39" fmla="*/ 260019 w 1033791"/>
                  <a:gd name="connsiteY39" fmla="*/ 770913 h 1498539"/>
                  <a:gd name="connsiteX40" fmla="*/ 376007 w 1033791"/>
                  <a:gd name="connsiteY40" fmla="*/ 752323 h 1498539"/>
                  <a:gd name="connsiteX41" fmla="*/ 494036 w 1033791"/>
                  <a:gd name="connsiteY41" fmla="*/ 731341 h 1498539"/>
                  <a:gd name="connsiteX42" fmla="*/ 515704 w 1033791"/>
                  <a:gd name="connsiteY42" fmla="*/ 688005 h 1498539"/>
                  <a:gd name="connsiteX43" fmla="*/ 507037 w 1033791"/>
                  <a:gd name="connsiteY43" fmla="*/ 644668 h 1498539"/>
                  <a:gd name="connsiteX44" fmla="*/ 468034 w 1033791"/>
                  <a:gd name="connsiteY44" fmla="*/ 644668 h 1498539"/>
                  <a:gd name="connsiteX45" fmla="*/ 342358 w 1033791"/>
                  <a:gd name="connsiteY45" fmla="*/ 683671 h 1498539"/>
                  <a:gd name="connsiteX46" fmla="*/ 251352 w 1033791"/>
                  <a:gd name="connsiteY46" fmla="*/ 688005 h 1498539"/>
                  <a:gd name="connsiteX47" fmla="*/ 238351 w 1033791"/>
                  <a:gd name="connsiteY47" fmla="*/ 657669 h 1498539"/>
                  <a:gd name="connsiteX48" fmla="*/ 260019 w 1033791"/>
                  <a:gd name="connsiteY48" fmla="*/ 644668 h 1498539"/>
                  <a:gd name="connsiteX49" fmla="*/ 212349 w 1033791"/>
                  <a:gd name="connsiteY49" fmla="*/ 644668 h 1498539"/>
                  <a:gd name="connsiteX50" fmla="*/ 156012 w 1033791"/>
                  <a:gd name="connsiteY50" fmla="*/ 609999 h 1498539"/>
                  <a:gd name="connsiteX51" fmla="*/ 156012 w 1033791"/>
                  <a:gd name="connsiteY51" fmla="*/ 588331 h 1498539"/>
                  <a:gd name="connsiteX52" fmla="*/ 121342 w 1033791"/>
                  <a:gd name="connsiteY52" fmla="*/ 570996 h 1498539"/>
                  <a:gd name="connsiteX53" fmla="*/ 108341 w 1033791"/>
                  <a:gd name="connsiteY53" fmla="*/ 549328 h 1498539"/>
                  <a:gd name="connsiteX54" fmla="*/ 104008 w 1033791"/>
                  <a:gd name="connsiteY54" fmla="*/ 475656 h 1498539"/>
                  <a:gd name="connsiteX55" fmla="*/ 175855 w 1033791"/>
                  <a:gd name="connsiteY55" fmla="*/ 389668 h 1498539"/>
                  <a:gd name="connsiteX56" fmla="*/ 213604 w 1033791"/>
                  <a:gd name="connsiteY56" fmla="*/ 246658 h 1498539"/>
                  <a:gd name="connsiteX57" fmla="*/ 281687 w 1033791"/>
                  <a:gd name="connsiteY57" fmla="*/ 111629 h 1498539"/>
                  <a:gd name="connsiteX58" fmla="*/ 411697 w 1033791"/>
                  <a:gd name="connsiteY58" fmla="*/ 37957 h 1498539"/>
                  <a:gd name="connsiteX59" fmla="*/ 535135 w 1033791"/>
                  <a:gd name="connsiteY59" fmla="*/ 2 h 1498539"/>
                  <a:gd name="connsiteX60" fmla="*/ 719980 w 1033791"/>
                  <a:gd name="connsiteY60" fmla="*/ 36909 h 1498539"/>
                  <a:gd name="connsiteX0" fmla="*/ 719980 w 1033791"/>
                  <a:gd name="connsiteY0" fmla="*/ 37214 h 1498844"/>
                  <a:gd name="connsiteX1" fmla="*/ 849395 w 1033791"/>
                  <a:gd name="connsiteY1" fmla="*/ 146604 h 1498844"/>
                  <a:gd name="connsiteX2" fmla="*/ 927401 w 1033791"/>
                  <a:gd name="connsiteY2" fmla="*/ 289614 h 1498844"/>
                  <a:gd name="connsiteX3" fmla="*/ 957854 w 1033791"/>
                  <a:gd name="connsiteY3" fmla="*/ 396701 h 1498844"/>
                  <a:gd name="connsiteX4" fmla="*/ 991267 w 1033791"/>
                  <a:gd name="connsiteY4" fmla="*/ 558300 h 1498844"/>
                  <a:gd name="connsiteX5" fmla="*/ 1031409 w 1033791"/>
                  <a:gd name="connsiteY5" fmla="*/ 735980 h 1498844"/>
                  <a:gd name="connsiteX6" fmla="*/ 1027075 w 1033791"/>
                  <a:gd name="connsiteY6" fmla="*/ 874657 h 1498844"/>
                  <a:gd name="connsiteX7" fmla="*/ 1009740 w 1033791"/>
                  <a:gd name="connsiteY7" fmla="*/ 1130342 h 1498844"/>
                  <a:gd name="connsiteX8" fmla="*/ 884065 w 1033791"/>
                  <a:gd name="connsiteY8" fmla="*/ 1338357 h 1498844"/>
                  <a:gd name="connsiteX9" fmla="*/ 667382 w 1033791"/>
                  <a:gd name="connsiteY9" fmla="*/ 1464033 h 1498844"/>
                  <a:gd name="connsiteX10" fmla="*/ 541706 w 1033791"/>
                  <a:gd name="connsiteY10" fmla="*/ 1498702 h 1498844"/>
                  <a:gd name="connsiteX11" fmla="*/ 368360 w 1033791"/>
                  <a:gd name="connsiteY11" fmla="*/ 1455366 h 1498844"/>
                  <a:gd name="connsiteX12" fmla="*/ 242685 w 1033791"/>
                  <a:gd name="connsiteY12" fmla="*/ 1390361 h 1498844"/>
                  <a:gd name="connsiteX13" fmla="*/ 143011 w 1033791"/>
                  <a:gd name="connsiteY13" fmla="*/ 1273352 h 1498844"/>
                  <a:gd name="connsiteX14" fmla="*/ 43337 w 1033791"/>
                  <a:gd name="connsiteY14" fmla="*/ 1195347 h 1498844"/>
                  <a:gd name="connsiteX15" fmla="*/ 8668 w 1033791"/>
                  <a:gd name="connsiteY15" fmla="*/ 1121675 h 1498844"/>
                  <a:gd name="connsiteX16" fmla="*/ 30336 w 1033791"/>
                  <a:gd name="connsiteY16" fmla="*/ 1091339 h 1498844"/>
                  <a:gd name="connsiteX17" fmla="*/ 17335 w 1033791"/>
                  <a:gd name="connsiteY17" fmla="*/ 1074004 h 1498844"/>
                  <a:gd name="connsiteX18" fmla="*/ 34669 w 1033791"/>
                  <a:gd name="connsiteY18" fmla="*/ 1065337 h 1498844"/>
                  <a:gd name="connsiteX19" fmla="*/ 0 w 1033791"/>
                  <a:gd name="connsiteY19" fmla="*/ 1017667 h 1498844"/>
                  <a:gd name="connsiteX20" fmla="*/ 34669 w 1033791"/>
                  <a:gd name="connsiteY20" fmla="*/ 1009000 h 1498844"/>
                  <a:gd name="connsiteX21" fmla="*/ 82340 w 1033791"/>
                  <a:gd name="connsiteY21" fmla="*/ 1026334 h 1498844"/>
                  <a:gd name="connsiteX22" fmla="*/ 60671 w 1033791"/>
                  <a:gd name="connsiteY22" fmla="*/ 978664 h 1498844"/>
                  <a:gd name="connsiteX23" fmla="*/ 104008 w 1033791"/>
                  <a:gd name="connsiteY23" fmla="*/ 987331 h 1498844"/>
                  <a:gd name="connsiteX24" fmla="*/ 177680 w 1033791"/>
                  <a:gd name="connsiteY24" fmla="*/ 1113007 h 1498844"/>
                  <a:gd name="connsiteX25" fmla="*/ 299021 w 1033791"/>
                  <a:gd name="connsiteY25" fmla="*/ 1169345 h 1498844"/>
                  <a:gd name="connsiteX26" fmla="*/ 368360 w 1033791"/>
                  <a:gd name="connsiteY26" fmla="*/ 1113007 h 1498844"/>
                  <a:gd name="connsiteX27" fmla="*/ 394363 w 1033791"/>
                  <a:gd name="connsiteY27" fmla="*/ 1043669 h 1498844"/>
                  <a:gd name="connsiteX28" fmla="*/ 416031 w 1033791"/>
                  <a:gd name="connsiteY28" fmla="*/ 935328 h 1498844"/>
                  <a:gd name="connsiteX29" fmla="*/ 450700 w 1033791"/>
                  <a:gd name="connsiteY29" fmla="*/ 861656 h 1498844"/>
                  <a:gd name="connsiteX30" fmla="*/ 372694 w 1033791"/>
                  <a:gd name="connsiteY30" fmla="*/ 887658 h 1498844"/>
                  <a:gd name="connsiteX31" fmla="*/ 347947 w 1033791"/>
                  <a:gd name="connsiteY31" fmla="*/ 882069 h 1498844"/>
                  <a:gd name="connsiteX32" fmla="*/ 268686 w 1033791"/>
                  <a:gd name="connsiteY32" fmla="*/ 900658 h 1498844"/>
                  <a:gd name="connsiteX33" fmla="*/ 255686 w 1033791"/>
                  <a:gd name="connsiteY33" fmla="*/ 891991 h 1498844"/>
                  <a:gd name="connsiteX34" fmla="*/ 268686 w 1033791"/>
                  <a:gd name="connsiteY34" fmla="*/ 874657 h 1498844"/>
                  <a:gd name="connsiteX35" fmla="*/ 203682 w 1033791"/>
                  <a:gd name="connsiteY35" fmla="*/ 883324 h 1498844"/>
                  <a:gd name="connsiteX36" fmla="*/ 190681 w 1033791"/>
                  <a:gd name="connsiteY36" fmla="*/ 857322 h 1498844"/>
                  <a:gd name="connsiteX37" fmla="*/ 212349 w 1033791"/>
                  <a:gd name="connsiteY37" fmla="*/ 813986 h 1498844"/>
                  <a:gd name="connsiteX38" fmla="*/ 212349 w 1033791"/>
                  <a:gd name="connsiteY38" fmla="*/ 792317 h 1498844"/>
                  <a:gd name="connsiteX39" fmla="*/ 260019 w 1033791"/>
                  <a:gd name="connsiteY39" fmla="*/ 771218 h 1498844"/>
                  <a:gd name="connsiteX40" fmla="*/ 376007 w 1033791"/>
                  <a:gd name="connsiteY40" fmla="*/ 752628 h 1498844"/>
                  <a:gd name="connsiteX41" fmla="*/ 494036 w 1033791"/>
                  <a:gd name="connsiteY41" fmla="*/ 731646 h 1498844"/>
                  <a:gd name="connsiteX42" fmla="*/ 515704 w 1033791"/>
                  <a:gd name="connsiteY42" fmla="*/ 688310 h 1498844"/>
                  <a:gd name="connsiteX43" fmla="*/ 507037 w 1033791"/>
                  <a:gd name="connsiteY43" fmla="*/ 644973 h 1498844"/>
                  <a:gd name="connsiteX44" fmla="*/ 468034 w 1033791"/>
                  <a:gd name="connsiteY44" fmla="*/ 644973 h 1498844"/>
                  <a:gd name="connsiteX45" fmla="*/ 342358 w 1033791"/>
                  <a:gd name="connsiteY45" fmla="*/ 683976 h 1498844"/>
                  <a:gd name="connsiteX46" fmla="*/ 251352 w 1033791"/>
                  <a:gd name="connsiteY46" fmla="*/ 688310 h 1498844"/>
                  <a:gd name="connsiteX47" fmla="*/ 238351 w 1033791"/>
                  <a:gd name="connsiteY47" fmla="*/ 657974 h 1498844"/>
                  <a:gd name="connsiteX48" fmla="*/ 260019 w 1033791"/>
                  <a:gd name="connsiteY48" fmla="*/ 644973 h 1498844"/>
                  <a:gd name="connsiteX49" fmla="*/ 212349 w 1033791"/>
                  <a:gd name="connsiteY49" fmla="*/ 644973 h 1498844"/>
                  <a:gd name="connsiteX50" fmla="*/ 156012 w 1033791"/>
                  <a:gd name="connsiteY50" fmla="*/ 610304 h 1498844"/>
                  <a:gd name="connsiteX51" fmla="*/ 156012 w 1033791"/>
                  <a:gd name="connsiteY51" fmla="*/ 588636 h 1498844"/>
                  <a:gd name="connsiteX52" fmla="*/ 121342 w 1033791"/>
                  <a:gd name="connsiteY52" fmla="*/ 571301 h 1498844"/>
                  <a:gd name="connsiteX53" fmla="*/ 108341 w 1033791"/>
                  <a:gd name="connsiteY53" fmla="*/ 549633 h 1498844"/>
                  <a:gd name="connsiteX54" fmla="*/ 104008 w 1033791"/>
                  <a:gd name="connsiteY54" fmla="*/ 475961 h 1498844"/>
                  <a:gd name="connsiteX55" fmla="*/ 175855 w 1033791"/>
                  <a:gd name="connsiteY55" fmla="*/ 389973 h 1498844"/>
                  <a:gd name="connsiteX56" fmla="*/ 213604 w 1033791"/>
                  <a:gd name="connsiteY56" fmla="*/ 246963 h 1498844"/>
                  <a:gd name="connsiteX57" fmla="*/ 281687 w 1033791"/>
                  <a:gd name="connsiteY57" fmla="*/ 111934 h 1498844"/>
                  <a:gd name="connsiteX58" fmla="*/ 390596 w 1033791"/>
                  <a:gd name="connsiteY58" fmla="*/ 24194 h 1498844"/>
                  <a:gd name="connsiteX59" fmla="*/ 535135 w 1033791"/>
                  <a:gd name="connsiteY59" fmla="*/ 307 h 1498844"/>
                  <a:gd name="connsiteX60" fmla="*/ 719980 w 1033791"/>
                  <a:gd name="connsiteY60" fmla="*/ 37214 h 1498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033791" h="1498844">
                    <a:moveTo>
                      <a:pt x="719980" y="37214"/>
                    </a:moveTo>
                    <a:cubicBezTo>
                      <a:pt x="772357" y="61597"/>
                      <a:pt x="814825" y="104537"/>
                      <a:pt x="849395" y="146604"/>
                    </a:cubicBezTo>
                    <a:cubicBezTo>
                      <a:pt x="883965" y="188671"/>
                      <a:pt x="909325" y="247931"/>
                      <a:pt x="927401" y="289614"/>
                    </a:cubicBezTo>
                    <a:cubicBezTo>
                      <a:pt x="945477" y="331297"/>
                      <a:pt x="947210" y="351920"/>
                      <a:pt x="957854" y="396701"/>
                    </a:cubicBezTo>
                    <a:cubicBezTo>
                      <a:pt x="968498" y="441482"/>
                      <a:pt x="979008" y="501754"/>
                      <a:pt x="991267" y="558300"/>
                    </a:cubicBezTo>
                    <a:cubicBezTo>
                      <a:pt x="1003526" y="614846"/>
                      <a:pt x="1025441" y="683254"/>
                      <a:pt x="1031409" y="735980"/>
                    </a:cubicBezTo>
                    <a:cubicBezTo>
                      <a:pt x="1037377" y="788706"/>
                      <a:pt x="1030686" y="808930"/>
                      <a:pt x="1027075" y="874657"/>
                    </a:cubicBezTo>
                    <a:cubicBezTo>
                      <a:pt x="1023464" y="940384"/>
                      <a:pt x="1033575" y="1053059"/>
                      <a:pt x="1009740" y="1130342"/>
                    </a:cubicBezTo>
                    <a:cubicBezTo>
                      <a:pt x="985905" y="1207625"/>
                      <a:pt x="941125" y="1282742"/>
                      <a:pt x="884065" y="1338357"/>
                    </a:cubicBezTo>
                    <a:cubicBezTo>
                      <a:pt x="827005" y="1393972"/>
                      <a:pt x="724442" y="1437309"/>
                      <a:pt x="667382" y="1464033"/>
                    </a:cubicBezTo>
                    <a:cubicBezTo>
                      <a:pt x="610322" y="1490757"/>
                      <a:pt x="591543" y="1500146"/>
                      <a:pt x="541706" y="1498702"/>
                    </a:cubicBezTo>
                    <a:cubicBezTo>
                      <a:pt x="491869" y="1497258"/>
                      <a:pt x="418197" y="1473423"/>
                      <a:pt x="368360" y="1455366"/>
                    </a:cubicBezTo>
                    <a:cubicBezTo>
                      <a:pt x="318523" y="1437309"/>
                      <a:pt x="280243" y="1420697"/>
                      <a:pt x="242685" y="1390361"/>
                    </a:cubicBezTo>
                    <a:cubicBezTo>
                      <a:pt x="205127" y="1360025"/>
                      <a:pt x="176236" y="1305854"/>
                      <a:pt x="143011" y="1273352"/>
                    </a:cubicBezTo>
                    <a:cubicBezTo>
                      <a:pt x="109786" y="1240850"/>
                      <a:pt x="65727" y="1220626"/>
                      <a:pt x="43337" y="1195347"/>
                    </a:cubicBezTo>
                    <a:cubicBezTo>
                      <a:pt x="20947" y="1170068"/>
                      <a:pt x="10835" y="1139010"/>
                      <a:pt x="8668" y="1121675"/>
                    </a:cubicBezTo>
                    <a:cubicBezTo>
                      <a:pt x="6501" y="1104340"/>
                      <a:pt x="28891" y="1099284"/>
                      <a:pt x="30336" y="1091339"/>
                    </a:cubicBezTo>
                    <a:cubicBezTo>
                      <a:pt x="31780" y="1083394"/>
                      <a:pt x="16613" y="1078338"/>
                      <a:pt x="17335" y="1074004"/>
                    </a:cubicBezTo>
                    <a:cubicBezTo>
                      <a:pt x="18057" y="1069670"/>
                      <a:pt x="37558" y="1074726"/>
                      <a:pt x="34669" y="1065337"/>
                    </a:cubicBezTo>
                    <a:cubicBezTo>
                      <a:pt x="31780" y="1055948"/>
                      <a:pt x="0" y="1027056"/>
                      <a:pt x="0" y="1017667"/>
                    </a:cubicBezTo>
                    <a:cubicBezTo>
                      <a:pt x="0" y="1008278"/>
                      <a:pt x="20946" y="1007556"/>
                      <a:pt x="34669" y="1009000"/>
                    </a:cubicBezTo>
                    <a:cubicBezTo>
                      <a:pt x="48392" y="1010444"/>
                      <a:pt x="78006" y="1031390"/>
                      <a:pt x="82340" y="1026334"/>
                    </a:cubicBezTo>
                    <a:cubicBezTo>
                      <a:pt x="86674" y="1021278"/>
                      <a:pt x="57060" y="985164"/>
                      <a:pt x="60671" y="978664"/>
                    </a:cubicBezTo>
                    <a:cubicBezTo>
                      <a:pt x="64282" y="972164"/>
                      <a:pt x="84507" y="964941"/>
                      <a:pt x="104008" y="987331"/>
                    </a:cubicBezTo>
                    <a:cubicBezTo>
                      <a:pt x="123509" y="1009721"/>
                      <a:pt x="145178" y="1082671"/>
                      <a:pt x="177680" y="1113007"/>
                    </a:cubicBezTo>
                    <a:cubicBezTo>
                      <a:pt x="210182" y="1143343"/>
                      <a:pt x="267241" y="1169345"/>
                      <a:pt x="299021" y="1169345"/>
                    </a:cubicBezTo>
                    <a:cubicBezTo>
                      <a:pt x="330801" y="1169345"/>
                      <a:pt x="352470" y="1133953"/>
                      <a:pt x="368360" y="1113007"/>
                    </a:cubicBezTo>
                    <a:cubicBezTo>
                      <a:pt x="384250" y="1092061"/>
                      <a:pt x="386418" y="1073282"/>
                      <a:pt x="394363" y="1043669"/>
                    </a:cubicBezTo>
                    <a:cubicBezTo>
                      <a:pt x="402308" y="1014056"/>
                      <a:pt x="406642" y="965663"/>
                      <a:pt x="416031" y="935328"/>
                    </a:cubicBezTo>
                    <a:cubicBezTo>
                      <a:pt x="425420" y="904993"/>
                      <a:pt x="457923" y="869601"/>
                      <a:pt x="450700" y="861656"/>
                    </a:cubicBezTo>
                    <a:cubicBezTo>
                      <a:pt x="443477" y="853711"/>
                      <a:pt x="389819" y="884256"/>
                      <a:pt x="372694" y="887658"/>
                    </a:cubicBezTo>
                    <a:cubicBezTo>
                      <a:pt x="355569" y="891060"/>
                      <a:pt x="365282" y="879902"/>
                      <a:pt x="347947" y="882069"/>
                    </a:cubicBezTo>
                    <a:cubicBezTo>
                      <a:pt x="330612" y="884236"/>
                      <a:pt x="284063" y="899004"/>
                      <a:pt x="268686" y="900658"/>
                    </a:cubicBezTo>
                    <a:cubicBezTo>
                      <a:pt x="253309" y="902312"/>
                      <a:pt x="255686" y="896324"/>
                      <a:pt x="255686" y="891991"/>
                    </a:cubicBezTo>
                    <a:cubicBezTo>
                      <a:pt x="255686" y="887658"/>
                      <a:pt x="277353" y="876102"/>
                      <a:pt x="268686" y="874657"/>
                    </a:cubicBezTo>
                    <a:cubicBezTo>
                      <a:pt x="260019" y="873213"/>
                      <a:pt x="216683" y="886213"/>
                      <a:pt x="203682" y="883324"/>
                    </a:cubicBezTo>
                    <a:cubicBezTo>
                      <a:pt x="190681" y="880435"/>
                      <a:pt x="189237" y="868878"/>
                      <a:pt x="190681" y="857322"/>
                    </a:cubicBezTo>
                    <a:cubicBezTo>
                      <a:pt x="192125" y="845766"/>
                      <a:pt x="208738" y="824820"/>
                      <a:pt x="212349" y="813986"/>
                    </a:cubicBezTo>
                    <a:cubicBezTo>
                      <a:pt x="215960" y="803152"/>
                      <a:pt x="204404" y="799445"/>
                      <a:pt x="212349" y="792317"/>
                    </a:cubicBezTo>
                    <a:cubicBezTo>
                      <a:pt x="220294" y="785189"/>
                      <a:pt x="232743" y="777833"/>
                      <a:pt x="260019" y="771218"/>
                    </a:cubicBezTo>
                    <a:cubicBezTo>
                      <a:pt x="287295" y="764603"/>
                      <a:pt x="337004" y="759223"/>
                      <a:pt x="376007" y="752628"/>
                    </a:cubicBezTo>
                    <a:cubicBezTo>
                      <a:pt x="415010" y="746033"/>
                      <a:pt x="470753" y="742366"/>
                      <a:pt x="494036" y="731646"/>
                    </a:cubicBezTo>
                    <a:cubicBezTo>
                      <a:pt x="517319" y="720926"/>
                      <a:pt x="513537" y="702755"/>
                      <a:pt x="515704" y="688310"/>
                    </a:cubicBezTo>
                    <a:cubicBezTo>
                      <a:pt x="517871" y="673865"/>
                      <a:pt x="514982" y="652196"/>
                      <a:pt x="507037" y="644973"/>
                    </a:cubicBezTo>
                    <a:cubicBezTo>
                      <a:pt x="499092" y="637750"/>
                      <a:pt x="495480" y="638473"/>
                      <a:pt x="468034" y="644973"/>
                    </a:cubicBezTo>
                    <a:cubicBezTo>
                      <a:pt x="440587" y="651474"/>
                      <a:pt x="378472" y="676753"/>
                      <a:pt x="342358" y="683976"/>
                    </a:cubicBezTo>
                    <a:cubicBezTo>
                      <a:pt x="306244" y="691199"/>
                      <a:pt x="268687" y="692644"/>
                      <a:pt x="251352" y="688310"/>
                    </a:cubicBezTo>
                    <a:cubicBezTo>
                      <a:pt x="234017" y="683976"/>
                      <a:pt x="236907" y="665197"/>
                      <a:pt x="238351" y="657974"/>
                    </a:cubicBezTo>
                    <a:cubicBezTo>
                      <a:pt x="239795" y="650751"/>
                      <a:pt x="264353" y="647140"/>
                      <a:pt x="260019" y="644973"/>
                    </a:cubicBezTo>
                    <a:cubicBezTo>
                      <a:pt x="255685" y="642806"/>
                      <a:pt x="229683" y="650751"/>
                      <a:pt x="212349" y="644973"/>
                    </a:cubicBezTo>
                    <a:cubicBezTo>
                      <a:pt x="195014" y="639195"/>
                      <a:pt x="165401" y="619693"/>
                      <a:pt x="156012" y="610304"/>
                    </a:cubicBezTo>
                    <a:cubicBezTo>
                      <a:pt x="146623" y="600915"/>
                      <a:pt x="161790" y="595136"/>
                      <a:pt x="156012" y="588636"/>
                    </a:cubicBezTo>
                    <a:cubicBezTo>
                      <a:pt x="150234" y="582136"/>
                      <a:pt x="129287" y="577801"/>
                      <a:pt x="121342" y="571301"/>
                    </a:cubicBezTo>
                    <a:cubicBezTo>
                      <a:pt x="113397" y="564801"/>
                      <a:pt x="111230" y="565523"/>
                      <a:pt x="108341" y="549633"/>
                    </a:cubicBezTo>
                    <a:cubicBezTo>
                      <a:pt x="105452" y="533743"/>
                      <a:pt x="92756" y="502571"/>
                      <a:pt x="104008" y="475961"/>
                    </a:cubicBezTo>
                    <a:cubicBezTo>
                      <a:pt x="115260" y="449351"/>
                      <a:pt x="157589" y="428139"/>
                      <a:pt x="175855" y="389973"/>
                    </a:cubicBezTo>
                    <a:cubicBezTo>
                      <a:pt x="194121" y="351807"/>
                      <a:pt x="195965" y="293303"/>
                      <a:pt x="213604" y="246963"/>
                    </a:cubicBezTo>
                    <a:cubicBezTo>
                      <a:pt x="231243" y="200623"/>
                      <a:pt x="252188" y="149062"/>
                      <a:pt x="281687" y="111934"/>
                    </a:cubicBezTo>
                    <a:cubicBezTo>
                      <a:pt x="311186" y="74806"/>
                      <a:pt x="344370" y="40806"/>
                      <a:pt x="390596" y="24194"/>
                    </a:cubicBezTo>
                    <a:cubicBezTo>
                      <a:pt x="436822" y="7582"/>
                      <a:pt x="480238" y="-1863"/>
                      <a:pt x="535135" y="307"/>
                    </a:cubicBezTo>
                    <a:cubicBezTo>
                      <a:pt x="590032" y="2477"/>
                      <a:pt x="667603" y="12831"/>
                      <a:pt x="719980" y="37214"/>
                    </a:cubicBezTo>
                    <a:close/>
                  </a:path>
                </a:pathLst>
              </a:custGeom>
              <a:solidFill>
                <a:srgbClr val="FBC5FC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/>
              </a:p>
            </p:txBody>
          </p:sp>
          <p:sp>
            <p:nvSpPr>
              <p:cNvPr id="26" name="Forme libre 25"/>
              <p:cNvSpPr/>
              <p:nvPr/>
            </p:nvSpPr>
            <p:spPr>
              <a:xfrm>
                <a:off x="3963929" y="3239551"/>
                <a:ext cx="334691" cy="53881"/>
              </a:xfrm>
              <a:custGeom>
                <a:avLst/>
                <a:gdLst>
                  <a:gd name="connsiteX0" fmla="*/ 0 w 309193"/>
                  <a:gd name="connsiteY0" fmla="*/ 60671 h 69588"/>
                  <a:gd name="connsiteX1" fmla="*/ 156011 w 309193"/>
                  <a:gd name="connsiteY1" fmla="*/ 69338 h 69588"/>
                  <a:gd name="connsiteX2" fmla="*/ 242684 w 309193"/>
                  <a:gd name="connsiteY2" fmla="*/ 52004 h 69588"/>
                  <a:gd name="connsiteX3" fmla="*/ 303355 w 309193"/>
                  <a:gd name="connsiteY3" fmla="*/ 17334 h 69588"/>
                  <a:gd name="connsiteX4" fmla="*/ 303355 w 309193"/>
                  <a:gd name="connsiteY4" fmla="*/ 0 h 69588"/>
                  <a:gd name="connsiteX0" fmla="*/ 0 w 300889"/>
                  <a:gd name="connsiteY0" fmla="*/ 68911 h 72100"/>
                  <a:gd name="connsiteX1" fmla="*/ 147707 w 300889"/>
                  <a:gd name="connsiteY1" fmla="*/ 69338 h 72100"/>
                  <a:gd name="connsiteX2" fmla="*/ 234380 w 300889"/>
                  <a:gd name="connsiteY2" fmla="*/ 52004 h 72100"/>
                  <a:gd name="connsiteX3" fmla="*/ 295051 w 300889"/>
                  <a:gd name="connsiteY3" fmla="*/ 17334 h 72100"/>
                  <a:gd name="connsiteX4" fmla="*/ 295051 w 300889"/>
                  <a:gd name="connsiteY4" fmla="*/ 0 h 7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889" h="72100">
                    <a:moveTo>
                      <a:pt x="0" y="68911"/>
                    </a:moveTo>
                    <a:cubicBezTo>
                      <a:pt x="57782" y="73966"/>
                      <a:pt x="108644" y="72156"/>
                      <a:pt x="147707" y="69338"/>
                    </a:cubicBezTo>
                    <a:cubicBezTo>
                      <a:pt x="186770" y="66520"/>
                      <a:pt x="209823" y="60671"/>
                      <a:pt x="234380" y="52004"/>
                    </a:cubicBezTo>
                    <a:cubicBezTo>
                      <a:pt x="258937" y="43337"/>
                      <a:pt x="284939" y="26001"/>
                      <a:pt x="295051" y="17334"/>
                    </a:cubicBezTo>
                    <a:cubicBezTo>
                      <a:pt x="305163" y="8667"/>
                      <a:pt x="300107" y="4333"/>
                      <a:pt x="295051" y="0"/>
                    </a:cubicBezTo>
                  </a:path>
                </a:pathLst>
              </a:cu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/>
              </a:p>
            </p:txBody>
          </p:sp>
          <p:sp>
            <p:nvSpPr>
              <p:cNvPr id="27" name="Ellipse 26"/>
              <p:cNvSpPr/>
              <p:nvPr/>
            </p:nvSpPr>
            <p:spPr>
              <a:xfrm>
                <a:off x="3843081" y="2837840"/>
                <a:ext cx="61217" cy="6018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/>
              </a:p>
            </p:txBody>
          </p:sp>
        </p:grpSp>
        <p:grpSp>
          <p:nvGrpSpPr>
            <p:cNvPr id="19" name="Groupe 107"/>
            <p:cNvGrpSpPr/>
            <p:nvPr/>
          </p:nvGrpSpPr>
          <p:grpSpPr>
            <a:xfrm rot="19800000" flipH="1">
              <a:off x="1819879" y="5896114"/>
              <a:ext cx="245250" cy="355579"/>
              <a:chOff x="3517058" y="2429899"/>
              <a:chExt cx="1033791" cy="1498844"/>
            </a:xfrm>
          </p:grpSpPr>
          <p:sp>
            <p:nvSpPr>
              <p:cNvPr id="20" name="Forme libre 19"/>
              <p:cNvSpPr/>
              <p:nvPr/>
            </p:nvSpPr>
            <p:spPr>
              <a:xfrm>
                <a:off x="3592989" y="3263218"/>
                <a:ext cx="221756" cy="334946"/>
              </a:xfrm>
              <a:custGeom>
                <a:avLst/>
                <a:gdLst>
                  <a:gd name="connsiteX0" fmla="*/ 4459 w 208140"/>
                  <a:gd name="connsiteY0" fmla="*/ 135986 h 333228"/>
                  <a:gd name="connsiteX1" fmla="*/ 125 w 208140"/>
                  <a:gd name="connsiteY1" fmla="*/ 83982 h 333228"/>
                  <a:gd name="connsiteX2" fmla="*/ 8793 w 208140"/>
                  <a:gd name="connsiteY2" fmla="*/ 1642 h 333228"/>
                  <a:gd name="connsiteX3" fmla="*/ 47795 w 208140"/>
                  <a:gd name="connsiteY3" fmla="*/ 36312 h 333228"/>
                  <a:gd name="connsiteX4" fmla="*/ 73797 w 208140"/>
                  <a:gd name="connsiteY4" fmla="*/ 122985 h 333228"/>
                  <a:gd name="connsiteX5" fmla="*/ 86798 w 208140"/>
                  <a:gd name="connsiteY5" fmla="*/ 174988 h 333228"/>
                  <a:gd name="connsiteX6" fmla="*/ 143136 w 208140"/>
                  <a:gd name="connsiteY6" fmla="*/ 261661 h 333228"/>
                  <a:gd name="connsiteX7" fmla="*/ 195139 w 208140"/>
                  <a:gd name="connsiteY7" fmla="*/ 326666 h 333228"/>
                  <a:gd name="connsiteX8" fmla="*/ 208140 w 208140"/>
                  <a:gd name="connsiteY8" fmla="*/ 331000 h 333228"/>
                  <a:gd name="connsiteX9" fmla="*/ 208140 w 208140"/>
                  <a:gd name="connsiteY9" fmla="*/ 331000 h 333228"/>
                  <a:gd name="connsiteX0" fmla="*/ 4459 w 208140"/>
                  <a:gd name="connsiteY0" fmla="*/ 135986 h 333228"/>
                  <a:gd name="connsiteX1" fmla="*/ 125 w 208140"/>
                  <a:gd name="connsiteY1" fmla="*/ 83982 h 333228"/>
                  <a:gd name="connsiteX2" fmla="*/ 8793 w 208140"/>
                  <a:gd name="connsiteY2" fmla="*/ 1642 h 333228"/>
                  <a:gd name="connsiteX3" fmla="*/ 47795 w 208140"/>
                  <a:gd name="connsiteY3" fmla="*/ 36312 h 333228"/>
                  <a:gd name="connsiteX4" fmla="*/ 73797 w 208140"/>
                  <a:gd name="connsiteY4" fmla="*/ 122985 h 333228"/>
                  <a:gd name="connsiteX5" fmla="*/ 86798 w 208140"/>
                  <a:gd name="connsiteY5" fmla="*/ 174988 h 333228"/>
                  <a:gd name="connsiteX6" fmla="*/ 130821 w 208140"/>
                  <a:gd name="connsiteY6" fmla="*/ 261661 h 333228"/>
                  <a:gd name="connsiteX7" fmla="*/ 195139 w 208140"/>
                  <a:gd name="connsiteY7" fmla="*/ 326666 h 333228"/>
                  <a:gd name="connsiteX8" fmla="*/ 208140 w 208140"/>
                  <a:gd name="connsiteY8" fmla="*/ 331000 h 333228"/>
                  <a:gd name="connsiteX9" fmla="*/ 208140 w 208140"/>
                  <a:gd name="connsiteY9" fmla="*/ 331000 h 333228"/>
                  <a:gd name="connsiteX0" fmla="*/ 19422 w 208531"/>
                  <a:gd name="connsiteY0" fmla="*/ 157844 h 333228"/>
                  <a:gd name="connsiteX1" fmla="*/ 516 w 208531"/>
                  <a:gd name="connsiteY1" fmla="*/ 83982 h 333228"/>
                  <a:gd name="connsiteX2" fmla="*/ 9184 w 208531"/>
                  <a:gd name="connsiteY2" fmla="*/ 1642 h 333228"/>
                  <a:gd name="connsiteX3" fmla="*/ 48186 w 208531"/>
                  <a:gd name="connsiteY3" fmla="*/ 36312 h 333228"/>
                  <a:gd name="connsiteX4" fmla="*/ 74188 w 208531"/>
                  <a:gd name="connsiteY4" fmla="*/ 122985 h 333228"/>
                  <a:gd name="connsiteX5" fmla="*/ 87189 w 208531"/>
                  <a:gd name="connsiteY5" fmla="*/ 174988 h 333228"/>
                  <a:gd name="connsiteX6" fmla="*/ 131212 w 208531"/>
                  <a:gd name="connsiteY6" fmla="*/ 261661 h 333228"/>
                  <a:gd name="connsiteX7" fmla="*/ 195530 w 208531"/>
                  <a:gd name="connsiteY7" fmla="*/ 326666 h 333228"/>
                  <a:gd name="connsiteX8" fmla="*/ 208531 w 208531"/>
                  <a:gd name="connsiteY8" fmla="*/ 331000 h 333228"/>
                  <a:gd name="connsiteX9" fmla="*/ 208531 w 208531"/>
                  <a:gd name="connsiteY9" fmla="*/ 331000 h 333228"/>
                  <a:gd name="connsiteX0" fmla="*/ 27416 w 209030"/>
                  <a:gd name="connsiteY0" fmla="*/ 157844 h 333228"/>
                  <a:gd name="connsiteX1" fmla="*/ 1015 w 209030"/>
                  <a:gd name="connsiteY1" fmla="*/ 83982 h 333228"/>
                  <a:gd name="connsiteX2" fmla="*/ 9683 w 209030"/>
                  <a:gd name="connsiteY2" fmla="*/ 1642 h 333228"/>
                  <a:gd name="connsiteX3" fmla="*/ 48685 w 209030"/>
                  <a:gd name="connsiteY3" fmla="*/ 36312 h 333228"/>
                  <a:gd name="connsiteX4" fmla="*/ 74687 w 209030"/>
                  <a:gd name="connsiteY4" fmla="*/ 122985 h 333228"/>
                  <a:gd name="connsiteX5" fmla="*/ 87688 w 209030"/>
                  <a:gd name="connsiteY5" fmla="*/ 174988 h 333228"/>
                  <a:gd name="connsiteX6" fmla="*/ 131711 w 209030"/>
                  <a:gd name="connsiteY6" fmla="*/ 261661 h 333228"/>
                  <a:gd name="connsiteX7" fmla="*/ 196029 w 209030"/>
                  <a:gd name="connsiteY7" fmla="*/ 326666 h 333228"/>
                  <a:gd name="connsiteX8" fmla="*/ 209030 w 209030"/>
                  <a:gd name="connsiteY8" fmla="*/ 331000 h 333228"/>
                  <a:gd name="connsiteX9" fmla="*/ 209030 w 209030"/>
                  <a:gd name="connsiteY9" fmla="*/ 331000 h 333228"/>
                  <a:gd name="connsiteX0" fmla="*/ 27416 w 209030"/>
                  <a:gd name="connsiteY0" fmla="*/ 157844 h 332995"/>
                  <a:gd name="connsiteX1" fmla="*/ 1015 w 209030"/>
                  <a:gd name="connsiteY1" fmla="*/ 83982 h 332995"/>
                  <a:gd name="connsiteX2" fmla="*/ 9683 w 209030"/>
                  <a:gd name="connsiteY2" fmla="*/ 1642 h 332995"/>
                  <a:gd name="connsiteX3" fmla="*/ 48685 w 209030"/>
                  <a:gd name="connsiteY3" fmla="*/ 36312 h 332995"/>
                  <a:gd name="connsiteX4" fmla="*/ 74687 w 209030"/>
                  <a:gd name="connsiteY4" fmla="*/ 122985 h 332995"/>
                  <a:gd name="connsiteX5" fmla="*/ 87688 w 209030"/>
                  <a:gd name="connsiteY5" fmla="*/ 174988 h 332995"/>
                  <a:gd name="connsiteX6" fmla="*/ 131711 w 209030"/>
                  <a:gd name="connsiteY6" fmla="*/ 261661 h 332995"/>
                  <a:gd name="connsiteX7" fmla="*/ 196029 w 209030"/>
                  <a:gd name="connsiteY7" fmla="*/ 326666 h 332995"/>
                  <a:gd name="connsiteX8" fmla="*/ 209030 w 209030"/>
                  <a:gd name="connsiteY8" fmla="*/ 331000 h 332995"/>
                  <a:gd name="connsiteX9" fmla="*/ 209030 w 209030"/>
                  <a:gd name="connsiteY9" fmla="*/ 331000 h 332995"/>
                  <a:gd name="connsiteX0" fmla="*/ 77935 w 212415"/>
                  <a:gd name="connsiteY0" fmla="*/ 308673 h 332995"/>
                  <a:gd name="connsiteX1" fmla="*/ 4400 w 212415"/>
                  <a:gd name="connsiteY1" fmla="*/ 83982 h 332995"/>
                  <a:gd name="connsiteX2" fmla="*/ 13068 w 212415"/>
                  <a:gd name="connsiteY2" fmla="*/ 1642 h 332995"/>
                  <a:gd name="connsiteX3" fmla="*/ 52070 w 212415"/>
                  <a:gd name="connsiteY3" fmla="*/ 36312 h 332995"/>
                  <a:gd name="connsiteX4" fmla="*/ 78072 w 212415"/>
                  <a:gd name="connsiteY4" fmla="*/ 122985 h 332995"/>
                  <a:gd name="connsiteX5" fmla="*/ 91073 w 212415"/>
                  <a:gd name="connsiteY5" fmla="*/ 174988 h 332995"/>
                  <a:gd name="connsiteX6" fmla="*/ 135096 w 212415"/>
                  <a:gd name="connsiteY6" fmla="*/ 261661 h 332995"/>
                  <a:gd name="connsiteX7" fmla="*/ 199414 w 212415"/>
                  <a:gd name="connsiteY7" fmla="*/ 326666 h 332995"/>
                  <a:gd name="connsiteX8" fmla="*/ 212415 w 212415"/>
                  <a:gd name="connsiteY8" fmla="*/ 331000 h 332995"/>
                  <a:gd name="connsiteX9" fmla="*/ 212415 w 212415"/>
                  <a:gd name="connsiteY9" fmla="*/ 331000 h 332995"/>
                  <a:gd name="connsiteX0" fmla="*/ 77650 w 212130"/>
                  <a:gd name="connsiteY0" fmla="*/ 307679 h 332001"/>
                  <a:gd name="connsiteX1" fmla="*/ 4115 w 212130"/>
                  <a:gd name="connsiteY1" fmla="*/ 82988 h 332001"/>
                  <a:gd name="connsiteX2" fmla="*/ 12783 w 212130"/>
                  <a:gd name="connsiteY2" fmla="*/ 648 h 332001"/>
                  <a:gd name="connsiteX3" fmla="*/ 41773 w 212130"/>
                  <a:gd name="connsiteY3" fmla="*/ 48667 h 332001"/>
                  <a:gd name="connsiteX4" fmla="*/ 77787 w 212130"/>
                  <a:gd name="connsiteY4" fmla="*/ 121991 h 332001"/>
                  <a:gd name="connsiteX5" fmla="*/ 90788 w 212130"/>
                  <a:gd name="connsiteY5" fmla="*/ 173994 h 332001"/>
                  <a:gd name="connsiteX6" fmla="*/ 134811 w 212130"/>
                  <a:gd name="connsiteY6" fmla="*/ 260667 h 332001"/>
                  <a:gd name="connsiteX7" fmla="*/ 199129 w 212130"/>
                  <a:gd name="connsiteY7" fmla="*/ 325672 h 332001"/>
                  <a:gd name="connsiteX8" fmla="*/ 212130 w 212130"/>
                  <a:gd name="connsiteY8" fmla="*/ 330006 h 332001"/>
                  <a:gd name="connsiteX9" fmla="*/ 212130 w 212130"/>
                  <a:gd name="connsiteY9" fmla="*/ 330006 h 332001"/>
                  <a:gd name="connsiteX0" fmla="*/ 77650 w 212130"/>
                  <a:gd name="connsiteY0" fmla="*/ 307697 h 332019"/>
                  <a:gd name="connsiteX1" fmla="*/ 4115 w 212130"/>
                  <a:gd name="connsiteY1" fmla="*/ 83006 h 332019"/>
                  <a:gd name="connsiteX2" fmla="*/ 12783 w 212130"/>
                  <a:gd name="connsiteY2" fmla="*/ 666 h 332019"/>
                  <a:gd name="connsiteX3" fmla="*/ 41773 w 212130"/>
                  <a:gd name="connsiteY3" fmla="*/ 48685 h 332019"/>
                  <a:gd name="connsiteX4" fmla="*/ 61101 w 212130"/>
                  <a:gd name="connsiteY4" fmla="*/ 128684 h 332019"/>
                  <a:gd name="connsiteX5" fmla="*/ 90788 w 212130"/>
                  <a:gd name="connsiteY5" fmla="*/ 174012 h 332019"/>
                  <a:gd name="connsiteX6" fmla="*/ 134811 w 212130"/>
                  <a:gd name="connsiteY6" fmla="*/ 260685 h 332019"/>
                  <a:gd name="connsiteX7" fmla="*/ 199129 w 212130"/>
                  <a:gd name="connsiteY7" fmla="*/ 325690 h 332019"/>
                  <a:gd name="connsiteX8" fmla="*/ 212130 w 212130"/>
                  <a:gd name="connsiteY8" fmla="*/ 330024 h 332019"/>
                  <a:gd name="connsiteX9" fmla="*/ 212130 w 212130"/>
                  <a:gd name="connsiteY9" fmla="*/ 330024 h 332019"/>
                  <a:gd name="connsiteX0" fmla="*/ 77650 w 212130"/>
                  <a:gd name="connsiteY0" fmla="*/ 307697 h 332019"/>
                  <a:gd name="connsiteX1" fmla="*/ 4115 w 212130"/>
                  <a:gd name="connsiteY1" fmla="*/ 83006 h 332019"/>
                  <a:gd name="connsiteX2" fmla="*/ 12783 w 212130"/>
                  <a:gd name="connsiteY2" fmla="*/ 666 h 332019"/>
                  <a:gd name="connsiteX3" fmla="*/ 41773 w 212130"/>
                  <a:gd name="connsiteY3" fmla="*/ 48685 h 332019"/>
                  <a:gd name="connsiteX4" fmla="*/ 61101 w 212130"/>
                  <a:gd name="connsiteY4" fmla="*/ 128684 h 332019"/>
                  <a:gd name="connsiteX5" fmla="*/ 80777 w 212130"/>
                  <a:gd name="connsiteY5" fmla="*/ 187361 h 332019"/>
                  <a:gd name="connsiteX6" fmla="*/ 134811 w 212130"/>
                  <a:gd name="connsiteY6" fmla="*/ 260685 h 332019"/>
                  <a:gd name="connsiteX7" fmla="*/ 199129 w 212130"/>
                  <a:gd name="connsiteY7" fmla="*/ 325690 h 332019"/>
                  <a:gd name="connsiteX8" fmla="*/ 212130 w 212130"/>
                  <a:gd name="connsiteY8" fmla="*/ 330024 h 332019"/>
                  <a:gd name="connsiteX9" fmla="*/ 212130 w 212130"/>
                  <a:gd name="connsiteY9" fmla="*/ 330024 h 332019"/>
                  <a:gd name="connsiteX0" fmla="*/ 77312 w 211792"/>
                  <a:gd name="connsiteY0" fmla="*/ 307697 h 332019"/>
                  <a:gd name="connsiteX1" fmla="*/ 3777 w 211792"/>
                  <a:gd name="connsiteY1" fmla="*/ 83006 h 332019"/>
                  <a:gd name="connsiteX2" fmla="*/ 12445 w 211792"/>
                  <a:gd name="connsiteY2" fmla="*/ 666 h 332019"/>
                  <a:gd name="connsiteX3" fmla="*/ 28086 w 211792"/>
                  <a:gd name="connsiteY3" fmla="*/ 48685 h 332019"/>
                  <a:gd name="connsiteX4" fmla="*/ 60763 w 211792"/>
                  <a:gd name="connsiteY4" fmla="*/ 128684 h 332019"/>
                  <a:gd name="connsiteX5" fmla="*/ 80439 w 211792"/>
                  <a:gd name="connsiteY5" fmla="*/ 187361 h 332019"/>
                  <a:gd name="connsiteX6" fmla="*/ 134473 w 211792"/>
                  <a:gd name="connsiteY6" fmla="*/ 260685 h 332019"/>
                  <a:gd name="connsiteX7" fmla="*/ 198791 w 211792"/>
                  <a:gd name="connsiteY7" fmla="*/ 325690 h 332019"/>
                  <a:gd name="connsiteX8" fmla="*/ 211792 w 211792"/>
                  <a:gd name="connsiteY8" fmla="*/ 330024 h 332019"/>
                  <a:gd name="connsiteX9" fmla="*/ 211792 w 211792"/>
                  <a:gd name="connsiteY9" fmla="*/ 330024 h 332019"/>
                  <a:gd name="connsiteX0" fmla="*/ 77312 w 211792"/>
                  <a:gd name="connsiteY0" fmla="*/ 307706 h 332028"/>
                  <a:gd name="connsiteX1" fmla="*/ 3777 w 211792"/>
                  <a:gd name="connsiteY1" fmla="*/ 83015 h 332028"/>
                  <a:gd name="connsiteX2" fmla="*/ 12445 w 211792"/>
                  <a:gd name="connsiteY2" fmla="*/ 675 h 332028"/>
                  <a:gd name="connsiteX3" fmla="*/ 28086 w 211792"/>
                  <a:gd name="connsiteY3" fmla="*/ 48694 h 332028"/>
                  <a:gd name="connsiteX4" fmla="*/ 50752 w 211792"/>
                  <a:gd name="connsiteY4" fmla="*/ 132030 h 332028"/>
                  <a:gd name="connsiteX5" fmla="*/ 80439 w 211792"/>
                  <a:gd name="connsiteY5" fmla="*/ 187370 h 332028"/>
                  <a:gd name="connsiteX6" fmla="*/ 134473 w 211792"/>
                  <a:gd name="connsiteY6" fmla="*/ 260694 h 332028"/>
                  <a:gd name="connsiteX7" fmla="*/ 198791 w 211792"/>
                  <a:gd name="connsiteY7" fmla="*/ 325699 h 332028"/>
                  <a:gd name="connsiteX8" fmla="*/ 211792 w 211792"/>
                  <a:gd name="connsiteY8" fmla="*/ 330033 h 332028"/>
                  <a:gd name="connsiteX9" fmla="*/ 211792 w 211792"/>
                  <a:gd name="connsiteY9" fmla="*/ 330033 h 332028"/>
                  <a:gd name="connsiteX0" fmla="*/ 61485 w 210761"/>
                  <a:gd name="connsiteY0" fmla="*/ 313624 h 332028"/>
                  <a:gd name="connsiteX1" fmla="*/ 2746 w 210761"/>
                  <a:gd name="connsiteY1" fmla="*/ 83015 h 332028"/>
                  <a:gd name="connsiteX2" fmla="*/ 11414 w 210761"/>
                  <a:gd name="connsiteY2" fmla="*/ 675 h 332028"/>
                  <a:gd name="connsiteX3" fmla="*/ 27055 w 210761"/>
                  <a:gd name="connsiteY3" fmla="*/ 48694 h 332028"/>
                  <a:gd name="connsiteX4" fmla="*/ 49721 w 210761"/>
                  <a:gd name="connsiteY4" fmla="*/ 132030 h 332028"/>
                  <a:gd name="connsiteX5" fmla="*/ 79408 w 210761"/>
                  <a:gd name="connsiteY5" fmla="*/ 187370 h 332028"/>
                  <a:gd name="connsiteX6" fmla="*/ 133442 w 210761"/>
                  <a:gd name="connsiteY6" fmla="*/ 260694 h 332028"/>
                  <a:gd name="connsiteX7" fmla="*/ 197760 w 210761"/>
                  <a:gd name="connsiteY7" fmla="*/ 325699 h 332028"/>
                  <a:gd name="connsiteX8" fmla="*/ 210761 w 210761"/>
                  <a:gd name="connsiteY8" fmla="*/ 330033 h 332028"/>
                  <a:gd name="connsiteX9" fmla="*/ 210761 w 210761"/>
                  <a:gd name="connsiteY9" fmla="*/ 330033 h 332028"/>
                  <a:gd name="connsiteX0" fmla="*/ 61485 w 210761"/>
                  <a:gd name="connsiteY0" fmla="*/ 313624 h 332028"/>
                  <a:gd name="connsiteX1" fmla="*/ 2746 w 210761"/>
                  <a:gd name="connsiteY1" fmla="*/ 83015 h 332028"/>
                  <a:gd name="connsiteX2" fmla="*/ 11414 w 210761"/>
                  <a:gd name="connsiteY2" fmla="*/ 675 h 332028"/>
                  <a:gd name="connsiteX3" fmla="*/ 27055 w 210761"/>
                  <a:gd name="connsiteY3" fmla="*/ 48694 h 332028"/>
                  <a:gd name="connsiteX4" fmla="*/ 49721 w 210761"/>
                  <a:gd name="connsiteY4" fmla="*/ 132030 h 332028"/>
                  <a:gd name="connsiteX5" fmla="*/ 79408 w 210761"/>
                  <a:gd name="connsiteY5" fmla="*/ 187370 h 332028"/>
                  <a:gd name="connsiteX6" fmla="*/ 133442 w 210761"/>
                  <a:gd name="connsiteY6" fmla="*/ 260694 h 332028"/>
                  <a:gd name="connsiteX7" fmla="*/ 197760 w 210761"/>
                  <a:gd name="connsiteY7" fmla="*/ 325699 h 332028"/>
                  <a:gd name="connsiteX8" fmla="*/ 210761 w 210761"/>
                  <a:gd name="connsiteY8" fmla="*/ 330033 h 332028"/>
                  <a:gd name="connsiteX9" fmla="*/ 210761 w 210761"/>
                  <a:gd name="connsiteY9" fmla="*/ 330033 h 332028"/>
                  <a:gd name="connsiteX0" fmla="*/ 59621 w 208897"/>
                  <a:gd name="connsiteY0" fmla="*/ 316542 h 334946"/>
                  <a:gd name="connsiteX1" fmla="*/ 882 w 208897"/>
                  <a:gd name="connsiteY1" fmla="*/ 85933 h 334946"/>
                  <a:gd name="connsiteX2" fmla="*/ 24346 w 208897"/>
                  <a:gd name="connsiteY2" fmla="*/ 633 h 334946"/>
                  <a:gd name="connsiteX3" fmla="*/ 25191 w 208897"/>
                  <a:gd name="connsiteY3" fmla="*/ 51612 h 334946"/>
                  <a:gd name="connsiteX4" fmla="*/ 47857 w 208897"/>
                  <a:gd name="connsiteY4" fmla="*/ 134948 h 334946"/>
                  <a:gd name="connsiteX5" fmla="*/ 77544 w 208897"/>
                  <a:gd name="connsiteY5" fmla="*/ 190288 h 334946"/>
                  <a:gd name="connsiteX6" fmla="*/ 131578 w 208897"/>
                  <a:gd name="connsiteY6" fmla="*/ 263612 h 334946"/>
                  <a:gd name="connsiteX7" fmla="*/ 195896 w 208897"/>
                  <a:gd name="connsiteY7" fmla="*/ 328617 h 334946"/>
                  <a:gd name="connsiteX8" fmla="*/ 208897 w 208897"/>
                  <a:gd name="connsiteY8" fmla="*/ 332951 h 334946"/>
                  <a:gd name="connsiteX9" fmla="*/ 208897 w 208897"/>
                  <a:gd name="connsiteY9" fmla="*/ 332951 h 334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8897" h="334946">
                    <a:moveTo>
                      <a:pt x="59621" y="316542"/>
                    </a:moveTo>
                    <a:cubicBezTo>
                      <a:pt x="57093" y="301735"/>
                      <a:pt x="6761" y="138584"/>
                      <a:pt x="882" y="85933"/>
                    </a:cubicBezTo>
                    <a:cubicBezTo>
                      <a:pt x="-4997" y="33282"/>
                      <a:pt x="20295" y="6353"/>
                      <a:pt x="24346" y="633"/>
                    </a:cubicBezTo>
                    <a:cubicBezTo>
                      <a:pt x="28397" y="-5087"/>
                      <a:pt x="21273" y="29226"/>
                      <a:pt x="25191" y="51612"/>
                    </a:cubicBezTo>
                    <a:cubicBezTo>
                      <a:pt x="29109" y="73998"/>
                      <a:pt x="39132" y="111835"/>
                      <a:pt x="47857" y="134948"/>
                    </a:cubicBezTo>
                    <a:cubicBezTo>
                      <a:pt x="56583" y="158061"/>
                      <a:pt x="63591" y="168844"/>
                      <a:pt x="77544" y="190288"/>
                    </a:cubicBezTo>
                    <a:cubicBezTo>
                      <a:pt x="91497" y="211732"/>
                      <a:pt x="111853" y="240557"/>
                      <a:pt x="131578" y="263612"/>
                    </a:cubicBezTo>
                    <a:cubicBezTo>
                      <a:pt x="151303" y="286667"/>
                      <a:pt x="183010" y="317061"/>
                      <a:pt x="195896" y="328617"/>
                    </a:cubicBezTo>
                    <a:cubicBezTo>
                      <a:pt x="208782" y="340173"/>
                      <a:pt x="206730" y="332229"/>
                      <a:pt x="208897" y="332951"/>
                    </a:cubicBezTo>
                    <a:lnTo>
                      <a:pt x="208897" y="332951"/>
                    </a:lnTo>
                  </a:path>
                </a:pathLst>
              </a:custGeom>
              <a:solidFill>
                <a:srgbClr val="FBC5FC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/>
              </a:p>
            </p:txBody>
          </p:sp>
          <p:sp>
            <p:nvSpPr>
              <p:cNvPr id="21" name="Forme libre 20"/>
              <p:cNvSpPr/>
              <p:nvPr/>
            </p:nvSpPr>
            <p:spPr>
              <a:xfrm>
                <a:off x="3517058" y="2429899"/>
                <a:ext cx="1033791" cy="1498844"/>
              </a:xfrm>
              <a:custGeom>
                <a:avLst/>
                <a:gdLst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320690 w 1032458"/>
                  <a:gd name="connsiteY25" fmla="*/ 1164564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73346 w 1032458"/>
                  <a:gd name="connsiteY55" fmla="*/ 410509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320690 w 1032458"/>
                  <a:gd name="connsiteY25" fmla="*/ 1164564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72694 w 1032458"/>
                  <a:gd name="connsiteY26" fmla="*/ 1121228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64027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94363 w 1032458"/>
                  <a:gd name="connsiteY27" fmla="*/ 1034555 h 1489730"/>
                  <a:gd name="connsiteX28" fmla="*/ 403030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2458"/>
                  <a:gd name="connsiteY0" fmla="*/ 16147 h 1489730"/>
                  <a:gd name="connsiteX1" fmla="*/ 849395 w 1032458"/>
                  <a:gd name="connsiteY1" fmla="*/ 137490 h 1489730"/>
                  <a:gd name="connsiteX2" fmla="*/ 927401 w 1032458"/>
                  <a:gd name="connsiteY2" fmla="*/ 280500 h 1489730"/>
                  <a:gd name="connsiteX3" fmla="*/ 979405 w 1032458"/>
                  <a:gd name="connsiteY3" fmla="*/ 384508 h 1489730"/>
                  <a:gd name="connsiteX4" fmla="*/ 1009740 w 1032458"/>
                  <a:gd name="connsiteY4" fmla="*/ 549186 h 1489730"/>
                  <a:gd name="connsiteX5" fmla="*/ 1031409 w 1032458"/>
                  <a:gd name="connsiteY5" fmla="*/ 726866 h 1489730"/>
                  <a:gd name="connsiteX6" fmla="*/ 1027075 w 1032458"/>
                  <a:gd name="connsiteY6" fmla="*/ 865543 h 1489730"/>
                  <a:gd name="connsiteX7" fmla="*/ 1009740 w 1032458"/>
                  <a:gd name="connsiteY7" fmla="*/ 1121228 h 1489730"/>
                  <a:gd name="connsiteX8" fmla="*/ 884065 w 1032458"/>
                  <a:gd name="connsiteY8" fmla="*/ 1329243 h 1489730"/>
                  <a:gd name="connsiteX9" fmla="*/ 667382 w 1032458"/>
                  <a:gd name="connsiteY9" fmla="*/ 1454919 h 1489730"/>
                  <a:gd name="connsiteX10" fmla="*/ 541706 w 1032458"/>
                  <a:gd name="connsiteY10" fmla="*/ 1489588 h 1489730"/>
                  <a:gd name="connsiteX11" fmla="*/ 368360 w 1032458"/>
                  <a:gd name="connsiteY11" fmla="*/ 1446252 h 1489730"/>
                  <a:gd name="connsiteX12" fmla="*/ 242685 w 1032458"/>
                  <a:gd name="connsiteY12" fmla="*/ 1381247 h 1489730"/>
                  <a:gd name="connsiteX13" fmla="*/ 143011 w 1032458"/>
                  <a:gd name="connsiteY13" fmla="*/ 1264238 h 1489730"/>
                  <a:gd name="connsiteX14" fmla="*/ 43337 w 1032458"/>
                  <a:gd name="connsiteY14" fmla="*/ 1186233 h 1489730"/>
                  <a:gd name="connsiteX15" fmla="*/ 8668 w 1032458"/>
                  <a:gd name="connsiteY15" fmla="*/ 1112561 h 1489730"/>
                  <a:gd name="connsiteX16" fmla="*/ 30336 w 1032458"/>
                  <a:gd name="connsiteY16" fmla="*/ 1082225 h 1489730"/>
                  <a:gd name="connsiteX17" fmla="*/ 17335 w 1032458"/>
                  <a:gd name="connsiteY17" fmla="*/ 1064890 h 1489730"/>
                  <a:gd name="connsiteX18" fmla="*/ 34669 w 1032458"/>
                  <a:gd name="connsiteY18" fmla="*/ 1056223 h 1489730"/>
                  <a:gd name="connsiteX19" fmla="*/ 0 w 1032458"/>
                  <a:gd name="connsiteY19" fmla="*/ 1008553 h 1489730"/>
                  <a:gd name="connsiteX20" fmla="*/ 34669 w 1032458"/>
                  <a:gd name="connsiteY20" fmla="*/ 999886 h 1489730"/>
                  <a:gd name="connsiteX21" fmla="*/ 82340 w 1032458"/>
                  <a:gd name="connsiteY21" fmla="*/ 1017220 h 1489730"/>
                  <a:gd name="connsiteX22" fmla="*/ 60671 w 1032458"/>
                  <a:gd name="connsiteY22" fmla="*/ 969550 h 1489730"/>
                  <a:gd name="connsiteX23" fmla="*/ 104008 w 1032458"/>
                  <a:gd name="connsiteY23" fmla="*/ 978217 h 1489730"/>
                  <a:gd name="connsiteX24" fmla="*/ 177680 w 1032458"/>
                  <a:gd name="connsiteY24" fmla="*/ 1103893 h 1489730"/>
                  <a:gd name="connsiteX25" fmla="*/ 299021 w 1032458"/>
                  <a:gd name="connsiteY25" fmla="*/ 1160231 h 1489730"/>
                  <a:gd name="connsiteX26" fmla="*/ 368360 w 1032458"/>
                  <a:gd name="connsiteY26" fmla="*/ 1103893 h 1489730"/>
                  <a:gd name="connsiteX27" fmla="*/ 394363 w 1032458"/>
                  <a:gd name="connsiteY27" fmla="*/ 1034555 h 1489730"/>
                  <a:gd name="connsiteX28" fmla="*/ 416031 w 1032458"/>
                  <a:gd name="connsiteY28" fmla="*/ 926214 h 1489730"/>
                  <a:gd name="connsiteX29" fmla="*/ 450700 w 1032458"/>
                  <a:gd name="connsiteY29" fmla="*/ 852542 h 1489730"/>
                  <a:gd name="connsiteX30" fmla="*/ 372694 w 1032458"/>
                  <a:gd name="connsiteY30" fmla="*/ 878544 h 1489730"/>
                  <a:gd name="connsiteX31" fmla="*/ 351026 w 1032458"/>
                  <a:gd name="connsiteY31" fmla="*/ 869876 h 1489730"/>
                  <a:gd name="connsiteX32" fmla="*/ 268686 w 1032458"/>
                  <a:gd name="connsiteY32" fmla="*/ 891544 h 1489730"/>
                  <a:gd name="connsiteX33" fmla="*/ 255686 w 1032458"/>
                  <a:gd name="connsiteY33" fmla="*/ 882877 h 1489730"/>
                  <a:gd name="connsiteX34" fmla="*/ 268686 w 1032458"/>
                  <a:gd name="connsiteY34" fmla="*/ 865543 h 1489730"/>
                  <a:gd name="connsiteX35" fmla="*/ 203682 w 1032458"/>
                  <a:gd name="connsiteY35" fmla="*/ 874210 h 1489730"/>
                  <a:gd name="connsiteX36" fmla="*/ 190681 w 1032458"/>
                  <a:gd name="connsiteY36" fmla="*/ 848208 h 1489730"/>
                  <a:gd name="connsiteX37" fmla="*/ 212349 w 1032458"/>
                  <a:gd name="connsiteY37" fmla="*/ 804872 h 1489730"/>
                  <a:gd name="connsiteX38" fmla="*/ 212349 w 1032458"/>
                  <a:gd name="connsiteY38" fmla="*/ 783203 h 1489730"/>
                  <a:gd name="connsiteX39" fmla="*/ 260019 w 1032458"/>
                  <a:gd name="connsiteY39" fmla="*/ 752868 h 1489730"/>
                  <a:gd name="connsiteX40" fmla="*/ 416031 w 1032458"/>
                  <a:gd name="connsiteY40" fmla="*/ 731199 h 1489730"/>
                  <a:gd name="connsiteX41" fmla="*/ 494036 w 1032458"/>
                  <a:gd name="connsiteY41" fmla="*/ 722532 h 1489730"/>
                  <a:gd name="connsiteX42" fmla="*/ 515704 w 1032458"/>
                  <a:gd name="connsiteY42" fmla="*/ 679196 h 1489730"/>
                  <a:gd name="connsiteX43" fmla="*/ 507037 w 1032458"/>
                  <a:gd name="connsiteY43" fmla="*/ 635859 h 1489730"/>
                  <a:gd name="connsiteX44" fmla="*/ 468034 w 1032458"/>
                  <a:gd name="connsiteY44" fmla="*/ 635859 h 1489730"/>
                  <a:gd name="connsiteX45" fmla="*/ 342358 w 1032458"/>
                  <a:gd name="connsiteY45" fmla="*/ 674862 h 1489730"/>
                  <a:gd name="connsiteX46" fmla="*/ 251352 w 1032458"/>
                  <a:gd name="connsiteY46" fmla="*/ 679196 h 1489730"/>
                  <a:gd name="connsiteX47" fmla="*/ 238351 w 1032458"/>
                  <a:gd name="connsiteY47" fmla="*/ 648860 h 1489730"/>
                  <a:gd name="connsiteX48" fmla="*/ 260019 w 1032458"/>
                  <a:gd name="connsiteY48" fmla="*/ 635859 h 1489730"/>
                  <a:gd name="connsiteX49" fmla="*/ 212349 w 1032458"/>
                  <a:gd name="connsiteY49" fmla="*/ 635859 h 1489730"/>
                  <a:gd name="connsiteX50" fmla="*/ 156012 w 1032458"/>
                  <a:gd name="connsiteY50" fmla="*/ 601190 h 1489730"/>
                  <a:gd name="connsiteX51" fmla="*/ 156012 w 1032458"/>
                  <a:gd name="connsiteY51" fmla="*/ 579522 h 1489730"/>
                  <a:gd name="connsiteX52" fmla="*/ 121342 w 1032458"/>
                  <a:gd name="connsiteY52" fmla="*/ 562187 h 1489730"/>
                  <a:gd name="connsiteX53" fmla="*/ 108341 w 1032458"/>
                  <a:gd name="connsiteY53" fmla="*/ 540519 h 1489730"/>
                  <a:gd name="connsiteX54" fmla="*/ 104008 w 1032458"/>
                  <a:gd name="connsiteY54" fmla="*/ 466847 h 1489730"/>
                  <a:gd name="connsiteX55" fmla="*/ 182013 w 1032458"/>
                  <a:gd name="connsiteY55" fmla="*/ 393174 h 1489730"/>
                  <a:gd name="connsiteX56" fmla="*/ 216683 w 1032458"/>
                  <a:gd name="connsiteY56" fmla="*/ 250164 h 1489730"/>
                  <a:gd name="connsiteX57" fmla="*/ 281687 w 1032458"/>
                  <a:gd name="connsiteY57" fmla="*/ 102820 h 1489730"/>
                  <a:gd name="connsiteX58" fmla="*/ 411697 w 1032458"/>
                  <a:gd name="connsiteY58" fmla="*/ 29148 h 1489730"/>
                  <a:gd name="connsiteX59" fmla="*/ 559041 w 1032458"/>
                  <a:gd name="connsiteY59" fmla="*/ 3146 h 1489730"/>
                  <a:gd name="connsiteX60" fmla="*/ 702051 w 1032458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79405 w 1033791"/>
                  <a:gd name="connsiteY3" fmla="*/ 384508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82013 w 1033791"/>
                  <a:gd name="connsiteY55" fmla="*/ 393174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82013 w 1033791"/>
                  <a:gd name="connsiteY55" fmla="*/ 393174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6683 w 1033791"/>
                  <a:gd name="connsiteY56" fmla="*/ 250164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52868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416031 w 1033791"/>
                  <a:gd name="connsiteY40" fmla="*/ 731199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51026 w 1033791"/>
                  <a:gd name="connsiteY31" fmla="*/ 869876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376007 w 1033791"/>
                  <a:gd name="connsiteY40" fmla="*/ 743514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16147 h 1489730"/>
                  <a:gd name="connsiteX1" fmla="*/ 849395 w 1033791"/>
                  <a:gd name="connsiteY1" fmla="*/ 137490 h 1489730"/>
                  <a:gd name="connsiteX2" fmla="*/ 927401 w 1033791"/>
                  <a:gd name="connsiteY2" fmla="*/ 280500 h 1489730"/>
                  <a:gd name="connsiteX3" fmla="*/ 957854 w 1033791"/>
                  <a:gd name="connsiteY3" fmla="*/ 387587 h 1489730"/>
                  <a:gd name="connsiteX4" fmla="*/ 991267 w 1033791"/>
                  <a:gd name="connsiteY4" fmla="*/ 549186 h 1489730"/>
                  <a:gd name="connsiteX5" fmla="*/ 1031409 w 1033791"/>
                  <a:gd name="connsiteY5" fmla="*/ 726866 h 1489730"/>
                  <a:gd name="connsiteX6" fmla="*/ 1027075 w 1033791"/>
                  <a:gd name="connsiteY6" fmla="*/ 865543 h 1489730"/>
                  <a:gd name="connsiteX7" fmla="*/ 1009740 w 1033791"/>
                  <a:gd name="connsiteY7" fmla="*/ 1121228 h 1489730"/>
                  <a:gd name="connsiteX8" fmla="*/ 884065 w 1033791"/>
                  <a:gd name="connsiteY8" fmla="*/ 1329243 h 1489730"/>
                  <a:gd name="connsiteX9" fmla="*/ 667382 w 1033791"/>
                  <a:gd name="connsiteY9" fmla="*/ 1454919 h 1489730"/>
                  <a:gd name="connsiteX10" fmla="*/ 541706 w 1033791"/>
                  <a:gd name="connsiteY10" fmla="*/ 1489588 h 1489730"/>
                  <a:gd name="connsiteX11" fmla="*/ 368360 w 1033791"/>
                  <a:gd name="connsiteY11" fmla="*/ 1446252 h 1489730"/>
                  <a:gd name="connsiteX12" fmla="*/ 242685 w 1033791"/>
                  <a:gd name="connsiteY12" fmla="*/ 1381247 h 1489730"/>
                  <a:gd name="connsiteX13" fmla="*/ 143011 w 1033791"/>
                  <a:gd name="connsiteY13" fmla="*/ 1264238 h 1489730"/>
                  <a:gd name="connsiteX14" fmla="*/ 43337 w 1033791"/>
                  <a:gd name="connsiteY14" fmla="*/ 1186233 h 1489730"/>
                  <a:gd name="connsiteX15" fmla="*/ 8668 w 1033791"/>
                  <a:gd name="connsiteY15" fmla="*/ 1112561 h 1489730"/>
                  <a:gd name="connsiteX16" fmla="*/ 30336 w 1033791"/>
                  <a:gd name="connsiteY16" fmla="*/ 1082225 h 1489730"/>
                  <a:gd name="connsiteX17" fmla="*/ 17335 w 1033791"/>
                  <a:gd name="connsiteY17" fmla="*/ 1064890 h 1489730"/>
                  <a:gd name="connsiteX18" fmla="*/ 34669 w 1033791"/>
                  <a:gd name="connsiteY18" fmla="*/ 1056223 h 1489730"/>
                  <a:gd name="connsiteX19" fmla="*/ 0 w 1033791"/>
                  <a:gd name="connsiteY19" fmla="*/ 1008553 h 1489730"/>
                  <a:gd name="connsiteX20" fmla="*/ 34669 w 1033791"/>
                  <a:gd name="connsiteY20" fmla="*/ 999886 h 1489730"/>
                  <a:gd name="connsiteX21" fmla="*/ 82340 w 1033791"/>
                  <a:gd name="connsiteY21" fmla="*/ 1017220 h 1489730"/>
                  <a:gd name="connsiteX22" fmla="*/ 60671 w 1033791"/>
                  <a:gd name="connsiteY22" fmla="*/ 969550 h 1489730"/>
                  <a:gd name="connsiteX23" fmla="*/ 104008 w 1033791"/>
                  <a:gd name="connsiteY23" fmla="*/ 978217 h 1489730"/>
                  <a:gd name="connsiteX24" fmla="*/ 177680 w 1033791"/>
                  <a:gd name="connsiteY24" fmla="*/ 1103893 h 1489730"/>
                  <a:gd name="connsiteX25" fmla="*/ 299021 w 1033791"/>
                  <a:gd name="connsiteY25" fmla="*/ 1160231 h 1489730"/>
                  <a:gd name="connsiteX26" fmla="*/ 368360 w 1033791"/>
                  <a:gd name="connsiteY26" fmla="*/ 1103893 h 1489730"/>
                  <a:gd name="connsiteX27" fmla="*/ 394363 w 1033791"/>
                  <a:gd name="connsiteY27" fmla="*/ 1034555 h 1489730"/>
                  <a:gd name="connsiteX28" fmla="*/ 416031 w 1033791"/>
                  <a:gd name="connsiteY28" fmla="*/ 926214 h 1489730"/>
                  <a:gd name="connsiteX29" fmla="*/ 450700 w 1033791"/>
                  <a:gd name="connsiteY29" fmla="*/ 852542 h 1489730"/>
                  <a:gd name="connsiteX30" fmla="*/ 372694 w 1033791"/>
                  <a:gd name="connsiteY30" fmla="*/ 878544 h 1489730"/>
                  <a:gd name="connsiteX31" fmla="*/ 347947 w 1033791"/>
                  <a:gd name="connsiteY31" fmla="*/ 872955 h 1489730"/>
                  <a:gd name="connsiteX32" fmla="*/ 268686 w 1033791"/>
                  <a:gd name="connsiteY32" fmla="*/ 891544 h 1489730"/>
                  <a:gd name="connsiteX33" fmla="*/ 255686 w 1033791"/>
                  <a:gd name="connsiteY33" fmla="*/ 882877 h 1489730"/>
                  <a:gd name="connsiteX34" fmla="*/ 268686 w 1033791"/>
                  <a:gd name="connsiteY34" fmla="*/ 865543 h 1489730"/>
                  <a:gd name="connsiteX35" fmla="*/ 203682 w 1033791"/>
                  <a:gd name="connsiteY35" fmla="*/ 874210 h 1489730"/>
                  <a:gd name="connsiteX36" fmla="*/ 190681 w 1033791"/>
                  <a:gd name="connsiteY36" fmla="*/ 848208 h 1489730"/>
                  <a:gd name="connsiteX37" fmla="*/ 212349 w 1033791"/>
                  <a:gd name="connsiteY37" fmla="*/ 804872 h 1489730"/>
                  <a:gd name="connsiteX38" fmla="*/ 212349 w 1033791"/>
                  <a:gd name="connsiteY38" fmla="*/ 783203 h 1489730"/>
                  <a:gd name="connsiteX39" fmla="*/ 260019 w 1033791"/>
                  <a:gd name="connsiteY39" fmla="*/ 762104 h 1489730"/>
                  <a:gd name="connsiteX40" fmla="*/ 376007 w 1033791"/>
                  <a:gd name="connsiteY40" fmla="*/ 743514 h 1489730"/>
                  <a:gd name="connsiteX41" fmla="*/ 494036 w 1033791"/>
                  <a:gd name="connsiteY41" fmla="*/ 722532 h 1489730"/>
                  <a:gd name="connsiteX42" fmla="*/ 515704 w 1033791"/>
                  <a:gd name="connsiteY42" fmla="*/ 679196 h 1489730"/>
                  <a:gd name="connsiteX43" fmla="*/ 507037 w 1033791"/>
                  <a:gd name="connsiteY43" fmla="*/ 635859 h 1489730"/>
                  <a:gd name="connsiteX44" fmla="*/ 468034 w 1033791"/>
                  <a:gd name="connsiteY44" fmla="*/ 635859 h 1489730"/>
                  <a:gd name="connsiteX45" fmla="*/ 342358 w 1033791"/>
                  <a:gd name="connsiteY45" fmla="*/ 674862 h 1489730"/>
                  <a:gd name="connsiteX46" fmla="*/ 251352 w 1033791"/>
                  <a:gd name="connsiteY46" fmla="*/ 679196 h 1489730"/>
                  <a:gd name="connsiteX47" fmla="*/ 238351 w 1033791"/>
                  <a:gd name="connsiteY47" fmla="*/ 648860 h 1489730"/>
                  <a:gd name="connsiteX48" fmla="*/ 260019 w 1033791"/>
                  <a:gd name="connsiteY48" fmla="*/ 635859 h 1489730"/>
                  <a:gd name="connsiteX49" fmla="*/ 212349 w 1033791"/>
                  <a:gd name="connsiteY49" fmla="*/ 635859 h 1489730"/>
                  <a:gd name="connsiteX50" fmla="*/ 156012 w 1033791"/>
                  <a:gd name="connsiteY50" fmla="*/ 601190 h 1489730"/>
                  <a:gd name="connsiteX51" fmla="*/ 156012 w 1033791"/>
                  <a:gd name="connsiteY51" fmla="*/ 579522 h 1489730"/>
                  <a:gd name="connsiteX52" fmla="*/ 121342 w 1033791"/>
                  <a:gd name="connsiteY52" fmla="*/ 562187 h 1489730"/>
                  <a:gd name="connsiteX53" fmla="*/ 108341 w 1033791"/>
                  <a:gd name="connsiteY53" fmla="*/ 540519 h 1489730"/>
                  <a:gd name="connsiteX54" fmla="*/ 104008 w 1033791"/>
                  <a:gd name="connsiteY54" fmla="*/ 466847 h 1489730"/>
                  <a:gd name="connsiteX55" fmla="*/ 175855 w 1033791"/>
                  <a:gd name="connsiteY55" fmla="*/ 380859 h 1489730"/>
                  <a:gd name="connsiteX56" fmla="*/ 213604 w 1033791"/>
                  <a:gd name="connsiteY56" fmla="*/ 237849 h 1489730"/>
                  <a:gd name="connsiteX57" fmla="*/ 281687 w 1033791"/>
                  <a:gd name="connsiteY57" fmla="*/ 102820 h 1489730"/>
                  <a:gd name="connsiteX58" fmla="*/ 411697 w 1033791"/>
                  <a:gd name="connsiteY58" fmla="*/ 29148 h 1489730"/>
                  <a:gd name="connsiteX59" fmla="*/ 559041 w 1033791"/>
                  <a:gd name="connsiteY59" fmla="*/ 3146 h 1489730"/>
                  <a:gd name="connsiteX60" fmla="*/ 702051 w 1033791"/>
                  <a:gd name="connsiteY60" fmla="*/ 16147 h 1489730"/>
                  <a:gd name="connsiteX0" fmla="*/ 702051 w 1033791"/>
                  <a:gd name="connsiteY0" fmla="*/ 25813 h 1499396"/>
                  <a:gd name="connsiteX1" fmla="*/ 849395 w 1033791"/>
                  <a:gd name="connsiteY1" fmla="*/ 147156 h 1499396"/>
                  <a:gd name="connsiteX2" fmla="*/ 927401 w 1033791"/>
                  <a:gd name="connsiteY2" fmla="*/ 290166 h 1499396"/>
                  <a:gd name="connsiteX3" fmla="*/ 957854 w 1033791"/>
                  <a:gd name="connsiteY3" fmla="*/ 397253 h 1499396"/>
                  <a:gd name="connsiteX4" fmla="*/ 991267 w 1033791"/>
                  <a:gd name="connsiteY4" fmla="*/ 558852 h 1499396"/>
                  <a:gd name="connsiteX5" fmla="*/ 1031409 w 1033791"/>
                  <a:gd name="connsiteY5" fmla="*/ 736532 h 1499396"/>
                  <a:gd name="connsiteX6" fmla="*/ 1027075 w 1033791"/>
                  <a:gd name="connsiteY6" fmla="*/ 875209 h 1499396"/>
                  <a:gd name="connsiteX7" fmla="*/ 1009740 w 1033791"/>
                  <a:gd name="connsiteY7" fmla="*/ 1130894 h 1499396"/>
                  <a:gd name="connsiteX8" fmla="*/ 884065 w 1033791"/>
                  <a:gd name="connsiteY8" fmla="*/ 1338909 h 1499396"/>
                  <a:gd name="connsiteX9" fmla="*/ 667382 w 1033791"/>
                  <a:gd name="connsiteY9" fmla="*/ 1464585 h 1499396"/>
                  <a:gd name="connsiteX10" fmla="*/ 541706 w 1033791"/>
                  <a:gd name="connsiteY10" fmla="*/ 1499254 h 1499396"/>
                  <a:gd name="connsiteX11" fmla="*/ 368360 w 1033791"/>
                  <a:gd name="connsiteY11" fmla="*/ 1455918 h 1499396"/>
                  <a:gd name="connsiteX12" fmla="*/ 242685 w 1033791"/>
                  <a:gd name="connsiteY12" fmla="*/ 1390913 h 1499396"/>
                  <a:gd name="connsiteX13" fmla="*/ 143011 w 1033791"/>
                  <a:gd name="connsiteY13" fmla="*/ 1273904 h 1499396"/>
                  <a:gd name="connsiteX14" fmla="*/ 43337 w 1033791"/>
                  <a:gd name="connsiteY14" fmla="*/ 1195899 h 1499396"/>
                  <a:gd name="connsiteX15" fmla="*/ 8668 w 1033791"/>
                  <a:gd name="connsiteY15" fmla="*/ 1122227 h 1499396"/>
                  <a:gd name="connsiteX16" fmla="*/ 30336 w 1033791"/>
                  <a:gd name="connsiteY16" fmla="*/ 1091891 h 1499396"/>
                  <a:gd name="connsiteX17" fmla="*/ 17335 w 1033791"/>
                  <a:gd name="connsiteY17" fmla="*/ 1074556 h 1499396"/>
                  <a:gd name="connsiteX18" fmla="*/ 34669 w 1033791"/>
                  <a:gd name="connsiteY18" fmla="*/ 1065889 h 1499396"/>
                  <a:gd name="connsiteX19" fmla="*/ 0 w 1033791"/>
                  <a:gd name="connsiteY19" fmla="*/ 1018219 h 1499396"/>
                  <a:gd name="connsiteX20" fmla="*/ 34669 w 1033791"/>
                  <a:gd name="connsiteY20" fmla="*/ 1009552 h 1499396"/>
                  <a:gd name="connsiteX21" fmla="*/ 82340 w 1033791"/>
                  <a:gd name="connsiteY21" fmla="*/ 1026886 h 1499396"/>
                  <a:gd name="connsiteX22" fmla="*/ 60671 w 1033791"/>
                  <a:gd name="connsiteY22" fmla="*/ 979216 h 1499396"/>
                  <a:gd name="connsiteX23" fmla="*/ 104008 w 1033791"/>
                  <a:gd name="connsiteY23" fmla="*/ 987883 h 1499396"/>
                  <a:gd name="connsiteX24" fmla="*/ 177680 w 1033791"/>
                  <a:gd name="connsiteY24" fmla="*/ 1113559 h 1499396"/>
                  <a:gd name="connsiteX25" fmla="*/ 299021 w 1033791"/>
                  <a:gd name="connsiteY25" fmla="*/ 1169897 h 1499396"/>
                  <a:gd name="connsiteX26" fmla="*/ 368360 w 1033791"/>
                  <a:gd name="connsiteY26" fmla="*/ 1113559 h 1499396"/>
                  <a:gd name="connsiteX27" fmla="*/ 394363 w 1033791"/>
                  <a:gd name="connsiteY27" fmla="*/ 1044221 h 1499396"/>
                  <a:gd name="connsiteX28" fmla="*/ 416031 w 1033791"/>
                  <a:gd name="connsiteY28" fmla="*/ 935880 h 1499396"/>
                  <a:gd name="connsiteX29" fmla="*/ 450700 w 1033791"/>
                  <a:gd name="connsiteY29" fmla="*/ 862208 h 1499396"/>
                  <a:gd name="connsiteX30" fmla="*/ 372694 w 1033791"/>
                  <a:gd name="connsiteY30" fmla="*/ 888210 h 1499396"/>
                  <a:gd name="connsiteX31" fmla="*/ 347947 w 1033791"/>
                  <a:gd name="connsiteY31" fmla="*/ 882621 h 1499396"/>
                  <a:gd name="connsiteX32" fmla="*/ 268686 w 1033791"/>
                  <a:gd name="connsiteY32" fmla="*/ 901210 h 1499396"/>
                  <a:gd name="connsiteX33" fmla="*/ 255686 w 1033791"/>
                  <a:gd name="connsiteY33" fmla="*/ 892543 h 1499396"/>
                  <a:gd name="connsiteX34" fmla="*/ 268686 w 1033791"/>
                  <a:gd name="connsiteY34" fmla="*/ 875209 h 1499396"/>
                  <a:gd name="connsiteX35" fmla="*/ 203682 w 1033791"/>
                  <a:gd name="connsiteY35" fmla="*/ 883876 h 1499396"/>
                  <a:gd name="connsiteX36" fmla="*/ 190681 w 1033791"/>
                  <a:gd name="connsiteY36" fmla="*/ 857874 h 1499396"/>
                  <a:gd name="connsiteX37" fmla="*/ 212349 w 1033791"/>
                  <a:gd name="connsiteY37" fmla="*/ 814538 h 1499396"/>
                  <a:gd name="connsiteX38" fmla="*/ 212349 w 1033791"/>
                  <a:gd name="connsiteY38" fmla="*/ 792869 h 1499396"/>
                  <a:gd name="connsiteX39" fmla="*/ 260019 w 1033791"/>
                  <a:gd name="connsiteY39" fmla="*/ 771770 h 1499396"/>
                  <a:gd name="connsiteX40" fmla="*/ 376007 w 1033791"/>
                  <a:gd name="connsiteY40" fmla="*/ 753180 h 1499396"/>
                  <a:gd name="connsiteX41" fmla="*/ 494036 w 1033791"/>
                  <a:gd name="connsiteY41" fmla="*/ 732198 h 1499396"/>
                  <a:gd name="connsiteX42" fmla="*/ 515704 w 1033791"/>
                  <a:gd name="connsiteY42" fmla="*/ 688862 h 1499396"/>
                  <a:gd name="connsiteX43" fmla="*/ 507037 w 1033791"/>
                  <a:gd name="connsiteY43" fmla="*/ 645525 h 1499396"/>
                  <a:gd name="connsiteX44" fmla="*/ 468034 w 1033791"/>
                  <a:gd name="connsiteY44" fmla="*/ 645525 h 1499396"/>
                  <a:gd name="connsiteX45" fmla="*/ 342358 w 1033791"/>
                  <a:gd name="connsiteY45" fmla="*/ 684528 h 1499396"/>
                  <a:gd name="connsiteX46" fmla="*/ 251352 w 1033791"/>
                  <a:gd name="connsiteY46" fmla="*/ 688862 h 1499396"/>
                  <a:gd name="connsiteX47" fmla="*/ 238351 w 1033791"/>
                  <a:gd name="connsiteY47" fmla="*/ 658526 h 1499396"/>
                  <a:gd name="connsiteX48" fmla="*/ 260019 w 1033791"/>
                  <a:gd name="connsiteY48" fmla="*/ 645525 h 1499396"/>
                  <a:gd name="connsiteX49" fmla="*/ 212349 w 1033791"/>
                  <a:gd name="connsiteY49" fmla="*/ 645525 h 1499396"/>
                  <a:gd name="connsiteX50" fmla="*/ 156012 w 1033791"/>
                  <a:gd name="connsiteY50" fmla="*/ 610856 h 1499396"/>
                  <a:gd name="connsiteX51" fmla="*/ 156012 w 1033791"/>
                  <a:gd name="connsiteY51" fmla="*/ 589188 h 1499396"/>
                  <a:gd name="connsiteX52" fmla="*/ 121342 w 1033791"/>
                  <a:gd name="connsiteY52" fmla="*/ 571853 h 1499396"/>
                  <a:gd name="connsiteX53" fmla="*/ 108341 w 1033791"/>
                  <a:gd name="connsiteY53" fmla="*/ 550185 h 1499396"/>
                  <a:gd name="connsiteX54" fmla="*/ 104008 w 1033791"/>
                  <a:gd name="connsiteY54" fmla="*/ 476513 h 1499396"/>
                  <a:gd name="connsiteX55" fmla="*/ 175855 w 1033791"/>
                  <a:gd name="connsiteY55" fmla="*/ 390525 h 1499396"/>
                  <a:gd name="connsiteX56" fmla="*/ 213604 w 1033791"/>
                  <a:gd name="connsiteY56" fmla="*/ 247515 h 1499396"/>
                  <a:gd name="connsiteX57" fmla="*/ 281687 w 1033791"/>
                  <a:gd name="connsiteY57" fmla="*/ 112486 h 1499396"/>
                  <a:gd name="connsiteX58" fmla="*/ 411697 w 1033791"/>
                  <a:gd name="connsiteY58" fmla="*/ 38814 h 1499396"/>
                  <a:gd name="connsiteX59" fmla="*/ 535135 w 1033791"/>
                  <a:gd name="connsiteY59" fmla="*/ 859 h 1499396"/>
                  <a:gd name="connsiteX60" fmla="*/ 702051 w 1033791"/>
                  <a:gd name="connsiteY60" fmla="*/ 25813 h 1499396"/>
                  <a:gd name="connsiteX0" fmla="*/ 719980 w 1033791"/>
                  <a:gd name="connsiteY0" fmla="*/ 36909 h 1498539"/>
                  <a:gd name="connsiteX1" fmla="*/ 849395 w 1033791"/>
                  <a:gd name="connsiteY1" fmla="*/ 146299 h 1498539"/>
                  <a:gd name="connsiteX2" fmla="*/ 927401 w 1033791"/>
                  <a:gd name="connsiteY2" fmla="*/ 289309 h 1498539"/>
                  <a:gd name="connsiteX3" fmla="*/ 957854 w 1033791"/>
                  <a:gd name="connsiteY3" fmla="*/ 396396 h 1498539"/>
                  <a:gd name="connsiteX4" fmla="*/ 991267 w 1033791"/>
                  <a:gd name="connsiteY4" fmla="*/ 557995 h 1498539"/>
                  <a:gd name="connsiteX5" fmla="*/ 1031409 w 1033791"/>
                  <a:gd name="connsiteY5" fmla="*/ 735675 h 1498539"/>
                  <a:gd name="connsiteX6" fmla="*/ 1027075 w 1033791"/>
                  <a:gd name="connsiteY6" fmla="*/ 874352 h 1498539"/>
                  <a:gd name="connsiteX7" fmla="*/ 1009740 w 1033791"/>
                  <a:gd name="connsiteY7" fmla="*/ 1130037 h 1498539"/>
                  <a:gd name="connsiteX8" fmla="*/ 884065 w 1033791"/>
                  <a:gd name="connsiteY8" fmla="*/ 1338052 h 1498539"/>
                  <a:gd name="connsiteX9" fmla="*/ 667382 w 1033791"/>
                  <a:gd name="connsiteY9" fmla="*/ 1463728 h 1498539"/>
                  <a:gd name="connsiteX10" fmla="*/ 541706 w 1033791"/>
                  <a:gd name="connsiteY10" fmla="*/ 1498397 h 1498539"/>
                  <a:gd name="connsiteX11" fmla="*/ 368360 w 1033791"/>
                  <a:gd name="connsiteY11" fmla="*/ 1455061 h 1498539"/>
                  <a:gd name="connsiteX12" fmla="*/ 242685 w 1033791"/>
                  <a:gd name="connsiteY12" fmla="*/ 1390056 h 1498539"/>
                  <a:gd name="connsiteX13" fmla="*/ 143011 w 1033791"/>
                  <a:gd name="connsiteY13" fmla="*/ 1273047 h 1498539"/>
                  <a:gd name="connsiteX14" fmla="*/ 43337 w 1033791"/>
                  <a:gd name="connsiteY14" fmla="*/ 1195042 h 1498539"/>
                  <a:gd name="connsiteX15" fmla="*/ 8668 w 1033791"/>
                  <a:gd name="connsiteY15" fmla="*/ 1121370 h 1498539"/>
                  <a:gd name="connsiteX16" fmla="*/ 30336 w 1033791"/>
                  <a:gd name="connsiteY16" fmla="*/ 1091034 h 1498539"/>
                  <a:gd name="connsiteX17" fmla="*/ 17335 w 1033791"/>
                  <a:gd name="connsiteY17" fmla="*/ 1073699 h 1498539"/>
                  <a:gd name="connsiteX18" fmla="*/ 34669 w 1033791"/>
                  <a:gd name="connsiteY18" fmla="*/ 1065032 h 1498539"/>
                  <a:gd name="connsiteX19" fmla="*/ 0 w 1033791"/>
                  <a:gd name="connsiteY19" fmla="*/ 1017362 h 1498539"/>
                  <a:gd name="connsiteX20" fmla="*/ 34669 w 1033791"/>
                  <a:gd name="connsiteY20" fmla="*/ 1008695 h 1498539"/>
                  <a:gd name="connsiteX21" fmla="*/ 82340 w 1033791"/>
                  <a:gd name="connsiteY21" fmla="*/ 1026029 h 1498539"/>
                  <a:gd name="connsiteX22" fmla="*/ 60671 w 1033791"/>
                  <a:gd name="connsiteY22" fmla="*/ 978359 h 1498539"/>
                  <a:gd name="connsiteX23" fmla="*/ 104008 w 1033791"/>
                  <a:gd name="connsiteY23" fmla="*/ 987026 h 1498539"/>
                  <a:gd name="connsiteX24" fmla="*/ 177680 w 1033791"/>
                  <a:gd name="connsiteY24" fmla="*/ 1112702 h 1498539"/>
                  <a:gd name="connsiteX25" fmla="*/ 299021 w 1033791"/>
                  <a:gd name="connsiteY25" fmla="*/ 1169040 h 1498539"/>
                  <a:gd name="connsiteX26" fmla="*/ 368360 w 1033791"/>
                  <a:gd name="connsiteY26" fmla="*/ 1112702 h 1498539"/>
                  <a:gd name="connsiteX27" fmla="*/ 394363 w 1033791"/>
                  <a:gd name="connsiteY27" fmla="*/ 1043364 h 1498539"/>
                  <a:gd name="connsiteX28" fmla="*/ 416031 w 1033791"/>
                  <a:gd name="connsiteY28" fmla="*/ 935023 h 1498539"/>
                  <a:gd name="connsiteX29" fmla="*/ 450700 w 1033791"/>
                  <a:gd name="connsiteY29" fmla="*/ 861351 h 1498539"/>
                  <a:gd name="connsiteX30" fmla="*/ 372694 w 1033791"/>
                  <a:gd name="connsiteY30" fmla="*/ 887353 h 1498539"/>
                  <a:gd name="connsiteX31" fmla="*/ 347947 w 1033791"/>
                  <a:gd name="connsiteY31" fmla="*/ 881764 h 1498539"/>
                  <a:gd name="connsiteX32" fmla="*/ 268686 w 1033791"/>
                  <a:gd name="connsiteY32" fmla="*/ 900353 h 1498539"/>
                  <a:gd name="connsiteX33" fmla="*/ 255686 w 1033791"/>
                  <a:gd name="connsiteY33" fmla="*/ 891686 h 1498539"/>
                  <a:gd name="connsiteX34" fmla="*/ 268686 w 1033791"/>
                  <a:gd name="connsiteY34" fmla="*/ 874352 h 1498539"/>
                  <a:gd name="connsiteX35" fmla="*/ 203682 w 1033791"/>
                  <a:gd name="connsiteY35" fmla="*/ 883019 h 1498539"/>
                  <a:gd name="connsiteX36" fmla="*/ 190681 w 1033791"/>
                  <a:gd name="connsiteY36" fmla="*/ 857017 h 1498539"/>
                  <a:gd name="connsiteX37" fmla="*/ 212349 w 1033791"/>
                  <a:gd name="connsiteY37" fmla="*/ 813681 h 1498539"/>
                  <a:gd name="connsiteX38" fmla="*/ 212349 w 1033791"/>
                  <a:gd name="connsiteY38" fmla="*/ 792012 h 1498539"/>
                  <a:gd name="connsiteX39" fmla="*/ 260019 w 1033791"/>
                  <a:gd name="connsiteY39" fmla="*/ 770913 h 1498539"/>
                  <a:gd name="connsiteX40" fmla="*/ 376007 w 1033791"/>
                  <a:gd name="connsiteY40" fmla="*/ 752323 h 1498539"/>
                  <a:gd name="connsiteX41" fmla="*/ 494036 w 1033791"/>
                  <a:gd name="connsiteY41" fmla="*/ 731341 h 1498539"/>
                  <a:gd name="connsiteX42" fmla="*/ 515704 w 1033791"/>
                  <a:gd name="connsiteY42" fmla="*/ 688005 h 1498539"/>
                  <a:gd name="connsiteX43" fmla="*/ 507037 w 1033791"/>
                  <a:gd name="connsiteY43" fmla="*/ 644668 h 1498539"/>
                  <a:gd name="connsiteX44" fmla="*/ 468034 w 1033791"/>
                  <a:gd name="connsiteY44" fmla="*/ 644668 h 1498539"/>
                  <a:gd name="connsiteX45" fmla="*/ 342358 w 1033791"/>
                  <a:gd name="connsiteY45" fmla="*/ 683671 h 1498539"/>
                  <a:gd name="connsiteX46" fmla="*/ 251352 w 1033791"/>
                  <a:gd name="connsiteY46" fmla="*/ 688005 h 1498539"/>
                  <a:gd name="connsiteX47" fmla="*/ 238351 w 1033791"/>
                  <a:gd name="connsiteY47" fmla="*/ 657669 h 1498539"/>
                  <a:gd name="connsiteX48" fmla="*/ 260019 w 1033791"/>
                  <a:gd name="connsiteY48" fmla="*/ 644668 h 1498539"/>
                  <a:gd name="connsiteX49" fmla="*/ 212349 w 1033791"/>
                  <a:gd name="connsiteY49" fmla="*/ 644668 h 1498539"/>
                  <a:gd name="connsiteX50" fmla="*/ 156012 w 1033791"/>
                  <a:gd name="connsiteY50" fmla="*/ 609999 h 1498539"/>
                  <a:gd name="connsiteX51" fmla="*/ 156012 w 1033791"/>
                  <a:gd name="connsiteY51" fmla="*/ 588331 h 1498539"/>
                  <a:gd name="connsiteX52" fmla="*/ 121342 w 1033791"/>
                  <a:gd name="connsiteY52" fmla="*/ 570996 h 1498539"/>
                  <a:gd name="connsiteX53" fmla="*/ 108341 w 1033791"/>
                  <a:gd name="connsiteY53" fmla="*/ 549328 h 1498539"/>
                  <a:gd name="connsiteX54" fmla="*/ 104008 w 1033791"/>
                  <a:gd name="connsiteY54" fmla="*/ 475656 h 1498539"/>
                  <a:gd name="connsiteX55" fmla="*/ 175855 w 1033791"/>
                  <a:gd name="connsiteY55" fmla="*/ 389668 h 1498539"/>
                  <a:gd name="connsiteX56" fmla="*/ 213604 w 1033791"/>
                  <a:gd name="connsiteY56" fmla="*/ 246658 h 1498539"/>
                  <a:gd name="connsiteX57" fmla="*/ 281687 w 1033791"/>
                  <a:gd name="connsiteY57" fmla="*/ 111629 h 1498539"/>
                  <a:gd name="connsiteX58" fmla="*/ 411697 w 1033791"/>
                  <a:gd name="connsiteY58" fmla="*/ 37957 h 1498539"/>
                  <a:gd name="connsiteX59" fmla="*/ 535135 w 1033791"/>
                  <a:gd name="connsiteY59" fmla="*/ 2 h 1498539"/>
                  <a:gd name="connsiteX60" fmla="*/ 719980 w 1033791"/>
                  <a:gd name="connsiteY60" fmla="*/ 36909 h 1498539"/>
                  <a:gd name="connsiteX0" fmla="*/ 719980 w 1033791"/>
                  <a:gd name="connsiteY0" fmla="*/ 37214 h 1498844"/>
                  <a:gd name="connsiteX1" fmla="*/ 849395 w 1033791"/>
                  <a:gd name="connsiteY1" fmla="*/ 146604 h 1498844"/>
                  <a:gd name="connsiteX2" fmla="*/ 927401 w 1033791"/>
                  <a:gd name="connsiteY2" fmla="*/ 289614 h 1498844"/>
                  <a:gd name="connsiteX3" fmla="*/ 957854 w 1033791"/>
                  <a:gd name="connsiteY3" fmla="*/ 396701 h 1498844"/>
                  <a:gd name="connsiteX4" fmla="*/ 991267 w 1033791"/>
                  <a:gd name="connsiteY4" fmla="*/ 558300 h 1498844"/>
                  <a:gd name="connsiteX5" fmla="*/ 1031409 w 1033791"/>
                  <a:gd name="connsiteY5" fmla="*/ 735980 h 1498844"/>
                  <a:gd name="connsiteX6" fmla="*/ 1027075 w 1033791"/>
                  <a:gd name="connsiteY6" fmla="*/ 874657 h 1498844"/>
                  <a:gd name="connsiteX7" fmla="*/ 1009740 w 1033791"/>
                  <a:gd name="connsiteY7" fmla="*/ 1130342 h 1498844"/>
                  <a:gd name="connsiteX8" fmla="*/ 884065 w 1033791"/>
                  <a:gd name="connsiteY8" fmla="*/ 1338357 h 1498844"/>
                  <a:gd name="connsiteX9" fmla="*/ 667382 w 1033791"/>
                  <a:gd name="connsiteY9" fmla="*/ 1464033 h 1498844"/>
                  <a:gd name="connsiteX10" fmla="*/ 541706 w 1033791"/>
                  <a:gd name="connsiteY10" fmla="*/ 1498702 h 1498844"/>
                  <a:gd name="connsiteX11" fmla="*/ 368360 w 1033791"/>
                  <a:gd name="connsiteY11" fmla="*/ 1455366 h 1498844"/>
                  <a:gd name="connsiteX12" fmla="*/ 242685 w 1033791"/>
                  <a:gd name="connsiteY12" fmla="*/ 1390361 h 1498844"/>
                  <a:gd name="connsiteX13" fmla="*/ 143011 w 1033791"/>
                  <a:gd name="connsiteY13" fmla="*/ 1273352 h 1498844"/>
                  <a:gd name="connsiteX14" fmla="*/ 43337 w 1033791"/>
                  <a:gd name="connsiteY14" fmla="*/ 1195347 h 1498844"/>
                  <a:gd name="connsiteX15" fmla="*/ 8668 w 1033791"/>
                  <a:gd name="connsiteY15" fmla="*/ 1121675 h 1498844"/>
                  <a:gd name="connsiteX16" fmla="*/ 30336 w 1033791"/>
                  <a:gd name="connsiteY16" fmla="*/ 1091339 h 1498844"/>
                  <a:gd name="connsiteX17" fmla="*/ 17335 w 1033791"/>
                  <a:gd name="connsiteY17" fmla="*/ 1074004 h 1498844"/>
                  <a:gd name="connsiteX18" fmla="*/ 34669 w 1033791"/>
                  <a:gd name="connsiteY18" fmla="*/ 1065337 h 1498844"/>
                  <a:gd name="connsiteX19" fmla="*/ 0 w 1033791"/>
                  <a:gd name="connsiteY19" fmla="*/ 1017667 h 1498844"/>
                  <a:gd name="connsiteX20" fmla="*/ 34669 w 1033791"/>
                  <a:gd name="connsiteY20" fmla="*/ 1009000 h 1498844"/>
                  <a:gd name="connsiteX21" fmla="*/ 82340 w 1033791"/>
                  <a:gd name="connsiteY21" fmla="*/ 1026334 h 1498844"/>
                  <a:gd name="connsiteX22" fmla="*/ 60671 w 1033791"/>
                  <a:gd name="connsiteY22" fmla="*/ 978664 h 1498844"/>
                  <a:gd name="connsiteX23" fmla="*/ 104008 w 1033791"/>
                  <a:gd name="connsiteY23" fmla="*/ 987331 h 1498844"/>
                  <a:gd name="connsiteX24" fmla="*/ 177680 w 1033791"/>
                  <a:gd name="connsiteY24" fmla="*/ 1113007 h 1498844"/>
                  <a:gd name="connsiteX25" fmla="*/ 299021 w 1033791"/>
                  <a:gd name="connsiteY25" fmla="*/ 1169345 h 1498844"/>
                  <a:gd name="connsiteX26" fmla="*/ 368360 w 1033791"/>
                  <a:gd name="connsiteY26" fmla="*/ 1113007 h 1498844"/>
                  <a:gd name="connsiteX27" fmla="*/ 394363 w 1033791"/>
                  <a:gd name="connsiteY27" fmla="*/ 1043669 h 1498844"/>
                  <a:gd name="connsiteX28" fmla="*/ 416031 w 1033791"/>
                  <a:gd name="connsiteY28" fmla="*/ 935328 h 1498844"/>
                  <a:gd name="connsiteX29" fmla="*/ 450700 w 1033791"/>
                  <a:gd name="connsiteY29" fmla="*/ 861656 h 1498844"/>
                  <a:gd name="connsiteX30" fmla="*/ 372694 w 1033791"/>
                  <a:gd name="connsiteY30" fmla="*/ 887658 h 1498844"/>
                  <a:gd name="connsiteX31" fmla="*/ 347947 w 1033791"/>
                  <a:gd name="connsiteY31" fmla="*/ 882069 h 1498844"/>
                  <a:gd name="connsiteX32" fmla="*/ 268686 w 1033791"/>
                  <a:gd name="connsiteY32" fmla="*/ 900658 h 1498844"/>
                  <a:gd name="connsiteX33" fmla="*/ 255686 w 1033791"/>
                  <a:gd name="connsiteY33" fmla="*/ 891991 h 1498844"/>
                  <a:gd name="connsiteX34" fmla="*/ 268686 w 1033791"/>
                  <a:gd name="connsiteY34" fmla="*/ 874657 h 1498844"/>
                  <a:gd name="connsiteX35" fmla="*/ 203682 w 1033791"/>
                  <a:gd name="connsiteY35" fmla="*/ 883324 h 1498844"/>
                  <a:gd name="connsiteX36" fmla="*/ 190681 w 1033791"/>
                  <a:gd name="connsiteY36" fmla="*/ 857322 h 1498844"/>
                  <a:gd name="connsiteX37" fmla="*/ 212349 w 1033791"/>
                  <a:gd name="connsiteY37" fmla="*/ 813986 h 1498844"/>
                  <a:gd name="connsiteX38" fmla="*/ 212349 w 1033791"/>
                  <a:gd name="connsiteY38" fmla="*/ 792317 h 1498844"/>
                  <a:gd name="connsiteX39" fmla="*/ 260019 w 1033791"/>
                  <a:gd name="connsiteY39" fmla="*/ 771218 h 1498844"/>
                  <a:gd name="connsiteX40" fmla="*/ 376007 w 1033791"/>
                  <a:gd name="connsiteY40" fmla="*/ 752628 h 1498844"/>
                  <a:gd name="connsiteX41" fmla="*/ 494036 w 1033791"/>
                  <a:gd name="connsiteY41" fmla="*/ 731646 h 1498844"/>
                  <a:gd name="connsiteX42" fmla="*/ 515704 w 1033791"/>
                  <a:gd name="connsiteY42" fmla="*/ 688310 h 1498844"/>
                  <a:gd name="connsiteX43" fmla="*/ 507037 w 1033791"/>
                  <a:gd name="connsiteY43" fmla="*/ 644973 h 1498844"/>
                  <a:gd name="connsiteX44" fmla="*/ 468034 w 1033791"/>
                  <a:gd name="connsiteY44" fmla="*/ 644973 h 1498844"/>
                  <a:gd name="connsiteX45" fmla="*/ 342358 w 1033791"/>
                  <a:gd name="connsiteY45" fmla="*/ 683976 h 1498844"/>
                  <a:gd name="connsiteX46" fmla="*/ 251352 w 1033791"/>
                  <a:gd name="connsiteY46" fmla="*/ 688310 h 1498844"/>
                  <a:gd name="connsiteX47" fmla="*/ 238351 w 1033791"/>
                  <a:gd name="connsiteY47" fmla="*/ 657974 h 1498844"/>
                  <a:gd name="connsiteX48" fmla="*/ 260019 w 1033791"/>
                  <a:gd name="connsiteY48" fmla="*/ 644973 h 1498844"/>
                  <a:gd name="connsiteX49" fmla="*/ 212349 w 1033791"/>
                  <a:gd name="connsiteY49" fmla="*/ 644973 h 1498844"/>
                  <a:gd name="connsiteX50" fmla="*/ 156012 w 1033791"/>
                  <a:gd name="connsiteY50" fmla="*/ 610304 h 1498844"/>
                  <a:gd name="connsiteX51" fmla="*/ 156012 w 1033791"/>
                  <a:gd name="connsiteY51" fmla="*/ 588636 h 1498844"/>
                  <a:gd name="connsiteX52" fmla="*/ 121342 w 1033791"/>
                  <a:gd name="connsiteY52" fmla="*/ 571301 h 1498844"/>
                  <a:gd name="connsiteX53" fmla="*/ 108341 w 1033791"/>
                  <a:gd name="connsiteY53" fmla="*/ 549633 h 1498844"/>
                  <a:gd name="connsiteX54" fmla="*/ 104008 w 1033791"/>
                  <a:gd name="connsiteY54" fmla="*/ 475961 h 1498844"/>
                  <a:gd name="connsiteX55" fmla="*/ 175855 w 1033791"/>
                  <a:gd name="connsiteY55" fmla="*/ 389973 h 1498844"/>
                  <a:gd name="connsiteX56" fmla="*/ 213604 w 1033791"/>
                  <a:gd name="connsiteY56" fmla="*/ 246963 h 1498844"/>
                  <a:gd name="connsiteX57" fmla="*/ 281687 w 1033791"/>
                  <a:gd name="connsiteY57" fmla="*/ 111934 h 1498844"/>
                  <a:gd name="connsiteX58" fmla="*/ 390596 w 1033791"/>
                  <a:gd name="connsiteY58" fmla="*/ 24194 h 1498844"/>
                  <a:gd name="connsiteX59" fmla="*/ 535135 w 1033791"/>
                  <a:gd name="connsiteY59" fmla="*/ 307 h 1498844"/>
                  <a:gd name="connsiteX60" fmla="*/ 719980 w 1033791"/>
                  <a:gd name="connsiteY60" fmla="*/ 37214 h 1498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033791" h="1498844">
                    <a:moveTo>
                      <a:pt x="719980" y="37214"/>
                    </a:moveTo>
                    <a:cubicBezTo>
                      <a:pt x="772357" y="61597"/>
                      <a:pt x="814825" y="104537"/>
                      <a:pt x="849395" y="146604"/>
                    </a:cubicBezTo>
                    <a:cubicBezTo>
                      <a:pt x="883965" y="188671"/>
                      <a:pt x="909325" y="247931"/>
                      <a:pt x="927401" y="289614"/>
                    </a:cubicBezTo>
                    <a:cubicBezTo>
                      <a:pt x="945477" y="331297"/>
                      <a:pt x="947210" y="351920"/>
                      <a:pt x="957854" y="396701"/>
                    </a:cubicBezTo>
                    <a:cubicBezTo>
                      <a:pt x="968498" y="441482"/>
                      <a:pt x="979008" y="501754"/>
                      <a:pt x="991267" y="558300"/>
                    </a:cubicBezTo>
                    <a:cubicBezTo>
                      <a:pt x="1003526" y="614846"/>
                      <a:pt x="1025441" y="683254"/>
                      <a:pt x="1031409" y="735980"/>
                    </a:cubicBezTo>
                    <a:cubicBezTo>
                      <a:pt x="1037377" y="788706"/>
                      <a:pt x="1030686" y="808930"/>
                      <a:pt x="1027075" y="874657"/>
                    </a:cubicBezTo>
                    <a:cubicBezTo>
                      <a:pt x="1023464" y="940384"/>
                      <a:pt x="1033575" y="1053059"/>
                      <a:pt x="1009740" y="1130342"/>
                    </a:cubicBezTo>
                    <a:cubicBezTo>
                      <a:pt x="985905" y="1207625"/>
                      <a:pt x="941125" y="1282742"/>
                      <a:pt x="884065" y="1338357"/>
                    </a:cubicBezTo>
                    <a:cubicBezTo>
                      <a:pt x="827005" y="1393972"/>
                      <a:pt x="724442" y="1437309"/>
                      <a:pt x="667382" y="1464033"/>
                    </a:cubicBezTo>
                    <a:cubicBezTo>
                      <a:pt x="610322" y="1490757"/>
                      <a:pt x="591543" y="1500146"/>
                      <a:pt x="541706" y="1498702"/>
                    </a:cubicBezTo>
                    <a:cubicBezTo>
                      <a:pt x="491869" y="1497258"/>
                      <a:pt x="418197" y="1473423"/>
                      <a:pt x="368360" y="1455366"/>
                    </a:cubicBezTo>
                    <a:cubicBezTo>
                      <a:pt x="318523" y="1437309"/>
                      <a:pt x="280243" y="1420697"/>
                      <a:pt x="242685" y="1390361"/>
                    </a:cubicBezTo>
                    <a:cubicBezTo>
                      <a:pt x="205127" y="1360025"/>
                      <a:pt x="176236" y="1305854"/>
                      <a:pt x="143011" y="1273352"/>
                    </a:cubicBezTo>
                    <a:cubicBezTo>
                      <a:pt x="109786" y="1240850"/>
                      <a:pt x="65727" y="1220626"/>
                      <a:pt x="43337" y="1195347"/>
                    </a:cubicBezTo>
                    <a:cubicBezTo>
                      <a:pt x="20947" y="1170068"/>
                      <a:pt x="10835" y="1139010"/>
                      <a:pt x="8668" y="1121675"/>
                    </a:cubicBezTo>
                    <a:cubicBezTo>
                      <a:pt x="6501" y="1104340"/>
                      <a:pt x="28891" y="1099284"/>
                      <a:pt x="30336" y="1091339"/>
                    </a:cubicBezTo>
                    <a:cubicBezTo>
                      <a:pt x="31780" y="1083394"/>
                      <a:pt x="16613" y="1078338"/>
                      <a:pt x="17335" y="1074004"/>
                    </a:cubicBezTo>
                    <a:cubicBezTo>
                      <a:pt x="18057" y="1069670"/>
                      <a:pt x="37558" y="1074726"/>
                      <a:pt x="34669" y="1065337"/>
                    </a:cubicBezTo>
                    <a:cubicBezTo>
                      <a:pt x="31780" y="1055948"/>
                      <a:pt x="0" y="1027056"/>
                      <a:pt x="0" y="1017667"/>
                    </a:cubicBezTo>
                    <a:cubicBezTo>
                      <a:pt x="0" y="1008278"/>
                      <a:pt x="20946" y="1007556"/>
                      <a:pt x="34669" y="1009000"/>
                    </a:cubicBezTo>
                    <a:cubicBezTo>
                      <a:pt x="48392" y="1010444"/>
                      <a:pt x="78006" y="1031390"/>
                      <a:pt x="82340" y="1026334"/>
                    </a:cubicBezTo>
                    <a:cubicBezTo>
                      <a:pt x="86674" y="1021278"/>
                      <a:pt x="57060" y="985164"/>
                      <a:pt x="60671" y="978664"/>
                    </a:cubicBezTo>
                    <a:cubicBezTo>
                      <a:pt x="64282" y="972164"/>
                      <a:pt x="84507" y="964941"/>
                      <a:pt x="104008" y="987331"/>
                    </a:cubicBezTo>
                    <a:cubicBezTo>
                      <a:pt x="123509" y="1009721"/>
                      <a:pt x="145178" y="1082671"/>
                      <a:pt x="177680" y="1113007"/>
                    </a:cubicBezTo>
                    <a:cubicBezTo>
                      <a:pt x="210182" y="1143343"/>
                      <a:pt x="267241" y="1169345"/>
                      <a:pt x="299021" y="1169345"/>
                    </a:cubicBezTo>
                    <a:cubicBezTo>
                      <a:pt x="330801" y="1169345"/>
                      <a:pt x="352470" y="1133953"/>
                      <a:pt x="368360" y="1113007"/>
                    </a:cubicBezTo>
                    <a:cubicBezTo>
                      <a:pt x="384250" y="1092061"/>
                      <a:pt x="386418" y="1073282"/>
                      <a:pt x="394363" y="1043669"/>
                    </a:cubicBezTo>
                    <a:cubicBezTo>
                      <a:pt x="402308" y="1014056"/>
                      <a:pt x="406642" y="965663"/>
                      <a:pt x="416031" y="935328"/>
                    </a:cubicBezTo>
                    <a:cubicBezTo>
                      <a:pt x="425420" y="904993"/>
                      <a:pt x="457923" y="869601"/>
                      <a:pt x="450700" y="861656"/>
                    </a:cubicBezTo>
                    <a:cubicBezTo>
                      <a:pt x="443477" y="853711"/>
                      <a:pt x="389819" y="884256"/>
                      <a:pt x="372694" y="887658"/>
                    </a:cubicBezTo>
                    <a:cubicBezTo>
                      <a:pt x="355569" y="891060"/>
                      <a:pt x="365282" y="879902"/>
                      <a:pt x="347947" y="882069"/>
                    </a:cubicBezTo>
                    <a:cubicBezTo>
                      <a:pt x="330612" y="884236"/>
                      <a:pt x="284063" y="899004"/>
                      <a:pt x="268686" y="900658"/>
                    </a:cubicBezTo>
                    <a:cubicBezTo>
                      <a:pt x="253309" y="902312"/>
                      <a:pt x="255686" y="896324"/>
                      <a:pt x="255686" y="891991"/>
                    </a:cubicBezTo>
                    <a:cubicBezTo>
                      <a:pt x="255686" y="887658"/>
                      <a:pt x="277353" y="876102"/>
                      <a:pt x="268686" y="874657"/>
                    </a:cubicBezTo>
                    <a:cubicBezTo>
                      <a:pt x="260019" y="873213"/>
                      <a:pt x="216683" y="886213"/>
                      <a:pt x="203682" y="883324"/>
                    </a:cubicBezTo>
                    <a:cubicBezTo>
                      <a:pt x="190681" y="880435"/>
                      <a:pt x="189237" y="868878"/>
                      <a:pt x="190681" y="857322"/>
                    </a:cubicBezTo>
                    <a:cubicBezTo>
                      <a:pt x="192125" y="845766"/>
                      <a:pt x="208738" y="824820"/>
                      <a:pt x="212349" y="813986"/>
                    </a:cubicBezTo>
                    <a:cubicBezTo>
                      <a:pt x="215960" y="803152"/>
                      <a:pt x="204404" y="799445"/>
                      <a:pt x="212349" y="792317"/>
                    </a:cubicBezTo>
                    <a:cubicBezTo>
                      <a:pt x="220294" y="785189"/>
                      <a:pt x="232743" y="777833"/>
                      <a:pt x="260019" y="771218"/>
                    </a:cubicBezTo>
                    <a:cubicBezTo>
                      <a:pt x="287295" y="764603"/>
                      <a:pt x="337004" y="759223"/>
                      <a:pt x="376007" y="752628"/>
                    </a:cubicBezTo>
                    <a:cubicBezTo>
                      <a:pt x="415010" y="746033"/>
                      <a:pt x="470753" y="742366"/>
                      <a:pt x="494036" y="731646"/>
                    </a:cubicBezTo>
                    <a:cubicBezTo>
                      <a:pt x="517319" y="720926"/>
                      <a:pt x="513537" y="702755"/>
                      <a:pt x="515704" y="688310"/>
                    </a:cubicBezTo>
                    <a:cubicBezTo>
                      <a:pt x="517871" y="673865"/>
                      <a:pt x="514982" y="652196"/>
                      <a:pt x="507037" y="644973"/>
                    </a:cubicBezTo>
                    <a:cubicBezTo>
                      <a:pt x="499092" y="637750"/>
                      <a:pt x="495480" y="638473"/>
                      <a:pt x="468034" y="644973"/>
                    </a:cubicBezTo>
                    <a:cubicBezTo>
                      <a:pt x="440587" y="651474"/>
                      <a:pt x="378472" y="676753"/>
                      <a:pt x="342358" y="683976"/>
                    </a:cubicBezTo>
                    <a:cubicBezTo>
                      <a:pt x="306244" y="691199"/>
                      <a:pt x="268687" y="692644"/>
                      <a:pt x="251352" y="688310"/>
                    </a:cubicBezTo>
                    <a:cubicBezTo>
                      <a:pt x="234017" y="683976"/>
                      <a:pt x="236907" y="665197"/>
                      <a:pt x="238351" y="657974"/>
                    </a:cubicBezTo>
                    <a:cubicBezTo>
                      <a:pt x="239795" y="650751"/>
                      <a:pt x="264353" y="647140"/>
                      <a:pt x="260019" y="644973"/>
                    </a:cubicBezTo>
                    <a:cubicBezTo>
                      <a:pt x="255685" y="642806"/>
                      <a:pt x="229683" y="650751"/>
                      <a:pt x="212349" y="644973"/>
                    </a:cubicBezTo>
                    <a:cubicBezTo>
                      <a:pt x="195014" y="639195"/>
                      <a:pt x="165401" y="619693"/>
                      <a:pt x="156012" y="610304"/>
                    </a:cubicBezTo>
                    <a:cubicBezTo>
                      <a:pt x="146623" y="600915"/>
                      <a:pt x="161790" y="595136"/>
                      <a:pt x="156012" y="588636"/>
                    </a:cubicBezTo>
                    <a:cubicBezTo>
                      <a:pt x="150234" y="582136"/>
                      <a:pt x="129287" y="577801"/>
                      <a:pt x="121342" y="571301"/>
                    </a:cubicBezTo>
                    <a:cubicBezTo>
                      <a:pt x="113397" y="564801"/>
                      <a:pt x="111230" y="565523"/>
                      <a:pt x="108341" y="549633"/>
                    </a:cubicBezTo>
                    <a:cubicBezTo>
                      <a:pt x="105452" y="533743"/>
                      <a:pt x="92756" y="502571"/>
                      <a:pt x="104008" y="475961"/>
                    </a:cubicBezTo>
                    <a:cubicBezTo>
                      <a:pt x="115260" y="449351"/>
                      <a:pt x="157589" y="428139"/>
                      <a:pt x="175855" y="389973"/>
                    </a:cubicBezTo>
                    <a:cubicBezTo>
                      <a:pt x="194121" y="351807"/>
                      <a:pt x="195965" y="293303"/>
                      <a:pt x="213604" y="246963"/>
                    </a:cubicBezTo>
                    <a:cubicBezTo>
                      <a:pt x="231243" y="200623"/>
                      <a:pt x="252188" y="149062"/>
                      <a:pt x="281687" y="111934"/>
                    </a:cubicBezTo>
                    <a:cubicBezTo>
                      <a:pt x="311186" y="74806"/>
                      <a:pt x="344370" y="40806"/>
                      <a:pt x="390596" y="24194"/>
                    </a:cubicBezTo>
                    <a:cubicBezTo>
                      <a:pt x="436822" y="7582"/>
                      <a:pt x="480238" y="-1863"/>
                      <a:pt x="535135" y="307"/>
                    </a:cubicBezTo>
                    <a:cubicBezTo>
                      <a:pt x="590032" y="2477"/>
                      <a:pt x="667603" y="12831"/>
                      <a:pt x="719980" y="37214"/>
                    </a:cubicBezTo>
                    <a:close/>
                  </a:path>
                </a:pathLst>
              </a:custGeom>
              <a:solidFill>
                <a:srgbClr val="FBC5FC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/>
              </a:p>
            </p:txBody>
          </p:sp>
          <p:sp>
            <p:nvSpPr>
              <p:cNvPr id="22" name="Forme libre 21"/>
              <p:cNvSpPr/>
              <p:nvPr/>
            </p:nvSpPr>
            <p:spPr>
              <a:xfrm>
                <a:off x="3963929" y="3239551"/>
                <a:ext cx="334691" cy="53881"/>
              </a:xfrm>
              <a:custGeom>
                <a:avLst/>
                <a:gdLst>
                  <a:gd name="connsiteX0" fmla="*/ 0 w 309193"/>
                  <a:gd name="connsiteY0" fmla="*/ 60671 h 69588"/>
                  <a:gd name="connsiteX1" fmla="*/ 156011 w 309193"/>
                  <a:gd name="connsiteY1" fmla="*/ 69338 h 69588"/>
                  <a:gd name="connsiteX2" fmla="*/ 242684 w 309193"/>
                  <a:gd name="connsiteY2" fmla="*/ 52004 h 69588"/>
                  <a:gd name="connsiteX3" fmla="*/ 303355 w 309193"/>
                  <a:gd name="connsiteY3" fmla="*/ 17334 h 69588"/>
                  <a:gd name="connsiteX4" fmla="*/ 303355 w 309193"/>
                  <a:gd name="connsiteY4" fmla="*/ 0 h 69588"/>
                  <a:gd name="connsiteX0" fmla="*/ 0 w 300889"/>
                  <a:gd name="connsiteY0" fmla="*/ 68911 h 72100"/>
                  <a:gd name="connsiteX1" fmla="*/ 147707 w 300889"/>
                  <a:gd name="connsiteY1" fmla="*/ 69338 h 72100"/>
                  <a:gd name="connsiteX2" fmla="*/ 234380 w 300889"/>
                  <a:gd name="connsiteY2" fmla="*/ 52004 h 72100"/>
                  <a:gd name="connsiteX3" fmla="*/ 295051 w 300889"/>
                  <a:gd name="connsiteY3" fmla="*/ 17334 h 72100"/>
                  <a:gd name="connsiteX4" fmla="*/ 295051 w 300889"/>
                  <a:gd name="connsiteY4" fmla="*/ 0 h 7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889" h="72100">
                    <a:moveTo>
                      <a:pt x="0" y="68911"/>
                    </a:moveTo>
                    <a:cubicBezTo>
                      <a:pt x="57782" y="73966"/>
                      <a:pt x="108644" y="72156"/>
                      <a:pt x="147707" y="69338"/>
                    </a:cubicBezTo>
                    <a:cubicBezTo>
                      <a:pt x="186770" y="66520"/>
                      <a:pt x="209823" y="60671"/>
                      <a:pt x="234380" y="52004"/>
                    </a:cubicBezTo>
                    <a:cubicBezTo>
                      <a:pt x="258937" y="43337"/>
                      <a:pt x="284939" y="26001"/>
                      <a:pt x="295051" y="17334"/>
                    </a:cubicBezTo>
                    <a:cubicBezTo>
                      <a:pt x="305163" y="8667"/>
                      <a:pt x="300107" y="4333"/>
                      <a:pt x="295051" y="0"/>
                    </a:cubicBezTo>
                  </a:path>
                </a:pathLst>
              </a:cu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/>
              </a:p>
            </p:txBody>
          </p:sp>
          <p:sp>
            <p:nvSpPr>
              <p:cNvPr id="23" name="Ellipse 22"/>
              <p:cNvSpPr/>
              <p:nvPr/>
            </p:nvSpPr>
            <p:spPr>
              <a:xfrm>
                <a:off x="3843081" y="2837840"/>
                <a:ext cx="61217" cy="6018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/>
              </a:p>
            </p:txBody>
          </p:sp>
        </p:grpSp>
      </p:grpSp>
      <p:pic>
        <p:nvPicPr>
          <p:cNvPr id="32" name="Imag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487" y="4273446"/>
            <a:ext cx="2372446" cy="1579371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110676" y="692331"/>
            <a:ext cx="9700727" cy="6102605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endParaRPr lang="fr-FR" sz="1662">
              <a:solidFill>
                <a:prstClr val="white"/>
              </a:solidFill>
            </a:endParaRPr>
          </a:p>
        </p:txBody>
      </p:sp>
      <p:sp>
        <p:nvSpPr>
          <p:cNvPr id="33" name="Titre 1"/>
          <p:cNvSpPr txBox="1">
            <a:spLocks/>
          </p:cNvSpPr>
          <p:nvPr/>
        </p:nvSpPr>
        <p:spPr>
          <a:xfrm>
            <a:off x="555030" y="30798"/>
            <a:ext cx="8665170" cy="853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>
                <a:solidFill>
                  <a:srgbClr val="002060"/>
                </a:solidFill>
                <a:latin typeface="+mn-lt"/>
              </a:rPr>
              <a:t>BIOMARQUEURS: Robustesse des résultats ?</a:t>
            </a:r>
            <a:endParaRPr lang="fr-FR" sz="32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80658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1219873" y="1368955"/>
            <a:ext cx="7488237" cy="181588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fr-FR" sz="2800" dirty="0" err="1">
                <a:solidFill>
                  <a:srgbClr val="FF0000"/>
                </a:solidFill>
                <a:latin typeface="Segoe UI" charset="0"/>
              </a:rPr>
              <a:t>L’étude</a:t>
            </a:r>
            <a:r>
              <a:rPr lang="en-US" altLang="fr-FR" sz="2800" dirty="0">
                <a:solidFill>
                  <a:srgbClr val="FF0000"/>
                </a:solidFill>
                <a:latin typeface="Segoe UI" charset="0"/>
              </a:rPr>
              <a:t> des </a:t>
            </a:r>
            <a:r>
              <a:rPr lang="en-US" altLang="fr-FR" sz="2800" dirty="0" err="1">
                <a:solidFill>
                  <a:srgbClr val="FF0000"/>
                </a:solidFill>
                <a:latin typeface="Segoe UI" charset="0"/>
              </a:rPr>
              <a:t>changements</a:t>
            </a:r>
            <a:r>
              <a:rPr lang="en-US" altLang="fr-FR" sz="2800" dirty="0">
                <a:solidFill>
                  <a:srgbClr val="FF0000"/>
                </a:solidFill>
                <a:latin typeface="Segoe UI" charset="0"/>
              </a:rPr>
              <a:t> </a:t>
            </a:r>
            <a:r>
              <a:rPr lang="en-US" altLang="fr-FR" sz="2800" dirty="0" err="1">
                <a:solidFill>
                  <a:srgbClr val="FF0000"/>
                </a:solidFill>
                <a:latin typeface="Segoe UI" charset="0"/>
              </a:rPr>
              <a:t>héritables</a:t>
            </a:r>
            <a:r>
              <a:rPr lang="en-US" altLang="fr-FR" sz="2800" dirty="0">
                <a:solidFill>
                  <a:srgbClr val="FF0000"/>
                </a:solidFill>
                <a:latin typeface="Segoe UI" charset="0"/>
              </a:rPr>
              <a:t> qui </a:t>
            </a:r>
            <a:r>
              <a:rPr lang="en-US" altLang="fr-FR" sz="2800" dirty="0" err="1">
                <a:solidFill>
                  <a:srgbClr val="FF0000"/>
                </a:solidFill>
                <a:latin typeface="Segoe UI" charset="0"/>
              </a:rPr>
              <a:t>modifient</a:t>
            </a:r>
            <a:r>
              <a:rPr lang="en-US" altLang="fr-FR" sz="2800" dirty="0">
                <a:solidFill>
                  <a:srgbClr val="FF0000"/>
                </a:solidFill>
                <a:latin typeface="Segoe UI" charset="0"/>
              </a:rPr>
              <a:t> la </a:t>
            </a:r>
            <a:r>
              <a:rPr lang="en-US" altLang="fr-FR" sz="2800" dirty="0" err="1">
                <a:solidFill>
                  <a:srgbClr val="FF0000"/>
                </a:solidFill>
                <a:latin typeface="Segoe UI" charset="0"/>
              </a:rPr>
              <a:t>fonction</a:t>
            </a:r>
            <a:r>
              <a:rPr lang="en-US" altLang="fr-FR" sz="2800" dirty="0">
                <a:solidFill>
                  <a:srgbClr val="FF0000"/>
                </a:solidFill>
                <a:latin typeface="Segoe UI" charset="0"/>
              </a:rPr>
              <a:t> du </a:t>
            </a:r>
            <a:r>
              <a:rPr lang="en-US" altLang="fr-FR" sz="2800" dirty="0" err="1">
                <a:solidFill>
                  <a:srgbClr val="FF0000"/>
                </a:solidFill>
                <a:latin typeface="Segoe UI" charset="0"/>
              </a:rPr>
              <a:t>génome</a:t>
            </a:r>
            <a:r>
              <a:rPr lang="en-US" altLang="fr-FR" sz="2800" dirty="0">
                <a:solidFill>
                  <a:srgbClr val="FF0000"/>
                </a:solidFill>
                <a:latin typeface="Segoe UI" charset="0"/>
              </a:rPr>
              <a:t> </a:t>
            </a:r>
            <a:r>
              <a:rPr lang="en-US" altLang="fr-FR" sz="3200" b="1" u="sng" dirty="0">
                <a:solidFill>
                  <a:srgbClr val="FF0000"/>
                </a:solidFill>
                <a:latin typeface="Segoe UI" charset="0"/>
              </a:rPr>
              <a:t>SANS</a:t>
            </a:r>
            <a:r>
              <a:rPr lang="en-US" altLang="fr-FR" sz="2800" dirty="0">
                <a:solidFill>
                  <a:srgbClr val="FF0000"/>
                </a:solidFill>
                <a:latin typeface="Segoe UI" charset="0"/>
              </a:rPr>
              <a:t> </a:t>
            </a:r>
            <a:r>
              <a:rPr lang="en-US" altLang="fr-FR" sz="2800" dirty="0" err="1">
                <a:solidFill>
                  <a:srgbClr val="FF0000"/>
                </a:solidFill>
                <a:latin typeface="Segoe UI" charset="0"/>
              </a:rPr>
              <a:t>changement</a:t>
            </a:r>
            <a:r>
              <a:rPr lang="en-US" altLang="fr-FR" sz="2800" dirty="0">
                <a:solidFill>
                  <a:srgbClr val="FF0000"/>
                </a:solidFill>
                <a:latin typeface="Segoe UI" charset="0"/>
              </a:rPr>
              <a:t> de la </a:t>
            </a:r>
            <a:r>
              <a:rPr lang="en-US" altLang="fr-FR" sz="2800" dirty="0" err="1">
                <a:solidFill>
                  <a:srgbClr val="FF0000"/>
                </a:solidFill>
                <a:latin typeface="Segoe UI" charset="0"/>
              </a:rPr>
              <a:t>séquence</a:t>
            </a:r>
            <a:r>
              <a:rPr lang="en-US" altLang="fr-FR" sz="2800" dirty="0">
                <a:solidFill>
                  <a:srgbClr val="FF0000"/>
                </a:solidFill>
                <a:latin typeface="Segoe UI" charset="0"/>
              </a:rPr>
              <a:t> de </a:t>
            </a:r>
            <a:r>
              <a:rPr lang="en-US" altLang="fr-FR" sz="2800" dirty="0" err="1">
                <a:solidFill>
                  <a:srgbClr val="FF0000"/>
                </a:solidFill>
                <a:latin typeface="Segoe UI" charset="0"/>
              </a:rPr>
              <a:t>l’ADN</a:t>
            </a:r>
            <a:endParaRPr lang="en-US" altLang="fr-FR" sz="2800" dirty="0">
              <a:solidFill>
                <a:srgbClr val="FF0000"/>
              </a:solidFill>
              <a:latin typeface="Segoe UI" charset="0"/>
            </a:endParaRPr>
          </a:p>
          <a:p>
            <a:pPr algn="ctr" eaLnBrk="1" hangingPunct="1"/>
            <a:endParaRPr lang="en-US" altLang="fr-FR" dirty="0">
              <a:solidFill>
                <a:srgbClr val="FF0000"/>
              </a:solidFill>
              <a:latin typeface="Segoe U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1"/>
            <a:ext cx="9144000" cy="644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5541" name="ZoneTexte 10"/>
          <p:cNvSpPr txBox="1">
            <a:spLocks noChangeArrowheads="1"/>
          </p:cNvSpPr>
          <p:nvPr/>
        </p:nvSpPr>
        <p:spPr bwMode="auto">
          <a:xfrm>
            <a:off x="2229104" y="41276"/>
            <a:ext cx="5543056" cy="584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fr-FR" altLang="fr-FR" sz="3200" dirty="0">
                <a:solidFill>
                  <a:srgbClr val="002060"/>
                </a:solidFill>
                <a:latin typeface="+mn-lt"/>
                <a:ea typeface="Arial" charset="0"/>
                <a:cs typeface="Arial" charset="0"/>
              </a:rPr>
              <a:t>Une définition de l’épigénétique</a:t>
            </a:r>
          </a:p>
        </p:txBody>
      </p:sp>
      <p:sp>
        <p:nvSpPr>
          <p:cNvPr id="65542" name="ZoneTexte 5"/>
          <p:cNvSpPr txBox="1">
            <a:spLocks noChangeArrowheads="1"/>
          </p:cNvSpPr>
          <p:nvPr/>
        </p:nvSpPr>
        <p:spPr bwMode="auto">
          <a:xfrm>
            <a:off x="1283373" y="4290010"/>
            <a:ext cx="7361237" cy="95410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fr-FR" altLang="fr-FR" sz="2800" b="1" dirty="0">
                <a:solidFill>
                  <a:srgbClr val="000090"/>
                </a:solidFill>
              </a:rPr>
              <a:t>Contrôle de l’accessibilité à l’information génétique contenue dans le génome</a:t>
            </a:r>
          </a:p>
        </p:txBody>
      </p:sp>
      <p:sp>
        <p:nvSpPr>
          <p:cNvPr id="7" name="Rectangle 6"/>
          <p:cNvSpPr/>
          <p:nvPr/>
        </p:nvSpPr>
        <p:spPr>
          <a:xfrm>
            <a:off x="526074" y="760414"/>
            <a:ext cx="8875834" cy="529583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endParaRPr lang="fr-FR" sz="1662">
              <a:solidFill>
                <a:prstClr val="white"/>
              </a:solidFill>
            </a:endParaRPr>
          </a:p>
        </p:txBody>
      </p:sp>
      <p:cxnSp>
        <p:nvCxnSpPr>
          <p:cNvPr id="3" name="Connecteur droit avec flèche 2"/>
          <p:cNvCxnSpPr/>
          <p:nvPr/>
        </p:nvCxnSpPr>
        <p:spPr>
          <a:xfrm>
            <a:off x="4963991" y="3129721"/>
            <a:ext cx="0" cy="95303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49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Éclair 29"/>
          <p:cNvSpPr/>
          <p:nvPr/>
        </p:nvSpPr>
        <p:spPr>
          <a:xfrm rot="18823745">
            <a:off x="7049331" y="1178555"/>
            <a:ext cx="496766" cy="999618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2" name="Flèche vers le bas 41"/>
          <p:cNvSpPr/>
          <p:nvPr/>
        </p:nvSpPr>
        <p:spPr>
          <a:xfrm rot="2171608">
            <a:off x="6550207" y="2169106"/>
            <a:ext cx="248310" cy="1576279"/>
          </a:xfrm>
          <a:prstGeom prst="downArrow">
            <a:avLst/>
          </a:prstGeom>
          <a:solidFill>
            <a:schemeClr val="tx1"/>
          </a:solidFill>
          <a:ln>
            <a:solidFill>
              <a:srgbClr val="37609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" name="Flèche vers le bas 59"/>
          <p:cNvSpPr/>
          <p:nvPr/>
        </p:nvSpPr>
        <p:spPr>
          <a:xfrm>
            <a:off x="4829497" y="4387652"/>
            <a:ext cx="263769" cy="389792"/>
          </a:xfrm>
          <a:prstGeom prst="downArrow">
            <a:avLst/>
          </a:prstGeom>
          <a:solidFill>
            <a:schemeClr val="tx1"/>
          </a:solidFill>
          <a:ln>
            <a:solidFill>
              <a:srgbClr val="37609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4895784" y="4176651"/>
            <a:ext cx="129856" cy="140677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4895784" y="4035958"/>
            <a:ext cx="129856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895784" y="3895281"/>
            <a:ext cx="129856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64" name="Connecteur droit avec flèche 63"/>
          <p:cNvCxnSpPr/>
          <p:nvPr/>
        </p:nvCxnSpPr>
        <p:spPr>
          <a:xfrm>
            <a:off x="5894537" y="5709763"/>
            <a:ext cx="637105" cy="342900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/>
          <p:nvPr/>
        </p:nvCxnSpPr>
        <p:spPr>
          <a:xfrm flipV="1">
            <a:off x="5922932" y="4953624"/>
            <a:ext cx="637104" cy="342900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/>
          <p:cNvCxnSpPr/>
          <p:nvPr/>
        </p:nvCxnSpPr>
        <p:spPr>
          <a:xfrm flipH="1" flipV="1">
            <a:off x="3432684" y="4823205"/>
            <a:ext cx="635752" cy="342900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/>
          <p:cNvCxnSpPr/>
          <p:nvPr/>
        </p:nvCxnSpPr>
        <p:spPr>
          <a:xfrm>
            <a:off x="5894533" y="5519261"/>
            <a:ext cx="777782" cy="1466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7"/>
          <p:cNvCxnSpPr/>
          <p:nvPr/>
        </p:nvCxnSpPr>
        <p:spPr>
          <a:xfrm rot="10800000">
            <a:off x="3309599" y="5447475"/>
            <a:ext cx="776429" cy="1465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/>
          <p:cNvCxnSpPr/>
          <p:nvPr/>
        </p:nvCxnSpPr>
        <p:spPr>
          <a:xfrm rot="10800000" flipV="1">
            <a:off x="3419163" y="5708313"/>
            <a:ext cx="666863" cy="301869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ZoneTexte 26"/>
          <p:cNvSpPr txBox="1">
            <a:spLocks noChangeArrowheads="1"/>
          </p:cNvSpPr>
          <p:nvPr/>
        </p:nvSpPr>
        <p:spPr bwMode="auto">
          <a:xfrm>
            <a:off x="6454525" y="5836120"/>
            <a:ext cx="1654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44083"/>
            <a:r>
              <a:rPr lang="fr-FR" dirty="0">
                <a:solidFill>
                  <a:srgbClr val="000090"/>
                </a:solidFill>
                <a:latin typeface="Segoe UI" pitchFamily="34" charset="0"/>
              </a:rPr>
              <a:t>Schizophrénie</a:t>
            </a:r>
          </a:p>
        </p:txBody>
      </p:sp>
      <p:sp>
        <p:nvSpPr>
          <p:cNvPr id="71" name="Rectangle 70"/>
          <p:cNvSpPr/>
          <p:nvPr/>
        </p:nvSpPr>
        <p:spPr>
          <a:xfrm>
            <a:off x="4895784" y="4035958"/>
            <a:ext cx="129856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4895784" y="3895281"/>
            <a:ext cx="129856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4" name="ZoneTexte 26"/>
          <p:cNvSpPr txBox="1">
            <a:spLocks noChangeArrowheads="1"/>
          </p:cNvSpPr>
          <p:nvPr/>
        </p:nvSpPr>
        <p:spPr bwMode="auto">
          <a:xfrm>
            <a:off x="6678741" y="5285927"/>
            <a:ext cx="10928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44083"/>
            <a:r>
              <a:rPr lang="fr-FR" dirty="0">
                <a:solidFill>
                  <a:srgbClr val="000090"/>
                </a:solidFill>
                <a:latin typeface="Segoe UI" pitchFamily="34" charset="0"/>
              </a:rPr>
              <a:t>Bipolarité</a:t>
            </a:r>
          </a:p>
        </p:txBody>
      </p:sp>
      <p:sp>
        <p:nvSpPr>
          <p:cNvPr id="75" name="ZoneTexte 26"/>
          <p:cNvSpPr txBox="1">
            <a:spLocks noChangeArrowheads="1"/>
          </p:cNvSpPr>
          <p:nvPr/>
        </p:nvSpPr>
        <p:spPr bwMode="auto">
          <a:xfrm>
            <a:off x="6560037" y="4665674"/>
            <a:ext cx="10928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44083"/>
            <a:r>
              <a:rPr lang="fr-FR" dirty="0">
                <a:solidFill>
                  <a:srgbClr val="000090"/>
                </a:solidFill>
                <a:latin typeface="Segoe UI" pitchFamily="34" charset="0"/>
              </a:rPr>
              <a:t>Autisme</a:t>
            </a:r>
          </a:p>
        </p:txBody>
      </p:sp>
      <p:sp>
        <p:nvSpPr>
          <p:cNvPr id="77" name="ZoneTexte 26"/>
          <p:cNvSpPr txBox="1">
            <a:spLocks noChangeArrowheads="1"/>
          </p:cNvSpPr>
          <p:nvPr/>
        </p:nvSpPr>
        <p:spPr bwMode="auto">
          <a:xfrm>
            <a:off x="2212852" y="6099286"/>
            <a:ext cx="13160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44083"/>
            <a:r>
              <a:rPr lang="fr-FR" dirty="0">
                <a:solidFill>
                  <a:srgbClr val="000090"/>
                </a:solidFill>
                <a:latin typeface="Segoe UI" pitchFamily="34" charset="0"/>
              </a:rPr>
              <a:t>Dépression</a:t>
            </a:r>
          </a:p>
        </p:txBody>
      </p:sp>
      <p:sp>
        <p:nvSpPr>
          <p:cNvPr id="78" name="ZoneTexte 77"/>
          <p:cNvSpPr txBox="1">
            <a:spLocks noChangeArrowheads="1"/>
          </p:cNvSpPr>
          <p:nvPr/>
        </p:nvSpPr>
        <p:spPr bwMode="auto">
          <a:xfrm>
            <a:off x="2447053" y="5829630"/>
            <a:ext cx="9602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44083"/>
            <a:r>
              <a:rPr lang="fr-FR" dirty="0">
                <a:solidFill>
                  <a:srgbClr val="000090"/>
                </a:solidFill>
                <a:latin typeface="Segoe UI" pitchFamily="34" charset="0"/>
              </a:rPr>
              <a:t>Anxiété</a:t>
            </a:r>
          </a:p>
        </p:txBody>
      </p:sp>
      <p:sp>
        <p:nvSpPr>
          <p:cNvPr id="80" name="Rectangle 79"/>
          <p:cNvSpPr/>
          <p:nvPr/>
        </p:nvSpPr>
        <p:spPr>
          <a:xfrm>
            <a:off x="7513890" y="1106453"/>
            <a:ext cx="1687582" cy="3763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844083">
              <a:defRPr/>
            </a:pPr>
            <a:r>
              <a:rPr lang="fr-FR" sz="1846" dirty="0">
                <a:solidFill>
                  <a:srgbClr val="002060"/>
                </a:solidFill>
                <a:latin typeface="Segoe UI"/>
                <a:cs typeface="Segoe UI"/>
              </a:rPr>
              <a:t>Cerveau fœtal</a:t>
            </a:r>
          </a:p>
        </p:txBody>
      </p:sp>
      <p:sp>
        <p:nvSpPr>
          <p:cNvPr id="81" name="Rectangle 80"/>
          <p:cNvSpPr/>
          <p:nvPr/>
        </p:nvSpPr>
        <p:spPr>
          <a:xfrm>
            <a:off x="4208216" y="6228292"/>
            <a:ext cx="1687582" cy="3763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844083">
              <a:defRPr/>
            </a:pPr>
            <a:r>
              <a:rPr lang="fr-FR" sz="1846" dirty="0">
                <a:solidFill>
                  <a:srgbClr val="002060"/>
                </a:solidFill>
                <a:latin typeface="Segoe UI"/>
                <a:cs typeface="Segoe UI"/>
              </a:rPr>
              <a:t>Cerveau adulte</a:t>
            </a:r>
          </a:p>
        </p:txBody>
      </p:sp>
      <p:pic>
        <p:nvPicPr>
          <p:cNvPr id="134" name="Picture 2" descr="C:\Users\duchateau\AppData\Local\Microsoft\Windows\INetCache\IE\DQP4OPLE\mouse-47518_64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6736" y="5478954"/>
            <a:ext cx="897684" cy="958816"/>
          </a:xfrm>
          <a:prstGeom prst="rect">
            <a:avLst/>
          </a:prstGeom>
          <a:noFill/>
        </p:spPr>
      </p:pic>
      <p:grpSp>
        <p:nvGrpSpPr>
          <p:cNvPr id="2" name="Grouper 134"/>
          <p:cNvGrpSpPr/>
          <p:nvPr/>
        </p:nvGrpSpPr>
        <p:grpSpPr>
          <a:xfrm>
            <a:off x="680124" y="4796923"/>
            <a:ext cx="776794" cy="815816"/>
            <a:chOff x="545068" y="5044362"/>
            <a:chExt cx="765352" cy="741968"/>
          </a:xfrm>
        </p:grpSpPr>
        <p:pic>
          <p:nvPicPr>
            <p:cNvPr id="136" name="Image 1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004" y="5051354"/>
              <a:ext cx="663479" cy="727984"/>
            </a:xfrm>
            <a:prstGeom prst="rect">
              <a:avLst/>
            </a:prstGeom>
          </p:spPr>
        </p:pic>
        <p:sp>
          <p:nvSpPr>
            <p:cNvPr id="137" name="Ellipse 136"/>
            <p:cNvSpPr/>
            <p:nvPr/>
          </p:nvSpPr>
          <p:spPr>
            <a:xfrm>
              <a:off x="545068" y="5044362"/>
              <a:ext cx="765352" cy="741968"/>
            </a:xfrm>
            <a:prstGeom prst="ellips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Grouper 137"/>
          <p:cNvGrpSpPr/>
          <p:nvPr/>
        </p:nvGrpSpPr>
        <p:grpSpPr>
          <a:xfrm>
            <a:off x="1319929" y="5531464"/>
            <a:ext cx="850723" cy="893459"/>
            <a:chOff x="1162007" y="5647905"/>
            <a:chExt cx="921617" cy="893459"/>
          </a:xfrm>
        </p:grpSpPr>
        <p:grpSp>
          <p:nvGrpSpPr>
            <p:cNvPr id="4" name="Grouper 138"/>
            <p:cNvGrpSpPr/>
            <p:nvPr/>
          </p:nvGrpSpPr>
          <p:grpSpPr>
            <a:xfrm>
              <a:off x="1267107" y="5685974"/>
              <a:ext cx="755926" cy="819616"/>
              <a:chOff x="8259502" y="3859946"/>
              <a:chExt cx="797954" cy="865190"/>
            </a:xfrm>
          </p:grpSpPr>
          <p:pic>
            <p:nvPicPr>
              <p:cNvPr id="141" name="Image 14" descr="human-aging-process-male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044" r="25677"/>
              <a:stretch>
                <a:fillRect/>
              </a:stretch>
            </p:blipFill>
            <p:spPr bwMode="auto">
              <a:xfrm>
                <a:off x="8278539" y="3877195"/>
                <a:ext cx="392064" cy="7781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2" name="Image 12" descr="ageing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702" r="31859" b="35281"/>
              <a:stretch>
                <a:fillRect/>
              </a:stretch>
            </p:blipFill>
            <p:spPr bwMode="auto">
              <a:xfrm>
                <a:off x="8700756" y="3859946"/>
                <a:ext cx="356641" cy="865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" name="Rectangle 142"/>
              <p:cNvSpPr/>
              <p:nvPr/>
            </p:nvSpPr>
            <p:spPr>
              <a:xfrm>
                <a:off x="8625351" y="3861041"/>
                <a:ext cx="45719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144" name="Rectangle 143"/>
              <p:cNvSpPr/>
              <p:nvPr/>
            </p:nvSpPr>
            <p:spPr>
              <a:xfrm>
                <a:off x="8259502" y="3861041"/>
                <a:ext cx="45719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145" name="Rectangle 144"/>
              <p:cNvSpPr/>
              <p:nvPr/>
            </p:nvSpPr>
            <p:spPr>
              <a:xfrm>
                <a:off x="9011737" y="4039380"/>
                <a:ext cx="45719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0" name="Ellipse 139"/>
            <p:cNvSpPr/>
            <p:nvPr/>
          </p:nvSpPr>
          <p:spPr>
            <a:xfrm>
              <a:off x="1162007" y="5647905"/>
              <a:ext cx="921617" cy="893459"/>
            </a:xfrm>
            <a:prstGeom prst="ellips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Grouper 145"/>
          <p:cNvGrpSpPr/>
          <p:nvPr/>
        </p:nvGrpSpPr>
        <p:grpSpPr>
          <a:xfrm>
            <a:off x="8751318" y="4796923"/>
            <a:ext cx="492063" cy="649634"/>
            <a:chOff x="3286619" y="3447056"/>
            <a:chExt cx="813480" cy="991364"/>
          </a:xfrm>
        </p:grpSpPr>
        <p:sp>
          <p:nvSpPr>
            <p:cNvPr id="147" name="Forme libre 146"/>
            <p:cNvSpPr/>
            <p:nvPr/>
          </p:nvSpPr>
          <p:spPr>
            <a:xfrm>
              <a:off x="3908078" y="3947380"/>
              <a:ext cx="192021" cy="285853"/>
            </a:xfrm>
            <a:custGeom>
              <a:avLst/>
              <a:gdLst>
                <a:gd name="connsiteX0" fmla="*/ 6546 w 192021"/>
                <a:gd name="connsiteY0" fmla="*/ 242211 h 285853"/>
                <a:gd name="connsiteX1" fmla="*/ 124378 w 192021"/>
                <a:gd name="connsiteY1" fmla="*/ 242211 h 285853"/>
                <a:gd name="connsiteX2" fmla="*/ 111285 w 192021"/>
                <a:gd name="connsiteY2" fmla="*/ 163656 h 285853"/>
                <a:gd name="connsiteX3" fmla="*/ 72008 w 192021"/>
                <a:gd name="connsiteY3" fmla="*/ 91648 h 285853"/>
                <a:gd name="connsiteX4" fmla="*/ 85101 w 192021"/>
                <a:gd name="connsiteY4" fmla="*/ 52370 h 285853"/>
                <a:gd name="connsiteX5" fmla="*/ 183293 w 192021"/>
                <a:gd name="connsiteY5" fmla="*/ 0 h 285853"/>
                <a:gd name="connsiteX6" fmla="*/ 117831 w 192021"/>
                <a:gd name="connsiteY6" fmla="*/ 52370 h 285853"/>
                <a:gd name="connsiteX7" fmla="*/ 91647 w 192021"/>
                <a:gd name="connsiteY7" fmla="*/ 91648 h 285853"/>
                <a:gd name="connsiteX8" fmla="*/ 176747 w 192021"/>
                <a:gd name="connsiteY8" fmla="*/ 216026 h 285853"/>
                <a:gd name="connsiteX9" fmla="*/ 176747 w 192021"/>
                <a:gd name="connsiteY9" fmla="*/ 274942 h 285853"/>
                <a:gd name="connsiteX10" fmla="*/ 85101 w 192021"/>
                <a:gd name="connsiteY10" fmla="*/ 281489 h 285853"/>
                <a:gd name="connsiteX11" fmla="*/ 6546 w 192021"/>
                <a:gd name="connsiteY11" fmla="*/ 242211 h 28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2021" h="285853">
                  <a:moveTo>
                    <a:pt x="6546" y="242211"/>
                  </a:moveTo>
                  <a:cubicBezTo>
                    <a:pt x="13092" y="235665"/>
                    <a:pt x="106921" y="255304"/>
                    <a:pt x="124378" y="242211"/>
                  </a:cubicBezTo>
                  <a:cubicBezTo>
                    <a:pt x="141835" y="229118"/>
                    <a:pt x="120013" y="188750"/>
                    <a:pt x="111285" y="163656"/>
                  </a:cubicBezTo>
                  <a:cubicBezTo>
                    <a:pt x="102557" y="138562"/>
                    <a:pt x="76372" y="110196"/>
                    <a:pt x="72008" y="91648"/>
                  </a:cubicBezTo>
                  <a:cubicBezTo>
                    <a:pt x="67644" y="73100"/>
                    <a:pt x="66554" y="67645"/>
                    <a:pt x="85101" y="52370"/>
                  </a:cubicBezTo>
                  <a:cubicBezTo>
                    <a:pt x="103648" y="37095"/>
                    <a:pt x="177838" y="0"/>
                    <a:pt x="183293" y="0"/>
                  </a:cubicBezTo>
                  <a:cubicBezTo>
                    <a:pt x="188748" y="0"/>
                    <a:pt x="133105" y="37095"/>
                    <a:pt x="117831" y="52370"/>
                  </a:cubicBezTo>
                  <a:cubicBezTo>
                    <a:pt x="102557" y="67645"/>
                    <a:pt x="81828" y="64372"/>
                    <a:pt x="91647" y="91648"/>
                  </a:cubicBezTo>
                  <a:cubicBezTo>
                    <a:pt x="101466" y="118924"/>
                    <a:pt x="162564" y="185477"/>
                    <a:pt x="176747" y="216026"/>
                  </a:cubicBezTo>
                  <a:cubicBezTo>
                    <a:pt x="190930" y="246575"/>
                    <a:pt x="192021" y="264032"/>
                    <a:pt x="176747" y="274942"/>
                  </a:cubicBezTo>
                  <a:cubicBezTo>
                    <a:pt x="161473" y="285853"/>
                    <a:pt x="114559" y="282580"/>
                    <a:pt x="85101" y="281489"/>
                  </a:cubicBezTo>
                  <a:cubicBezTo>
                    <a:pt x="55643" y="280398"/>
                    <a:pt x="0" y="248757"/>
                    <a:pt x="6546" y="242211"/>
                  </a:cubicBezTo>
                  <a:close/>
                </a:path>
              </a:pathLst>
            </a:custGeom>
            <a:solidFill>
              <a:srgbClr val="A4A2A3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grpSp>
          <p:nvGrpSpPr>
            <p:cNvPr id="6" name="Grouper 147"/>
            <p:cNvGrpSpPr/>
            <p:nvPr/>
          </p:nvGrpSpPr>
          <p:grpSpPr>
            <a:xfrm>
              <a:off x="3316022" y="3447324"/>
              <a:ext cx="268913" cy="257705"/>
              <a:chOff x="4178300" y="3254243"/>
              <a:chExt cx="477224" cy="457333"/>
            </a:xfrm>
          </p:grpSpPr>
          <p:sp>
            <p:nvSpPr>
              <p:cNvPr id="175" name="Ellipse 174"/>
              <p:cNvSpPr/>
              <p:nvPr/>
            </p:nvSpPr>
            <p:spPr>
              <a:xfrm>
                <a:off x="4178300" y="3254243"/>
                <a:ext cx="477224" cy="457333"/>
              </a:xfrm>
              <a:prstGeom prst="ellipse">
                <a:avLst/>
              </a:prstGeom>
              <a:solidFill>
                <a:srgbClr val="A4A2A3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176" name="Forme libre 175"/>
              <p:cNvSpPr/>
              <p:nvPr/>
            </p:nvSpPr>
            <p:spPr>
              <a:xfrm>
                <a:off x="4202113" y="3278717"/>
                <a:ext cx="165099" cy="286808"/>
              </a:xfrm>
              <a:custGeom>
                <a:avLst/>
                <a:gdLst>
                  <a:gd name="connsiteX0" fmla="*/ 163512 w 165099"/>
                  <a:gd name="connsiteY0" fmla="*/ 4233 h 286808"/>
                  <a:gd name="connsiteX1" fmla="*/ 112712 w 165099"/>
                  <a:gd name="connsiteY1" fmla="*/ 23283 h 286808"/>
                  <a:gd name="connsiteX2" fmla="*/ 68262 w 165099"/>
                  <a:gd name="connsiteY2" fmla="*/ 51858 h 286808"/>
                  <a:gd name="connsiteX3" fmla="*/ 46037 w 165099"/>
                  <a:gd name="connsiteY3" fmla="*/ 74083 h 286808"/>
                  <a:gd name="connsiteX4" fmla="*/ 26987 w 165099"/>
                  <a:gd name="connsiteY4" fmla="*/ 102658 h 286808"/>
                  <a:gd name="connsiteX5" fmla="*/ 7937 w 165099"/>
                  <a:gd name="connsiteY5" fmla="*/ 140758 h 286808"/>
                  <a:gd name="connsiteX6" fmla="*/ 1587 w 165099"/>
                  <a:gd name="connsiteY6" fmla="*/ 172508 h 286808"/>
                  <a:gd name="connsiteX7" fmla="*/ 1587 w 165099"/>
                  <a:gd name="connsiteY7" fmla="*/ 204258 h 286808"/>
                  <a:gd name="connsiteX8" fmla="*/ 1587 w 165099"/>
                  <a:gd name="connsiteY8" fmla="*/ 236008 h 286808"/>
                  <a:gd name="connsiteX9" fmla="*/ 11112 w 165099"/>
                  <a:gd name="connsiteY9" fmla="*/ 267758 h 286808"/>
                  <a:gd name="connsiteX10" fmla="*/ 17462 w 165099"/>
                  <a:gd name="connsiteY10" fmla="*/ 280458 h 286808"/>
                  <a:gd name="connsiteX11" fmla="*/ 11112 w 165099"/>
                  <a:gd name="connsiteY11" fmla="*/ 229658 h 286808"/>
                  <a:gd name="connsiteX12" fmla="*/ 26987 w 165099"/>
                  <a:gd name="connsiteY12" fmla="*/ 150283 h 286808"/>
                  <a:gd name="connsiteX13" fmla="*/ 46037 w 165099"/>
                  <a:gd name="connsiteY13" fmla="*/ 118533 h 286808"/>
                  <a:gd name="connsiteX14" fmla="*/ 68262 w 165099"/>
                  <a:gd name="connsiteY14" fmla="*/ 77258 h 286808"/>
                  <a:gd name="connsiteX15" fmla="*/ 103187 w 165099"/>
                  <a:gd name="connsiteY15" fmla="*/ 48683 h 286808"/>
                  <a:gd name="connsiteX16" fmla="*/ 163512 w 165099"/>
                  <a:gd name="connsiteY16" fmla="*/ 4233 h 286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5099" h="286808">
                    <a:moveTo>
                      <a:pt x="163512" y="4233"/>
                    </a:moveTo>
                    <a:cubicBezTo>
                      <a:pt x="165099" y="0"/>
                      <a:pt x="128587" y="15346"/>
                      <a:pt x="112712" y="23283"/>
                    </a:cubicBezTo>
                    <a:cubicBezTo>
                      <a:pt x="96837" y="31220"/>
                      <a:pt x="79374" y="43391"/>
                      <a:pt x="68262" y="51858"/>
                    </a:cubicBezTo>
                    <a:cubicBezTo>
                      <a:pt x="57150" y="60325"/>
                      <a:pt x="52916" y="65616"/>
                      <a:pt x="46037" y="74083"/>
                    </a:cubicBezTo>
                    <a:cubicBezTo>
                      <a:pt x="39158" y="82550"/>
                      <a:pt x="33337" y="91546"/>
                      <a:pt x="26987" y="102658"/>
                    </a:cubicBezTo>
                    <a:cubicBezTo>
                      <a:pt x="20637" y="113770"/>
                      <a:pt x="12170" y="129116"/>
                      <a:pt x="7937" y="140758"/>
                    </a:cubicBezTo>
                    <a:cubicBezTo>
                      <a:pt x="3704" y="152400"/>
                      <a:pt x="2645" y="161925"/>
                      <a:pt x="1587" y="172508"/>
                    </a:cubicBezTo>
                    <a:cubicBezTo>
                      <a:pt x="529" y="183091"/>
                      <a:pt x="1587" y="204258"/>
                      <a:pt x="1587" y="204258"/>
                    </a:cubicBezTo>
                    <a:cubicBezTo>
                      <a:pt x="1587" y="214841"/>
                      <a:pt x="0" y="225425"/>
                      <a:pt x="1587" y="236008"/>
                    </a:cubicBezTo>
                    <a:cubicBezTo>
                      <a:pt x="3175" y="246591"/>
                      <a:pt x="8466" y="260350"/>
                      <a:pt x="11112" y="267758"/>
                    </a:cubicBezTo>
                    <a:cubicBezTo>
                      <a:pt x="13758" y="275166"/>
                      <a:pt x="17462" y="286808"/>
                      <a:pt x="17462" y="280458"/>
                    </a:cubicBezTo>
                    <a:cubicBezTo>
                      <a:pt x="17462" y="274108"/>
                      <a:pt x="9525" y="251354"/>
                      <a:pt x="11112" y="229658"/>
                    </a:cubicBezTo>
                    <a:cubicBezTo>
                      <a:pt x="12699" y="207962"/>
                      <a:pt x="21166" y="168804"/>
                      <a:pt x="26987" y="150283"/>
                    </a:cubicBezTo>
                    <a:cubicBezTo>
                      <a:pt x="32808" y="131762"/>
                      <a:pt x="39158" y="130704"/>
                      <a:pt x="46037" y="118533"/>
                    </a:cubicBezTo>
                    <a:cubicBezTo>
                      <a:pt x="52916" y="106362"/>
                      <a:pt x="58737" y="88900"/>
                      <a:pt x="68262" y="77258"/>
                    </a:cubicBezTo>
                    <a:cubicBezTo>
                      <a:pt x="77787" y="65616"/>
                      <a:pt x="93133" y="57150"/>
                      <a:pt x="103187" y="48683"/>
                    </a:cubicBezTo>
                    <a:cubicBezTo>
                      <a:pt x="113241" y="40216"/>
                      <a:pt x="161925" y="8466"/>
                      <a:pt x="163512" y="4233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solidFill>
                  <a:srgbClr val="E9E9E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" name="Grouper 148"/>
            <p:cNvGrpSpPr/>
            <p:nvPr/>
          </p:nvGrpSpPr>
          <p:grpSpPr>
            <a:xfrm>
              <a:off x="3772448" y="3447056"/>
              <a:ext cx="250833" cy="251428"/>
              <a:chOff x="4178300" y="3254243"/>
              <a:chExt cx="477224" cy="457333"/>
            </a:xfrm>
          </p:grpSpPr>
          <p:sp>
            <p:nvSpPr>
              <p:cNvPr id="173" name="Ellipse 172"/>
              <p:cNvSpPr/>
              <p:nvPr/>
            </p:nvSpPr>
            <p:spPr>
              <a:xfrm>
                <a:off x="4178300" y="3254243"/>
                <a:ext cx="477224" cy="457333"/>
              </a:xfrm>
              <a:prstGeom prst="ellipse">
                <a:avLst/>
              </a:prstGeom>
              <a:solidFill>
                <a:srgbClr val="A4A2A3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174" name="Forme libre 173"/>
              <p:cNvSpPr/>
              <p:nvPr/>
            </p:nvSpPr>
            <p:spPr>
              <a:xfrm>
                <a:off x="4202113" y="3278717"/>
                <a:ext cx="165099" cy="286808"/>
              </a:xfrm>
              <a:custGeom>
                <a:avLst/>
                <a:gdLst>
                  <a:gd name="connsiteX0" fmla="*/ 163512 w 165099"/>
                  <a:gd name="connsiteY0" fmla="*/ 4233 h 286808"/>
                  <a:gd name="connsiteX1" fmla="*/ 112712 w 165099"/>
                  <a:gd name="connsiteY1" fmla="*/ 23283 h 286808"/>
                  <a:gd name="connsiteX2" fmla="*/ 68262 w 165099"/>
                  <a:gd name="connsiteY2" fmla="*/ 51858 h 286808"/>
                  <a:gd name="connsiteX3" fmla="*/ 46037 w 165099"/>
                  <a:gd name="connsiteY3" fmla="*/ 74083 h 286808"/>
                  <a:gd name="connsiteX4" fmla="*/ 26987 w 165099"/>
                  <a:gd name="connsiteY4" fmla="*/ 102658 h 286808"/>
                  <a:gd name="connsiteX5" fmla="*/ 7937 w 165099"/>
                  <a:gd name="connsiteY5" fmla="*/ 140758 h 286808"/>
                  <a:gd name="connsiteX6" fmla="*/ 1587 w 165099"/>
                  <a:gd name="connsiteY6" fmla="*/ 172508 h 286808"/>
                  <a:gd name="connsiteX7" fmla="*/ 1587 w 165099"/>
                  <a:gd name="connsiteY7" fmla="*/ 204258 h 286808"/>
                  <a:gd name="connsiteX8" fmla="*/ 1587 w 165099"/>
                  <a:gd name="connsiteY8" fmla="*/ 236008 h 286808"/>
                  <a:gd name="connsiteX9" fmla="*/ 11112 w 165099"/>
                  <a:gd name="connsiteY9" fmla="*/ 267758 h 286808"/>
                  <a:gd name="connsiteX10" fmla="*/ 17462 w 165099"/>
                  <a:gd name="connsiteY10" fmla="*/ 280458 h 286808"/>
                  <a:gd name="connsiteX11" fmla="*/ 11112 w 165099"/>
                  <a:gd name="connsiteY11" fmla="*/ 229658 h 286808"/>
                  <a:gd name="connsiteX12" fmla="*/ 26987 w 165099"/>
                  <a:gd name="connsiteY12" fmla="*/ 150283 h 286808"/>
                  <a:gd name="connsiteX13" fmla="*/ 46037 w 165099"/>
                  <a:gd name="connsiteY13" fmla="*/ 118533 h 286808"/>
                  <a:gd name="connsiteX14" fmla="*/ 68262 w 165099"/>
                  <a:gd name="connsiteY14" fmla="*/ 77258 h 286808"/>
                  <a:gd name="connsiteX15" fmla="*/ 103187 w 165099"/>
                  <a:gd name="connsiteY15" fmla="*/ 48683 h 286808"/>
                  <a:gd name="connsiteX16" fmla="*/ 163512 w 165099"/>
                  <a:gd name="connsiteY16" fmla="*/ 4233 h 286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5099" h="286808">
                    <a:moveTo>
                      <a:pt x="163512" y="4233"/>
                    </a:moveTo>
                    <a:cubicBezTo>
                      <a:pt x="165099" y="0"/>
                      <a:pt x="128587" y="15346"/>
                      <a:pt x="112712" y="23283"/>
                    </a:cubicBezTo>
                    <a:cubicBezTo>
                      <a:pt x="96837" y="31220"/>
                      <a:pt x="79374" y="43391"/>
                      <a:pt x="68262" y="51858"/>
                    </a:cubicBezTo>
                    <a:cubicBezTo>
                      <a:pt x="57150" y="60325"/>
                      <a:pt x="52916" y="65616"/>
                      <a:pt x="46037" y="74083"/>
                    </a:cubicBezTo>
                    <a:cubicBezTo>
                      <a:pt x="39158" y="82550"/>
                      <a:pt x="33337" y="91546"/>
                      <a:pt x="26987" y="102658"/>
                    </a:cubicBezTo>
                    <a:cubicBezTo>
                      <a:pt x="20637" y="113770"/>
                      <a:pt x="12170" y="129116"/>
                      <a:pt x="7937" y="140758"/>
                    </a:cubicBezTo>
                    <a:cubicBezTo>
                      <a:pt x="3704" y="152400"/>
                      <a:pt x="2645" y="161925"/>
                      <a:pt x="1587" y="172508"/>
                    </a:cubicBezTo>
                    <a:cubicBezTo>
                      <a:pt x="529" y="183091"/>
                      <a:pt x="1587" y="204258"/>
                      <a:pt x="1587" y="204258"/>
                    </a:cubicBezTo>
                    <a:cubicBezTo>
                      <a:pt x="1587" y="214841"/>
                      <a:pt x="0" y="225425"/>
                      <a:pt x="1587" y="236008"/>
                    </a:cubicBezTo>
                    <a:cubicBezTo>
                      <a:pt x="3175" y="246591"/>
                      <a:pt x="8466" y="260350"/>
                      <a:pt x="11112" y="267758"/>
                    </a:cubicBezTo>
                    <a:cubicBezTo>
                      <a:pt x="13758" y="275166"/>
                      <a:pt x="17462" y="286808"/>
                      <a:pt x="17462" y="280458"/>
                    </a:cubicBezTo>
                    <a:cubicBezTo>
                      <a:pt x="17462" y="274108"/>
                      <a:pt x="9525" y="251354"/>
                      <a:pt x="11112" y="229658"/>
                    </a:cubicBezTo>
                    <a:cubicBezTo>
                      <a:pt x="12699" y="207962"/>
                      <a:pt x="21166" y="168804"/>
                      <a:pt x="26987" y="150283"/>
                    </a:cubicBezTo>
                    <a:cubicBezTo>
                      <a:pt x="32808" y="131762"/>
                      <a:pt x="39158" y="130704"/>
                      <a:pt x="46037" y="118533"/>
                    </a:cubicBezTo>
                    <a:cubicBezTo>
                      <a:pt x="52916" y="106362"/>
                      <a:pt x="58737" y="88900"/>
                      <a:pt x="68262" y="77258"/>
                    </a:cubicBezTo>
                    <a:cubicBezTo>
                      <a:pt x="77787" y="65616"/>
                      <a:pt x="93133" y="57150"/>
                      <a:pt x="103187" y="48683"/>
                    </a:cubicBezTo>
                    <a:cubicBezTo>
                      <a:pt x="113241" y="40216"/>
                      <a:pt x="161925" y="8466"/>
                      <a:pt x="163512" y="4233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solidFill>
                  <a:srgbClr val="E9E9E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50" name="Corde 149"/>
            <p:cNvSpPr/>
            <p:nvPr/>
          </p:nvSpPr>
          <p:spPr>
            <a:xfrm rot="15313421" flipH="1">
              <a:off x="3788143" y="4211968"/>
              <a:ext cx="112278" cy="340625"/>
            </a:xfrm>
            <a:prstGeom prst="chord">
              <a:avLst/>
            </a:prstGeom>
            <a:solidFill>
              <a:srgbClr val="A4A2A3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51" name="Corde 150"/>
            <p:cNvSpPr/>
            <p:nvPr/>
          </p:nvSpPr>
          <p:spPr>
            <a:xfrm rot="6286579">
              <a:off x="3400793" y="4208793"/>
              <a:ext cx="112278" cy="340625"/>
            </a:xfrm>
            <a:prstGeom prst="chord">
              <a:avLst/>
            </a:prstGeom>
            <a:solidFill>
              <a:srgbClr val="A4A2A3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52" name="Ellipse 151"/>
            <p:cNvSpPr/>
            <p:nvPr/>
          </p:nvSpPr>
          <p:spPr>
            <a:xfrm>
              <a:off x="3356523" y="3541909"/>
              <a:ext cx="619125" cy="879475"/>
            </a:xfrm>
            <a:prstGeom prst="ellipse">
              <a:avLst/>
            </a:prstGeom>
            <a:solidFill>
              <a:srgbClr val="A4A2A3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53" name="Ellipse 152"/>
            <p:cNvSpPr/>
            <p:nvPr/>
          </p:nvSpPr>
          <p:spPr>
            <a:xfrm>
              <a:off x="3561310" y="4003872"/>
              <a:ext cx="209550" cy="346075"/>
            </a:xfrm>
            <a:prstGeom prst="ellipse">
              <a:avLst/>
            </a:prstGeom>
            <a:solidFill>
              <a:srgbClr val="F8D4D6"/>
            </a:solidFill>
            <a:ln w="1587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54" name="Forme libre 153"/>
            <p:cNvSpPr/>
            <p:nvPr/>
          </p:nvSpPr>
          <p:spPr>
            <a:xfrm>
              <a:off x="3378748" y="3584712"/>
              <a:ext cx="213783" cy="465667"/>
            </a:xfrm>
            <a:custGeom>
              <a:avLst/>
              <a:gdLst>
                <a:gd name="connsiteX0" fmla="*/ 212725 w 213783"/>
                <a:gd name="connsiteY0" fmla="*/ 2646 h 465667"/>
                <a:gd name="connsiteX1" fmla="*/ 149225 w 213783"/>
                <a:gd name="connsiteY1" fmla="*/ 43921 h 465667"/>
                <a:gd name="connsiteX2" fmla="*/ 98425 w 213783"/>
                <a:gd name="connsiteY2" fmla="*/ 88371 h 465667"/>
                <a:gd name="connsiteX3" fmla="*/ 47625 w 213783"/>
                <a:gd name="connsiteY3" fmla="*/ 174096 h 465667"/>
                <a:gd name="connsiteX4" fmla="*/ 22225 w 213783"/>
                <a:gd name="connsiteY4" fmla="*/ 247121 h 465667"/>
                <a:gd name="connsiteX5" fmla="*/ 3175 w 213783"/>
                <a:gd name="connsiteY5" fmla="*/ 339196 h 465667"/>
                <a:gd name="connsiteX6" fmla="*/ 3175 w 213783"/>
                <a:gd name="connsiteY6" fmla="*/ 463021 h 465667"/>
                <a:gd name="connsiteX7" fmla="*/ 15875 w 213783"/>
                <a:gd name="connsiteY7" fmla="*/ 355071 h 465667"/>
                <a:gd name="connsiteX8" fmla="*/ 44450 w 213783"/>
                <a:gd name="connsiteY8" fmla="*/ 253471 h 465667"/>
                <a:gd name="connsiteX9" fmla="*/ 98425 w 213783"/>
                <a:gd name="connsiteY9" fmla="*/ 129646 h 465667"/>
                <a:gd name="connsiteX10" fmla="*/ 155575 w 213783"/>
                <a:gd name="connsiteY10" fmla="*/ 59796 h 465667"/>
                <a:gd name="connsiteX11" fmla="*/ 212725 w 213783"/>
                <a:gd name="connsiteY11" fmla="*/ 2646 h 46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3783" h="465667">
                  <a:moveTo>
                    <a:pt x="212725" y="2646"/>
                  </a:moveTo>
                  <a:cubicBezTo>
                    <a:pt x="211667" y="0"/>
                    <a:pt x="168275" y="29634"/>
                    <a:pt x="149225" y="43921"/>
                  </a:cubicBezTo>
                  <a:cubicBezTo>
                    <a:pt x="130175" y="58209"/>
                    <a:pt x="115358" y="66675"/>
                    <a:pt x="98425" y="88371"/>
                  </a:cubicBezTo>
                  <a:cubicBezTo>
                    <a:pt x="81492" y="110067"/>
                    <a:pt x="60325" y="147638"/>
                    <a:pt x="47625" y="174096"/>
                  </a:cubicBezTo>
                  <a:cubicBezTo>
                    <a:pt x="34925" y="200554"/>
                    <a:pt x="29633" y="219604"/>
                    <a:pt x="22225" y="247121"/>
                  </a:cubicBezTo>
                  <a:cubicBezTo>
                    <a:pt x="14817" y="274638"/>
                    <a:pt x="6350" y="303213"/>
                    <a:pt x="3175" y="339196"/>
                  </a:cubicBezTo>
                  <a:cubicBezTo>
                    <a:pt x="0" y="375179"/>
                    <a:pt x="1058" y="460375"/>
                    <a:pt x="3175" y="463021"/>
                  </a:cubicBezTo>
                  <a:cubicBezTo>
                    <a:pt x="5292" y="465667"/>
                    <a:pt x="8996" y="389996"/>
                    <a:pt x="15875" y="355071"/>
                  </a:cubicBezTo>
                  <a:cubicBezTo>
                    <a:pt x="22754" y="320146"/>
                    <a:pt x="30692" y="291042"/>
                    <a:pt x="44450" y="253471"/>
                  </a:cubicBezTo>
                  <a:cubicBezTo>
                    <a:pt x="58208" y="215900"/>
                    <a:pt x="79904" y="161925"/>
                    <a:pt x="98425" y="129646"/>
                  </a:cubicBezTo>
                  <a:cubicBezTo>
                    <a:pt x="116946" y="97367"/>
                    <a:pt x="137583" y="79904"/>
                    <a:pt x="155575" y="59796"/>
                  </a:cubicBezTo>
                  <a:cubicBezTo>
                    <a:pt x="173567" y="39688"/>
                    <a:pt x="213783" y="5292"/>
                    <a:pt x="212725" y="2646"/>
                  </a:cubicBezTo>
                  <a:close/>
                </a:path>
              </a:pathLst>
            </a:custGeom>
            <a:solidFill>
              <a:srgbClr val="CBCBCA"/>
            </a:solidFill>
            <a:ln w="6350" cap="flat" cmpd="sng" algn="ctr">
              <a:solidFill>
                <a:srgbClr val="E9E9E9">
                  <a:alpha val="46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55" name="Forme libre 154"/>
            <p:cNvSpPr/>
            <p:nvPr/>
          </p:nvSpPr>
          <p:spPr>
            <a:xfrm rot="10800000">
              <a:off x="3734348" y="3933962"/>
              <a:ext cx="213783" cy="465667"/>
            </a:xfrm>
            <a:custGeom>
              <a:avLst/>
              <a:gdLst>
                <a:gd name="connsiteX0" fmla="*/ 212725 w 213783"/>
                <a:gd name="connsiteY0" fmla="*/ 2646 h 465667"/>
                <a:gd name="connsiteX1" fmla="*/ 149225 w 213783"/>
                <a:gd name="connsiteY1" fmla="*/ 43921 h 465667"/>
                <a:gd name="connsiteX2" fmla="*/ 98425 w 213783"/>
                <a:gd name="connsiteY2" fmla="*/ 88371 h 465667"/>
                <a:gd name="connsiteX3" fmla="*/ 47625 w 213783"/>
                <a:gd name="connsiteY3" fmla="*/ 174096 h 465667"/>
                <a:gd name="connsiteX4" fmla="*/ 22225 w 213783"/>
                <a:gd name="connsiteY4" fmla="*/ 247121 h 465667"/>
                <a:gd name="connsiteX5" fmla="*/ 3175 w 213783"/>
                <a:gd name="connsiteY5" fmla="*/ 339196 h 465667"/>
                <a:gd name="connsiteX6" fmla="*/ 3175 w 213783"/>
                <a:gd name="connsiteY6" fmla="*/ 463021 h 465667"/>
                <a:gd name="connsiteX7" fmla="*/ 15875 w 213783"/>
                <a:gd name="connsiteY7" fmla="*/ 355071 h 465667"/>
                <a:gd name="connsiteX8" fmla="*/ 44450 w 213783"/>
                <a:gd name="connsiteY8" fmla="*/ 253471 h 465667"/>
                <a:gd name="connsiteX9" fmla="*/ 98425 w 213783"/>
                <a:gd name="connsiteY9" fmla="*/ 129646 h 465667"/>
                <a:gd name="connsiteX10" fmla="*/ 155575 w 213783"/>
                <a:gd name="connsiteY10" fmla="*/ 59796 h 465667"/>
                <a:gd name="connsiteX11" fmla="*/ 212725 w 213783"/>
                <a:gd name="connsiteY11" fmla="*/ 2646 h 46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3783" h="465667">
                  <a:moveTo>
                    <a:pt x="212725" y="2646"/>
                  </a:moveTo>
                  <a:cubicBezTo>
                    <a:pt x="211667" y="0"/>
                    <a:pt x="168275" y="29634"/>
                    <a:pt x="149225" y="43921"/>
                  </a:cubicBezTo>
                  <a:cubicBezTo>
                    <a:pt x="130175" y="58209"/>
                    <a:pt x="115358" y="66675"/>
                    <a:pt x="98425" y="88371"/>
                  </a:cubicBezTo>
                  <a:cubicBezTo>
                    <a:pt x="81492" y="110067"/>
                    <a:pt x="60325" y="147638"/>
                    <a:pt x="47625" y="174096"/>
                  </a:cubicBezTo>
                  <a:cubicBezTo>
                    <a:pt x="34925" y="200554"/>
                    <a:pt x="29633" y="219604"/>
                    <a:pt x="22225" y="247121"/>
                  </a:cubicBezTo>
                  <a:cubicBezTo>
                    <a:pt x="14817" y="274638"/>
                    <a:pt x="6350" y="303213"/>
                    <a:pt x="3175" y="339196"/>
                  </a:cubicBezTo>
                  <a:cubicBezTo>
                    <a:pt x="0" y="375179"/>
                    <a:pt x="1058" y="460375"/>
                    <a:pt x="3175" y="463021"/>
                  </a:cubicBezTo>
                  <a:cubicBezTo>
                    <a:pt x="5292" y="465667"/>
                    <a:pt x="8996" y="389996"/>
                    <a:pt x="15875" y="355071"/>
                  </a:cubicBezTo>
                  <a:cubicBezTo>
                    <a:pt x="22754" y="320146"/>
                    <a:pt x="30692" y="291042"/>
                    <a:pt x="44450" y="253471"/>
                  </a:cubicBezTo>
                  <a:cubicBezTo>
                    <a:pt x="58208" y="215900"/>
                    <a:pt x="79904" y="161925"/>
                    <a:pt x="98425" y="129646"/>
                  </a:cubicBezTo>
                  <a:cubicBezTo>
                    <a:pt x="116946" y="97367"/>
                    <a:pt x="137583" y="79904"/>
                    <a:pt x="155575" y="59796"/>
                  </a:cubicBezTo>
                  <a:cubicBezTo>
                    <a:pt x="173567" y="39688"/>
                    <a:pt x="213783" y="5292"/>
                    <a:pt x="212725" y="2646"/>
                  </a:cubicBezTo>
                  <a:close/>
                </a:path>
              </a:pathLst>
            </a:custGeom>
            <a:solidFill>
              <a:srgbClr val="82817F"/>
            </a:solidFill>
            <a:ln w="6350" cap="flat" cmpd="sng" algn="ctr">
              <a:solidFill>
                <a:srgbClr val="82817F">
                  <a:alpha val="46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56" name="Forme libre 155"/>
            <p:cNvSpPr/>
            <p:nvPr/>
          </p:nvSpPr>
          <p:spPr>
            <a:xfrm>
              <a:off x="3609464" y="4157800"/>
              <a:ext cx="137583" cy="170391"/>
            </a:xfrm>
            <a:custGeom>
              <a:avLst/>
              <a:gdLst>
                <a:gd name="connsiteX0" fmla="*/ 130175 w 137583"/>
                <a:gd name="connsiteY0" fmla="*/ 1058 h 170391"/>
                <a:gd name="connsiteX1" fmla="*/ 136525 w 137583"/>
                <a:gd name="connsiteY1" fmla="*/ 58208 h 170391"/>
                <a:gd name="connsiteX2" fmla="*/ 136525 w 137583"/>
                <a:gd name="connsiteY2" fmla="*/ 77258 h 170391"/>
                <a:gd name="connsiteX3" fmla="*/ 130175 w 137583"/>
                <a:gd name="connsiteY3" fmla="*/ 96308 h 170391"/>
                <a:gd name="connsiteX4" fmla="*/ 123825 w 137583"/>
                <a:gd name="connsiteY4" fmla="*/ 112183 h 170391"/>
                <a:gd name="connsiteX5" fmla="*/ 117475 w 137583"/>
                <a:gd name="connsiteY5" fmla="*/ 124883 h 170391"/>
                <a:gd name="connsiteX6" fmla="*/ 107950 w 137583"/>
                <a:gd name="connsiteY6" fmla="*/ 140758 h 170391"/>
                <a:gd name="connsiteX7" fmla="*/ 92075 w 137583"/>
                <a:gd name="connsiteY7" fmla="*/ 153458 h 170391"/>
                <a:gd name="connsiteX8" fmla="*/ 92075 w 137583"/>
                <a:gd name="connsiteY8" fmla="*/ 153458 h 170391"/>
                <a:gd name="connsiteX9" fmla="*/ 79375 w 137583"/>
                <a:gd name="connsiteY9" fmla="*/ 162983 h 170391"/>
                <a:gd name="connsiteX10" fmla="*/ 60325 w 137583"/>
                <a:gd name="connsiteY10" fmla="*/ 169333 h 170391"/>
                <a:gd name="connsiteX11" fmla="*/ 41275 w 137583"/>
                <a:gd name="connsiteY11" fmla="*/ 169333 h 170391"/>
                <a:gd name="connsiteX12" fmla="*/ 25400 w 137583"/>
                <a:gd name="connsiteY12" fmla="*/ 166158 h 170391"/>
                <a:gd name="connsiteX13" fmla="*/ 15875 w 137583"/>
                <a:gd name="connsiteY13" fmla="*/ 159808 h 170391"/>
                <a:gd name="connsiteX14" fmla="*/ 9525 w 137583"/>
                <a:gd name="connsiteY14" fmla="*/ 150283 h 170391"/>
                <a:gd name="connsiteX15" fmla="*/ 0 w 137583"/>
                <a:gd name="connsiteY15" fmla="*/ 140758 h 170391"/>
                <a:gd name="connsiteX16" fmla="*/ 9525 w 137583"/>
                <a:gd name="connsiteY16" fmla="*/ 150283 h 170391"/>
                <a:gd name="connsiteX17" fmla="*/ 28575 w 137583"/>
                <a:gd name="connsiteY17" fmla="*/ 159808 h 170391"/>
                <a:gd name="connsiteX18" fmla="*/ 41275 w 137583"/>
                <a:gd name="connsiteY18" fmla="*/ 162983 h 170391"/>
                <a:gd name="connsiteX19" fmla="*/ 57150 w 137583"/>
                <a:gd name="connsiteY19" fmla="*/ 162983 h 170391"/>
                <a:gd name="connsiteX20" fmla="*/ 73025 w 137583"/>
                <a:gd name="connsiteY20" fmla="*/ 150283 h 170391"/>
                <a:gd name="connsiteX21" fmla="*/ 92075 w 137583"/>
                <a:gd name="connsiteY21" fmla="*/ 131233 h 170391"/>
                <a:gd name="connsiteX22" fmla="*/ 101600 w 137583"/>
                <a:gd name="connsiteY22" fmla="*/ 118533 h 170391"/>
                <a:gd name="connsiteX23" fmla="*/ 111125 w 137583"/>
                <a:gd name="connsiteY23" fmla="*/ 96308 h 170391"/>
                <a:gd name="connsiteX24" fmla="*/ 123825 w 137583"/>
                <a:gd name="connsiteY24" fmla="*/ 64558 h 170391"/>
                <a:gd name="connsiteX25" fmla="*/ 130175 w 137583"/>
                <a:gd name="connsiteY25" fmla="*/ 1058 h 170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7583" h="170391">
                  <a:moveTo>
                    <a:pt x="130175" y="1058"/>
                  </a:moveTo>
                  <a:cubicBezTo>
                    <a:pt x="132292" y="0"/>
                    <a:pt x="135467" y="45508"/>
                    <a:pt x="136525" y="58208"/>
                  </a:cubicBezTo>
                  <a:cubicBezTo>
                    <a:pt x="137583" y="70908"/>
                    <a:pt x="137583" y="70908"/>
                    <a:pt x="136525" y="77258"/>
                  </a:cubicBezTo>
                  <a:cubicBezTo>
                    <a:pt x="135467" y="83608"/>
                    <a:pt x="132292" y="90487"/>
                    <a:pt x="130175" y="96308"/>
                  </a:cubicBezTo>
                  <a:cubicBezTo>
                    <a:pt x="128058" y="102129"/>
                    <a:pt x="125942" y="107421"/>
                    <a:pt x="123825" y="112183"/>
                  </a:cubicBezTo>
                  <a:cubicBezTo>
                    <a:pt x="121708" y="116945"/>
                    <a:pt x="120121" y="120121"/>
                    <a:pt x="117475" y="124883"/>
                  </a:cubicBezTo>
                  <a:cubicBezTo>
                    <a:pt x="114829" y="129645"/>
                    <a:pt x="112183" y="135996"/>
                    <a:pt x="107950" y="140758"/>
                  </a:cubicBezTo>
                  <a:cubicBezTo>
                    <a:pt x="103717" y="145520"/>
                    <a:pt x="92075" y="153458"/>
                    <a:pt x="92075" y="153458"/>
                  </a:cubicBezTo>
                  <a:lnTo>
                    <a:pt x="92075" y="153458"/>
                  </a:lnTo>
                  <a:cubicBezTo>
                    <a:pt x="89958" y="155046"/>
                    <a:pt x="84667" y="160337"/>
                    <a:pt x="79375" y="162983"/>
                  </a:cubicBezTo>
                  <a:cubicBezTo>
                    <a:pt x="74083" y="165629"/>
                    <a:pt x="66675" y="168275"/>
                    <a:pt x="60325" y="169333"/>
                  </a:cubicBezTo>
                  <a:cubicBezTo>
                    <a:pt x="53975" y="170391"/>
                    <a:pt x="47096" y="169862"/>
                    <a:pt x="41275" y="169333"/>
                  </a:cubicBezTo>
                  <a:cubicBezTo>
                    <a:pt x="35454" y="168804"/>
                    <a:pt x="29633" y="167745"/>
                    <a:pt x="25400" y="166158"/>
                  </a:cubicBezTo>
                  <a:cubicBezTo>
                    <a:pt x="21167" y="164571"/>
                    <a:pt x="18521" y="162454"/>
                    <a:pt x="15875" y="159808"/>
                  </a:cubicBezTo>
                  <a:cubicBezTo>
                    <a:pt x="13229" y="157162"/>
                    <a:pt x="12171" y="153458"/>
                    <a:pt x="9525" y="150283"/>
                  </a:cubicBezTo>
                  <a:cubicBezTo>
                    <a:pt x="6879" y="147108"/>
                    <a:pt x="0" y="140758"/>
                    <a:pt x="0" y="140758"/>
                  </a:cubicBezTo>
                  <a:cubicBezTo>
                    <a:pt x="0" y="140758"/>
                    <a:pt x="4763" y="147108"/>
                    <a:pt x="9525" y="150283"/>
                  </a:cubicBezTo>
                  <a:cubicBezTo>
                    <a:pt x="14287" y="153458"/>
                    <a:pt x="23283" y="157691"/>
                    <a:pt x="28575" y="159808"/>
                  </a:cubicBezTo>
                  <a:cubicBezTo>
                    <a:pt x="33867" y="161925"/>
                    <a:pt x="36513" y="162454"/>
                    <a:pt x="41275" y="162983"/>
                  </a:cubicBezTo>
                  <a:cubicBezTo>
                    <a:pt x="46038" y="163512"/>
                    <a:pt x="51858" y="165100"/>
                    <a:pt x="57150" y="162983"/>
                  </a:cubicBezTo>
                  <a:cubicBezTo>
                    <a:pt x="62442" y="160866"/>
                    <a:pt x="67204" y="155575"/>
                    <a:pt x="73025" y="150283"/>
                  </a:cubicBezTo>
                  <a:cubicBezTo>
                    <a:pt x="78846" y="144991"/>
                    <a:pt x="87313" y="136525"/>
                    <a:pt x="92075" y="131233"/>
                  </a:cubicBezTo>
                  <a:cubicBezTo>
                    <a:pt x="96838" y="125941"/>
                    <a:pt x="98425" y="124354"/>
                    <a:pt x="101600" y="118533"/>
                  </a:cubicBezTo>
                  <a:cubicBezTo>
                    <a:pt x="104775" y="112712"/>
                    <a:pt x="107421" y="105304"/>
                    <a:pt x="111125" y="96308"/>
                  </a:cubicBezTo>
                  <a:cubicBezTo>
                    <a:pt x="114829" y="87312"/>
                    <a:pt x="121179" y="74612"/>
                    <a:pt x="123825" y="64558"/>
                  </a:cubicBezTo>
                  <a:cubicBezTo>
                    <a:pt x="126471" y="54504"/>
                    <a:pt x="128058" y="2116"/>
                    <a:pt x="130175" y="1058"/>
                  </a:cubicBezTo>
                  <a:close/>
                </a:path>
              </a:pathLst>
            </a:custGeom>
            <a:solidFill>
              <a:srgbClr val="ECBDC3"/>
            </a:solidFill>
            <a:ln>
              <a:solidFill>
                <a:srgbClr val="ECBDC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57" name="Ellipse 156"/>
            <p:cNvSpPr/>
            <p:nvPr/>
          </p:nvSpPr>
          <p:spPr>
            <a:xfrm>
              <a:off x="3508923" y="3701658"/>
              <a:ext cx="45719" cy="889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58" name="Ellipse 157"/>
            <p:cNvSpPr/>
            <p:nvPr/>
          </p:nvSpPr>
          <p:spPr>
            <a:xfrm>
              <a:off x="3801023" y="3701658"/>
              <a:ext cx="45719" cy="889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grpSp>
          <p:nvGrpSpPr>
            <p:cNvPr id="8" name="Grouper 158"/>
            <p:cNvGrpSpPr/>
            <p:nvPr/>
          </p:nvGrpSpPr>
          <p:grpSpPr>
            <a:xfrm rot="193724">
              <a:off x="3617834" y="3855986"/>
              <a:ext cx="94111" cy="94620"/>
              <a:chOff x="4839038" y="5440189"/>
              <a:chExt cx="128034" cy="128726"/>
            </a:xfrm>
          </p:grpSpPr>
          <p:sp>
            <p:nvSpPr>
              <p:cNvPr id="171" name="Corde 170"/>
              <p:cNvSpPr/>
              <p:nvPr/>
            </p:nvSpPr>
            <p:spPr>
              <a:xfrm rot="20258032" flipV="1">
                <a:off x="4839038" y="5443329"/>
                <a:ext cx="81457" cy="125586"/>
              </a:xfrm>
              <a:prstGeom prst="chord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172" name="Corde 171"/>
              <p:cNvSpPr/>
              <p:nvPr/>
            </p:nvSpPr>
            <p:spPr>
              <a:xfrm rot="11781109">
                <a:off x="4885615" y="5440189"/>
                <a:ext cx="81457" cy="125586"/>
              </a:xfrm>
              <a:prstGeom prst="chord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60" name="Corde 159"/>
            <p:cNvSpPr/>
            <p:nvPr/>
          </p:nvSpPr>
          <p:spPr>
            <a:xfrm rot="17759564">
              <a:off x="3573376" y="3816332"/>
              <a:ext cx="83390" cy="93798"/>
            </a:xfrm>
            <a:prstGeom prst="chord">
              <a:avLst/>
            </a:prstGeom>
            <a:solidFill>
              <a:srgbClr val="A4A2A3"/>
            </a:solidFill>
            <a:ln w="952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61" name="Corde 160"/>
            <p:cNvSpPr/>
            <p:nvPr/>
          </p:nvSpPr>
          <p:spPr>
            <a:xfrm rot="3840436" flipH="1">
              <a:off x="3668626" y="3816332"/>
              <a:ext cx="83390" cy="93798"/>
            </a:xfrm>
            <a:prstGeom prst="chord">
              <a:avLst/>
            </a:prstGeom>
            <a:solidFill>
              <a:srgbClr val="A4A2A3"/>
            </a:solidFill>
            <a:ln w="952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cxnSp>
          <p:nvCxnSpPr>
            <p:cNvPr id="162" name="Connecteur droit 161"/>
            <p:cNvCxnSpPr/>
            <p:nvPr/>
          </p:nvCxnSpPr>
          <p:spPr>
            <a:xfrm rot="10800000" flipH="1" flipV="1">
              <a:off x="3575053" y="3842676"/>
              <a:ext cx="93600" cy="6201"/>
            </a:xfrm>
            <a:prstGeom prst="line">
              <a:avLst/>
            </a:prstGeom>
            <a:ln w="15875" cap="flat" cmpd="sng" algn="ctr">
              <a:solidFill>
                <a:srgbClr val="A4A2A3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cteur droit 162"/>
            <p:cNvCxnSpPr/>
            <p:nvPr/>
          </p:nvCxnSpPr>
          <p:spPr>
            <a:xfrm rot="10800000" flipH="1">
              <a:off x="3668165" y="3842676"/>
              <a:ext cx="95739" cy="6201"/>
            </a:xfrm>
            <a:prstGeom prst="line">
              <a:avLst/>
            </a:prstGeom>
            <a:ln w="15875" cap="flat" cmpd="sng" algn="ctr">
              <a:solidFill>
                <a:srgbClr val="A4A2A3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Ellipse 163"/>
            <p:cNvSpPr/>
            <p:nvPr/>
          </p:nvSpPr>
          <p:spPr>
            <a:xfrm>
              <a:off x="3635910" y="3821339"/>
              <a:ext cx="57600" cy="32400"/>
            </a:xfrm>
            <a:prstGeom prst="ellipse">
              <a:avLst/>
            </a:prstGeom>
            <a:solidFill>
              <a:srgbClr val="F8D4D6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grpSp>
          <p:nvGrpSpPr>
            <p:cNvPr id="9" name="Grouper 164"/>
            <p:cNvGrpSpPr>
              <a:grpSpLocks noChangeAspect="1"/>
            </p:cNvGrpSpPr>
            <p:nvPr/>
          </p:nvGrpSpPr>
          <p:grpSpPr>
            <a:xfrm>
              <a:off x="3834661" y="3534312"/>
              <a:ext cx="112412" cy="100800"/>
              <a:chOff x="4252594" y="5064147"/>
              <a:chExt cx="614681" cy="551182"/>
            </a:xfrm>
          </p:grpSpPr>
          <p:sp>
            <p:nvSpPr>
              <p:cNvPr id="169" name="Ellipse 168"/>
              <p:cNvSpPr/>
              <p:nvPr/>
            </p:nvSpPr>
            <p:spPr>
              <a:xfrm>
                <a:off x="4252594" y="5064147"/>
                <a:ext cx="614681" cy="551182"/>
              </a:xfrm>
              <a:prstGeom prst="ellipse">
                <a:avLst/>
              </a:prstGeom>
              <a:solidFill>
                <a:srgbClr val="F8D4D6"/>
              </a:solidFill>
              <a:ln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170" name="Forme libre 169"/>
              <p:cNvSpPr/>
              <p:nvPr/>
            </p:nvSpPr>
            <p:spPr>
              <a:xfrm rot="1626919">
                <a:off x="4501344" y="5174269"/>
                <a:ext cx="270994" cy="427696"/>
              </a:xfrm>
              <a:custGeom>
                <a:avLst/>
                <a:gdLst>
                  <a:gd name="connsiteX0" fmla="*/ 188383 w 261408"/>
                  <a:gd name="connsiteY0" fmla="*/ 9525 h 376767"/>
                  <a:gd name="connsiteX1" fmla="*/ 229658 w 261408"/>
                  <a:gd name="connsiteY1" fmla="*/ 57150 h 376767"/>
                  <a:gd name="connsiteX2" fmla="*/ 242358 w 261408"/>
                  <a:gd name="connsiteY2" fmla="*/ 85725 h 376767"/>
                  <a:gd name="connsiteX3" fmla="*/ 251883 w 261408"/>
                  <a:gd name="connsiteY3" fmla="*/ 107950 h 376767"/>
                  <a:gd name="connsiteX4" fmla="*/ 258233 w 261408"/>
                  <a:gd name="connsiteY4" fmla="*/ 146050 h 376767"/>
                  <a:gd name="connsiteX5" fmla="*/ 261408 w 261408"/>
                  <a:gd name="connsiteY5" fmla="*/ 180975 h 376767"/>
                  <a:gd name="connsiteX6" fmla="*/ 258233 w 261408"/>
                  <a:gd name="connsiteY6" fmla="*/ 209550 h 376767"/>
                  <a:gd name="connsiteX7" fmla="*/ 248708 w 261408"/>
                  <a:gd name="connsiteY7" fmla="*/ 247650 h 376767"/>
                  <a:gd name="connsiteX8" fmla="*/ 239183 w 261408"/>
                  <a:gd name="connsiteY8" fmla="*/ 269875 h 376767"/>
                  <a:gd name="connsiteX9" fmla="*/ 216958 w 261408"/>
                  <a:gd name="connsiteY9" fmla="*/ 307975 h 376767"/>
                  <a:gd name="connsiteX10" fmla="*/ 182033 w 261408"/>
                  <a:gd name="connsiteY10" fmla="*/ 333375 h 376767"/>
                  <a:gd name="connsiteX11" fmla="*/ 137583 w 261408"/>
                  <a:gd name="connsiteY11" fmla="*/ 355600 h 376767"/>
                  <a:gd name="connsiteX12" fmla="*/ 74083 w 261408"/>
                  <a:gd name="connsiteY12" fmla="*/ 374650 h 376767"/>
                  <a:gd name="connsiteX13" fmla="*/ 4233 w 261408"/>
                  <a:gd name="connsiteY13" fmla="*/ 368300 h 376767"/>
                  <a:gd name="connsiteX14" fmla="*/ 99483 w 261408"/>
                  <a:gd name="connsiteY14" fmla="*/ 358775 h 376767"/>
                  <a:gd name="connsiteX15" fmla="*/ 169333 w 261408"/>
                  <a:gd name="connsiteY15" fmla="*/ 314325 h 376767"/>
                  <a:gd name="connsiteX16" fmla="*/ 197908 w 261408"/>
                  <a:gd name="connsiteY16" fmla="*/ 273050 h 376767"/>
                  <a:gd name="connsiteX17" fmla="*/ 216958 w 261408"/>
                  <a:gd name="connsiteY17" fmla="*/ 231775 h 376767"/>
                  <a:gd name="connsiteX18" fmla="*/ 223308 w 261408"/>
                  <a:gd name="connsiteY18" fmla="*/ 161925 h 376767"/>
                  <a:gd name="connsiteX19" fmla="*/ 216958 w 261408"/>
                  <a:gd name="connsiteY19" fmla="*/ 114300 h 376767"/>
                  <a:gd name="connsiteX20" fmla="*/ 188383 w 261408"/>
                  <a:gd name="connsiteY20" fmla="*/ 9525 h 376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1408" h="376767">
                    <a:moveTo>
                      <a:pt x="188383" y="9525"/>
                    </a:moveTo>
                    <a:cubicBezTo>
                      <a:pt x="190500" y="0"/>
                      <a:pt x="220662" y="44450"/>
                      <a:pt x="229658" y="57150"/>
                    </a:cubicBezTo>
                    <a:cubicBezTo>
                      <a:pt x="238654" y="69850"/>
                      <a:pt x="238654" y="77258"/>
                      <a:pt x="242358" y="85725"/>
                    </a:cubicBezTo>
                    <a:cubicBezTo>
                      <a:pt x="246062" y="94192"/>
                      <a:pt x="249237" y="97896"/>
                      <a:pt x="251883" y="107950"/>
                    </a:cubicBezTo>
                    <a:cubicBezTo>
                      <a:pt x="254529" y="118004"/>
                      <a:pt x="256646" y="133879"/>
                      <a:pt x="258233" y="146050"/>
                    </a:cubicBezTo>
                    <a:cubicBezTo>
                      <a:pt x="259820" y="158221"/>
                      <a:pt x="261408" y="170392"/>
                      <a:pt x="261408" y="180975"/>
                    </a:cubicBezTo>
                    <a:cubicBezTo>
                      <a:pt x="261408" y="191558"/>
                      <a:pt x="260350" y="198438"/>
                      <a:pt x="258233" y="209550"/>
                    </a:cubicBezTo>
                    <a:cubicBezTo>
                      <a:pt x="256116" y="220662"/>
                      <a:pt x="251883" y="237596"/>
                      <a:pt x="248708" y="247650"/>
                    </a:cubicBezTo>
                    <a:cubicBezTo>
                      <a:pt x="245533" y="257704"/>
                      <a:pt x="244475" y="259821"/>
                      <a:pt x="239183" y="269875"/>
                    </a:cubicBezTo>
                    <a:cubicBezTo>
                      <a:pt x="233891" y="279929"/>
                      <a:pt x="226483" y="297392"/>
                      <a:pt x="216958" y="307975"/>
                    </a:cubicBezTo>
                    <a:cubicBezTo>
                      <a:pt x="207433" y="318558"/>
                      <a:pt x="195262" y="325438"/>
                      <a:pt x="182033" y="333375"/>
                    </a:cubicBezTo>
                    <a:cubicBezTo>
                      <a:pt x="168804" y="341312"/>
                      <a:pt x="155575" y="348721"/>
                      <a:pt x="137583" y="355600"/>
                    </a:cubicBezTo>
                    <a:cubicBezTo>
                      <a:pt x="119591" y="362479"/>
                      <a:pt x="96308" y="372533"/>
                      <a:pt x="74083" y="374650"/>
                    </a:cubicBezTo>
                    <a:cubicBezTo>
                      <a:pt x="51858" y="376767"/>
                      <a:pt x="0" y="370946"/>
                      <a:pt x="4233" y="368300"/>
                    </a:cubicBezTo>
                    <a:cubicBezTo>
                      <a:pt x="8466" y="365654"/>
                      <a:pt x="71966" y="367771"/>
                      <a:pt x="99483" y="358775"/>
                    </a:cubicBezTo>
                    <a:cubicBezTo>
                      <a:pt x="127000" y="349779"/>
                      <a:pt x="152929" y="328613"/>
                      <a:pt x="169333" y="314325"/>
                    </a:cubicBezTo>
                    <a:cubicBezTo>
                      <a:pt x="185737" y="300037"/>
                      <a:pt x="189971" y="286808"/>
                      <a:pt x="197908" y="273050"/>
                    </a:cubicBezTo>
                    <a:cubicBezTo>
                      <a:pt x="205846" y="259292"/>
                      <a:pt x="212725" y="250296"/>
                      <a:pt x="216958" y="231775"/>
                    </a:cubicBezTo>
                    <a:cubicBezTo>
                      <a:pt x="221191" y="213254"/>
                      <a:pt x="223308" y="181504"/>
                      <a:pt x="223308" y="161925"/>
                    </a:cubicBezTo>
                    <a:cubicBezTo>
                      <a:pt x="223308" y="142346"/>
                      <a:pt x="220133" y="132292"/>
                      <a:pt x="216958" y="114300"/>
                    </a:cubicBezTo>
                    <a:cubicBezTo>
                      <a:pt x="213783" y="96308"/>
                      <a:pt x="186266" y="19050"/>
                      <a:pt x="188383" y="9525"/>
                    </a:cubicBezTo>
                    <a:close/>
                  </a:path>
                </a:pathLst>
              </a:custGeom>
              <a:solidFill>
                <a:srgbClr val="ECBDC3"/>
              </a:solidFill>
              <a:ln>
                <a:solidFill>
                  <a:srgbClr val="ECBDC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0" name="Grouper 165"/>
            <p:cNvGrpSpPr>
              <a:grpSpLocks noChangeAspect="1"/>
            </p:cNvGrpSpPr>
            <p:nvPr/>
          </p:nvGrpSpPr>
          <p:grpSpPr>
            <a:xfrm>
              <a:off x="3384569" y="3534312"/>
              <a:ext cx="112412" cy="100800"/>
              <a:chOff x="4252594" y="5064147"/>
              <a:chExt cx="614681" cy="551182"/>
            </a:xfrm>
          </p:grpSpPr>
          <p:sp>
            <p:nvSpPr>
              <p:cNvPr id="167" name="Ellipse 166"/>
              <p:cNvSpPr/>
              <p:nvPr/>
            </p:nvSpPr>
            <p:spPr>
              <a:xfrm>
                <a:off x="4252594" y="5064147"/>
                <a:ext cx="614681" cy="551182"/>
              </a:xfrm>
              <a:prstGeom prst="ellipse">
                <a:avLst/>
              </a:prstGeom>
              <a:solidFill>
                <a:srgbClr val="F8D4D6"/>
              </a:solidFill>
              <a:ln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168" name="Forme libre 167"/>
              <p:cNvSpPr/>
              <p:nvPr/>
            </p:nvSpPr>
            <p:spPr>
              <a:xfrm rot="1626919">
                <a:off x="4501344" y="5174269"/>
                <a:ext cx="270994" cy="427696"/>
              </a:xfrm>
              <a:custGeom>
                <a:avLst/>
                <a:gdLst>
                  <a:gd name="connsiteX0" fmla="*/ 188383 w 261408"/>
                  <a:gd name="connsiteY0" fmla="*/ 9525 h 376767"/>
                  <a:gd name="connsiteX1" fmla="*/ 229658 w 261408"/>
                  <a:gd name="connsiteY1" fmla="*/ 57150 h 376767"/>
                  <a:gd name="connsiteX2" fmla="*/ 242358 w 261408"/>
                  <a:gd name="connsiteY2" fmla="*/ 85725 h 376767"/>
                  <a:gd name="connsiteX3" fmla="*/ 251883 w 261408"/>
                  <a:gd name="connsiteY3" fmla="*/ 107950 h 376767"/>
                  <a:gd name="connsiteX4" fmla="*/ 258233 w 261408"/>
                  <a:gd name="connsiteY4" fmla="*/ 146050 h 376767"/>
                  <a:gd name="connsiteX5" fmla="*/ 261408 w 261408"/>
                  <a:gd name="connsiteY5" fmla="*/ 180975 h 376767"/>
                  <a:gd name="connsiteX6" fmla="*/ 258233 w 261408"/>
                  <a:gd name="connsiteY6" fmla="*/ 209550 h 376767"/>
                  <a:gd name="connsiteX7" fmla="*/ 248708 w 261408"/>
                  <a:gd name="connsiteY7" fmla="*/ 247650 h 376767"/>
                  <a:gd name="connsiteX8" fmla="*/ 239183 w 261408"/>
                  <a:gd name="connsiteY8" fmla="*/ 269875 h 376767"/>
                  <a:gd name="connsiteX9" fmla="*/ 216958 w 261408"/>
                  <a:gd name="connsiteY9" fmla="*/ 307975 h 376767"/>
                  <a:gd name="connsiteX10" fmla="*/ 182033 w 261408"/>
                  <a:gd name="connsiteY10" fmla="*/ 333375 h 376767"/>
                  <a:gd name="connsiteX11" fmla="*/ 137583 w 261408"/>
                  <a:gd name="connsiteY11" fmla="*/ 355600 h 376767"/>
                  <a:gd name="connsiteX12" fmla="*/ 74083 w 261408"/>
                  <a:gd name="connsiteY12" fmla="*/ 374650 h 376767"/>
                  <a:gd name="connsiteX13" fmla="*/ 4233 w 261408"/>
                  <a:gd name="connsiteY13" fmla="*/ 368300 h 376767"/>
                  <a:gd name="connsiteX14" fmla="*/ 99483 w 261408"/>
                  <a:gd name="connsiteY14" fmla="*/ 358775 h 376767"/>
                  <a:gd name="connsiteX15" fmla="*/ 169333 w 261408"/>
                  <a:gd name="connsiteY15" fmla="*/ 314325 h 376767"/>
                  <a:gd name="connsiteX16" fmla="*/ 197908 w 261408"/>
                  <a:gd name="connsiteY16" fmla="*/ 273050 h 376767"/>
                  <a:gd name="connsiteX17" fmla="*/ 216958 w 261408"/>
                  <a:gd name="connsiteY17" fmla="*/ 231775 h 376767"/>
                  <a:gd name="connsiteX18" fmla="*/ 223308 w 261408"/>
                  <a:gd name="connsiteY18" fmla="*/ 161925 h 376767"/>
                  <a:gd name="connsiteX19" fmla="*/ 216958 w 261408"/>
                  <a:gd name="connsiteY19" fmla="*/ 114300 h 376767"/>
                  <a:gd name="connsiteX20" fmla="*/ 188383 w 261408"/>
                  <a:gd name="connsiteY20" fmla="*/ 9525 h 376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1408" h="376767">
                    <a:moveTo>
                      <a:pt x="188383" y="9525"/>
                    </a:moveTo>
                    <a:cubicBezTo>
                      <a:pt x="190500" y="0"/>
                      <a:pt x="220662" y="44450"/>
                      <a:pt x="229658" y="57150"/>
                    </a:cubicBezTo>
                    <a:cubicBezTo>
                      <a:pt x="238654" y="69850"/>
                      <a:pt x="238654" y="77258"/>
                      <a:pt x="242358" y="85725"/>
                    </a:cubicBezTo>
                    <a:cubicBezTo>
                      <a:pt x="246062" y="94192"/>
                      <a:pt x="249237" y="97896"/>
                      <a:pt x="251883" y="107950"/>
                    </a:cubicBezTo>
                    <a:cubicBezTo>
                      <a:pt x="254529" y="118004"/>
                      <a:pt x="256646" y="133879"/>
                      <a:pt x="258233" y="146050"/>
                    </a:cubicBezTo>
                    <a:cubicBezTo>
                      <a:pt x="259820" y="158221"/>
                      <a:pt x="261408" y="170392"/>
                      <a:pt x="261408" y="180975"/>
                    </a:cubicBezTo>
                    <a:cubicBezTo>
                      <a:pt x="261408" y="191558"/>
                      <a:pt x="260350" y="198438"/>
                      <a:pt x="258233" y="209550"/>
                    </a:cubicBezTo>
                    <a:cubicBezTo>
                      <a:pt x="256116" y="220662"/>
                      <a:pt x="251883" y="237596"/>
                      <a:pt x="248708" y="247650"/>
                    </a:cubicBezTo>
                    <a:cubicBezTo>
                      <a:pt x="245533" y="257704"/>
                      <a:pt x="244475" y="259821"/>
                      <a:pt x="239183" y="269875"/>
                    </a:cubicBezTo>
                    <a:cubicBezTo>
                      <a:pt x="233891" y="279929"/>
                      <a:pt x="226483" y="297392"/>
                      <a:pt x="216958" y="307975"/>
                    </a:cubicBezTo>
                    <a:cubicBezTo>
                      <a:pt x="207433" y="318558"/>
                      <a:pt x="195262" y="325438"/>
                      <a:pt x="182033" y="333375"/>
                    </a:cubicBezTo>
                    <a:cubicBezTo>
                      <a:pt x="168804" y="341312"/>
                      <a:pt x="155575" y="348721"/>
                      <a:pt x="137583" y="355600"/>
                    </a:cubicBezTo>
                    <a:cubicBezTo>
                      <a:pt x="119591" y="362479"/>
                      <a:pt x="96308" y="372533"/>
                      <a:pt x="74083" y="374650"/>
                    </a:cubicBezTo>
                    <a:cubicBezTo>
                      <a:pt x="51858" y="376767"/>
                      <a:pt x="0" y="370946"/>
                      <a:pt x="4233" y="368300"/>
                    </a:cubicBezTo>
                    <a:cubicBezTo>
                      <a:pt x="8466" y="365654"/>
                      <a:pt x="71966" y="367771"/>
                      <a:pt x="99483" y="358775"/>
                    </a:cubicBezTo>
                    <a:cubicBezTo>
                      <a:pt x="127000" y="349779"/>
                      <a:pt x="152929" y="328613"/>
                      <a:pt x="169333" y="314325"/>
                    </a:cubicBezTo>
                    <a:cubicBezTo>
                      <a:pt x="185737" y="300037"/>
                      <a:pt x="189971" y="286808"/>
                      <a:pt x="197908" y="273050"/>
                    </a:cubicBezTo>
                    <a:cubicBezTo>
                      <a:pt x="205846" y="259292"/>
                      <a:pt x="212725" y="250296"/>
                      <a:pt x="216958" y="231775"/>
                    </a:cubicBezTo>
                    <a:cubicBezTo>
                      <a:pt x="221191" y="213254"/>
                      <a:pt x="223308" y="181504"/>
                      <a:pt x="223308" y="161925"/>
                    </a:cubicBezTo>
                    <a:cubicBezTo>
                      <a:pt x="223308" y="142346"/>
                      <a:pt x="220133" y="132292"/>
                      <a:pt x="216958" y="114300"/>
                    </a:cubicBezTo>
                    <a:cubicBezTo>
                      <a:pt x="213783" y="96308"/>
                      <a:pt x="186266" y="19050"/>
                      <a:pt x="188383" y="9525"/>
                    </a:cubicBezTo>
                    <a:close/>
                  </a:path>
                </a:pathLst>
              </a:custGeom>
              <a:solidFill>
                <a:srgbClr val="ECBDC3"/>
              </a:solidFill>
              <a:ln>
                <a:solidFill>
                  <a:srgbClr val="ECBDC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77" name="Ellipse 176"/>
          <p:cNvSpPr/>
          <p:nvPr/>
        </p:nvSpPr>
        <p:spPr>
          <a:xfrm>
            <a:off x="8595602" y="4629764"/>
            <a:ext cx="812024" cy="9273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78" name="Ellipse 177"/>
          <p:cNvSpPr/>
          <p:nvPr/>
        </p:nvSpPr>
        <p:spPr>
          <a:xfrm>
            <a:off x="7982789" y="5427338"/>
            <a:ext cx="951455" cy="10328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1" name="Forme libre 90">
            <a:extLst>
              <a:ext uri="{FF2B5EF4-FFF2-40B4-BE49-F238E27FC236}">
                <a16:creationId xmlns:a16="http://schemas.microsoft.com/office/drawing/2014/main" id="{AC66D004-38A4-D448-A3AC-A22A5025325C}"/>
              </a:ext>
            </a:extLst>
          </p:cNvPr>
          <p:cNvSpPr/>
          <p:nvPr/>
        </p:nvSpPr>
        <p:spPr>
          <a:xfrm rot="20466872">
            <a:off x="7908619" y="1541384"/>
            <a:ext cx="767122" cy="641056"/>
          </a:xfrm>
          <a:custGeom>
            <a:avLst/>
            <a:gdLst>
              <a:gd name="connsiteX0" fmla="*/ 40288 w 1744092"/>
              <a:gd name="connsiteY0" fmla="*/ 886559 h 1345413"/>
              <a:gd name="connsiteX1" fmla="*/ 8757 w 1744092"/>
              <a:gd name="connsiteY1" fmla="*/ 618545 h 1345413"/>
              <a:gd name="connsiteX2" fmla="*/ 182177 w 1744092"/>
              <a:gd name="connsiteY2" fmla="*/ 255938 h 1345413"/>
              <a:gd name="connsiteX3" fmla="*/ 623612 w 1744092"/>
              <a:gd name="connsiteY3" fmla="*/ 35221 h 1345413"/>
              <a:gd name="connsiteX4" fmla="*/ 1096577 w 1744092"/>
              <a:gd name="connsiteY4" fmla="*/ 19455 h 1345413"/>
              <a:gd name="connsiteX5" fmla="*/ 1427653 w 1744092"/>
              <a:gd name="connsiteY5" fmla="*/ 224407 h 1345413"/>
              <a:gd name="connsiteX6" fmla="*/ 1664136 w 1744092"/>
              <a:gd name="connsiteY6" fmla="*/ 445124 h 1345413"/>
              <a:gd name="connsiteX7" fmla="*/ 1742964 w 1744092"/>
              <a:gd name="connsiteY7" fmla="*/ 760435 h 1345413"/>
              <a:gd name="connsiteX8" fmla="*/ 1616840 w 1744092"/>
              <a:gd name="connsiteY8" fmla="*/ 902324 h 1345413"/>
              <a:gd name="connsiteX9" fmla="*/ 1506481 w 1744092"/>
              <a:gd name="connsiteY9" fmla="*/ 886559 h 1345413"/>
              <a:gd name="connsiteX10" fmla="*/ 1601074 w 1744092"/>
              <a:gd name="connsiteY10" fmla="*/ 1012683 h 1345413"/>
              <a:gd name="connsiteX11" fmla="*/ 1443419 w 1744092"/>
              <a:gd name="connsiteY11" fmla="*/ 1249166 h 1345413"/>
              <a:gd name="connsiteX12" fmla="*/ 1269998 w 1744092"/>
              <a:gd name="connsiteY12" fmla="*/ 1343759 h 1345413"/>
              <a:gd name="connsiteX13" fmla="*/ 1096577 w 1744092"/>
              <a:gd name="connsiteY13" fmla="*/ 1296462 h 1345413"/>
              <a:gd name="connsiteX14" fmla="*/ 986219 w 1744092"/>
              <a:gd name="connsiteY14" fmla="*/ 1138807 h 1345413"/>
              <a:gd name="connsiteX15" fmla="*/ 970453 w 1744092"/>
              <a:gd name="connsiteY15" fmla="*/ 1107276 h 1345413"/>
              <a:gd name="connsiteX16" fmla="*/ 765502 w 1744092"/>
              <a:gd name="connsiteY16" fmla="*/ 1154573 h 1345413"/>
              <a:gd name="connsiteX17" fmla="*/ 481722 w 1744092"/>
              <a:gd name="connsiteY17" fmla="*/ 1154573 h 1345413"/>
              <a:gd name="connsiteX18" fmla="*/ 355598 w 1744092"/>
              <a:gd name="connsiteY18" fmla="*/ 1091510 h 1345413"/>
              <a:gd name="connsiteX19" fmla="*/ 308302 w 1744092"/>
              <a:gd name="connsiteY19" fmla="*/ 1028448 h 1345413"/>
              <a:gd name="connsiteX20" fmla="*/ 166412 w 1744092"/>
              <a:gd name="connsiteY20" fmla="*/ 1012683 h 1345413"/>
              <a:gd name="connsiteX21" fmla="*/ 40288 w 1744092"/>
              <a:gd name="connsiteY21" fmla="*/ 886559 h 134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44092" h="1345413">
                <a:moveTo>
                  <a:pt x="40288" y="886559"/>
                </a:moveTo>
                <a:cubicBezTo>
                  <a:pt x="14012" y="820869"/>
                  <a:pt x="-14891" y="723649"/>
                  <a:pt x="8757" y="618545"/>
                </a:cubicBezTo>
                <a:cubicBezTo>
                  <a:pt x="32405" y="513441"/>
                  <a:pt x="79701" y="353159"/>
                  <a:pt x="182177" y="255938"/>
                </a:cubicBezTo>
                <a:cubicBezTo>
                  <a:pt x="284653" y="158717"/>
                  <a:pt x="471212" y="74635"/>
                  <a:pt x="623612" y="35221"/>
                </a:cubicBezTo>
                <a:cubicBezTo>
                  <a:pt x="776012" y="-4193"/>
                  <a:pt x="962570" y="-12076"/>
                  <a:pt x="1096577" y="19455"/>
                </a:cubicBezTo>
                <a:cubicBezTo>
                  <a:pt x="1230584" y="50986"/>
                  <a:pt x="1333060" y="153462"/>
                  <a:pt x="1427653" y="224407"/>
                </a:cubicBezTo>
                <a:cubicBezTo>
                  <a:pt x="1522246" y="295352"/>
                  <a:pt x="1611584" y="355786"/>
                  <a:pt x="1664136" y="445124"/>
                </a:cubicBezTo>
                <a:cubicBezTo>
                  <a:pt x="1716688" y="534462"/>
                  <a:pt x="1750847" y="684235"/>
                  <a:pt x="1742964" y="760435"/>
                </a:cubicBezTo>
                <a:cubicBezTo>
                  <a:pt x="1735081" y="836635"/>
                  <a:pt x="1656254" y="881303"/>
                  <a:pt x="1616840" y="902324"/>
                </a:cubicBezTo>
                <a:cubicBezTo>
                  <a:pt x="1577426" y="923345"/>
                  <a:pt x="1509109" y="868166"/>
                  <a:pt x="1506481" y="886559"/>
                </a:cubicBezTo>
                <a:cubicBezTo>
                  <a:pt x="1503853" y="904952"/>
                  <a:pt x="1611584" y="952249"/>
                  <a:pt x="1601074" y="1012683"/>
                </a:cubicBezTo>
                <a:cubicBezTo>
                  <a:pt x="1590564" y="1073117"/>
                  <a:pt x="1498598" y="1193987"/>
                  <a:pt x="1443419" y="1249166"/>
                </a:cubicBezTo>
                <a:cubicBezTo>
                  <a:pt x="1388240" y="1304345"/>
                  <a:pt x="1327805" y="1335876"/>
                  <a:pt x="1269998" y="1343759"/>
                </a:cubicBezTo>
                <a:cubicBezTo>
                  <a:pt x="1212191" y="1351642"/>
                  <a:pt x="1143873" y="1330621"/>
                  <a:pt x="1096577" y="1296462"/>
                </a:cubicBezTo>
                <a:cubicBezTo>
                  <a:pt x="1049281" y="1262303"/>
                  <a:pt x="1007240" y="1170338"/>
                  <a:pt x="986219" y="1138807"/>
                </a:cubicBezTo>
                <a:cubicBezTo>
                  <a:pt x="965198" y="1107276"/>
                  <a:pt x="1007239" y="1104648"/>
                  <a:pt x="970453" y="1107276"/>
                </a:cubicBezTo>
                <a:cubicBezTo>
                  <a:pt x="933667" y="1109904"/>
                  <a:pt x="846957" y="1146690"/>
                  <a:pt x="765502" y="1154573"/>
                </a:cubicBezTo>
                <a:cubicBezTo>
                  <a:pt x="684047" y="1162456"/>
                  <a:pt x="550039" y="1165084"/>
                  <a:pt x="481722" y="1154573"/>
                </a:cubicBezTo>
                <a:cubicBezTo>
                  <a:pt x="413405" y="1144063"/>
                  <a:pt x="384501" y="1112531"/>
                  <a:pt x="355598" y="1091510"/>
                </a:cubicBezTo>
                <a:cubicBezTo>
                  <a:pt x="326695" y="1070489"/>
                  <a:pt x="339833" y="1041586"/>
                  <a:pt x="308302" y="1028448"/>
                </a:cubicBezTo>
                <a:cubicBezTo>
                  <a:pt x="276771" y="1015310"/>
                  <a:pt x="213709" y="1036331"/>
                  <a:pt x="166412" y="1012683"/>
                </a:cubicBezTo>
                <a:cubicBezTo>
                  <a:pt x="119115" y="989035"/>
                  <a:pt x="66564" y="952249"/>
                  <a:pt x="40288" y="886559"/>
                </a:cubicBezTo>
                <a:close/>
              </a:path>
            </a:pathLst>
          </a:custGeom>
          <a:solidFill>
            <a:srgbClr val="ADC4FF">
              <a:alpha val="4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fr-FR" sz="1662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94" name="Forme libre 93">
            <a:extLst>
              <a:ext uri="{FF2B5EF4-FFF2-40B4-BE49-F238E27FC236}">
                <a16:creationId xmlns:a16="http://schemas.microsoft.com/office/drawing/2014/main" id="{36F53182-437E-AE4F-9618-2E859A389EB0}"/>
              </a:ext>
            </a:extLst>
          </p:cNvPr>
          <p:cNvSpPr/>
          <p:nvPr/>
        </p:nvSpPr>
        <p:spPr>
          <a:xfrm rot="20466872">
            <a:off x="4257550" y="4876254"/>
            <a:ext cx="1592051" cy="1330419"/>
          </a:xfrm>
          <a:custGeom>
            <a:avLst/>
            <a:gdLst>
              <a:gd name="connsiteX0" fmla="*/ 40288 w 1744092"/>
              <a:gd name="connsiteY0" fmla="*/ 886559 h 1345413"/>
              <a:gd name="connsiteX1" fmla="*/ 8757 w 1744092"/>
              <a:gd name="connsiteY1" fmla="*/ 618545 h 1345413"/>
              <a:gd name="connsiteX2" fmla="*/ 182177 w 1744092"/>
              <a:gd name="connsiteY2" fmla="*/ 255938 h 1345413"/>
              <a:gd name="connsiteX3" fmla="*/ 623612 w 1744092"/>
              <a:gd name="connsiteY3" fmla="*/ 35221 h 1345413"/>
              <a:gd name="connsiteX4" fmla="*/ 1096577 w 1744092"/>
              <a:gd name="connsiteY4" fmla="*/ 19455 h 1345413"/>
              <a:gd name="connsiteX5" fmla="*/ 1427653 w 1744092"/>
              <a:gd name="connsiteY5" fmla="*/ 224407 h 1345413"/>
              <a:gd name="connsiteX6" fmla="*/ 1664136 w 1744092"/>
              <a:gd name="connsiteY6" fmla="*/ 445124 h 1345413"/>
              <a:gd name="connsiteX7" fmla="*/ 1742964 w 1744092"/>
              <a:gd name="connsiteY7" fmla="*/ 760435 h 1345413"/>
              <a:gd name="connsiteX8" fmla="*/ 1616840 w 1744092"/>
              <a:gd name="connsiteY8" fmla="*/ 902324 h 1345413"/>
              <a:gd name="connsiteX9" fmla="*/ 1506481 w 1744092"/>
              <a:gd name="connsiteY9" fmla="*/ 886559 h 1345413"/>
              <a:gd name="connsiteX10" fmla="*/ 1601074 w 1744092"/>
              <a:gd name="connsiteY10" fmla="*/ 1012683 h 1345413"/>
              <a:gd name="connsiteX11" fmla="*/ 1443419 w 1744092"/>
              <a:gd name="connsiteY11" fmla="*/ 1249166 h 1345413"/>
              <a:gd name="connsiteX12" fmla="*/ 1269998 w 1744092"/>
              <a:gd name="connsiteY12" fmla="*/ 1343759 h 1345413"/>
              <a:gd name="connsiteX13" fmla="*/ 1096577 w 1744092"/>
              <a:gd name="connsiteY13" fmla="*/ 1296462 h 1345413"/>
              <a:gd name="connsiteX14" fmla="*/ 986219 w 1744092"/>
              <a:gd name="connsiteY14" fmla="*/ 1138807 h 1345413"/>
              <a:gd name="connsiteX15" fmla="*/ 970453 w 1744092"/>
              <a:gd name="connsiteY15" fmla="*/ 1107276 h 1345413"/>
              <a:gd name="connsiteX16" fmla="*/ 765502 w 1744092"/>
              <a:gd name="connsiteY16" fmla="*/ 1154573 h 1345413"/>
              <a:gd name="connsiteX17" fmla="*/ 481722 w 1744092"/>
              <a:gd name="connsiteY17" fmla="*/ 1154573 h 1345413"/>
              <a:gd name="connsiteX18" fmla="*/ 355598 w 1744092"/>
              <a:gd name="connsiteY18" fmla="*/ 1091510 h 1345413"/>
              <a:gd name="connsiteX19" fmla="*/ 308302 w 1744092"/>
              <a:gd name="connsiteY19" fmla="*/ 1028448 h 1345413"/>
              <a:gd name="connsiteX20" fmla="*/ 166412 w 1744092"/>
              <a:gd name="connsiteY20" fmla="*/ 1012683 h 1345413"/>
              <a:gd name="connsiteX21" fmla="*/ 40288 w 1744092"/>
              <a:gd name="connsiteY21" fmla="*/ 886559 h 134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44092" h="1345413">
                <a:moveTo>
                  <a:pt x="40288" y="886559"/>
                </a:moveTo>
                <a:cubicBezTo>
                  <a:pt x="14012" y="820869"/>
                  <a:pt x="-14891" y="723649"/>
                  <a:pt x="8757" y="618545"/>
                </a:cubicBezTo>
                <a:cubicBezTo>
                  <a:pt x="32405" y="513441"/>
                  <a:pt x="79701" y="353159"/>
                  <a:pt x="182177" y="255938"/>
                </a:cubicBezTo>
                <a:cubicBezTo>
                  <a:pt x="284653" y="158717"/>
                  <a:pt x="471212" y="74635"/>
                  <a:pt x="623612" y="35221"/>
                </a:cubicBezTo>
                <a:cubicBezTo>
                  <a:pt x="776012" y="-4193"/>
                  <a:pt x="962570" y="-12076"/>
                  <a:pt x="1096577" y="19455"/>
                </a:cubicBezTo>
                <a:cubicBezTo>
                  <a:pt x="1230584" y="50986"/>
                  <a:pt x="1333060" y="153462"/>
                  <a:pt x="1427653" y="224407"/>
                </a:cubicBezTo>
                <a:cubicBezTo>
                  <a:pt x="1522246" y="295352"/>
                  <a:pt x="1611584" y="355786"/>
                  <a:pt x="1664136" y="445124"/>
                </a:cubicBezTo>
                <a:cubicBezTo>
                  <a:pt x="1716688" y="534462"/>
                  <a:pt x="1750847" y="684235"/>
                  <a:pt x="1742964" y="760435"/>
                </a:cubicBezTo>
                <a:cubicBezTo>
                  <a:pt x="1735081" y="836635"/>
                  <a:pt x="1656254" y="881303"/>
                  <a:pt x="1616840" y="902324"/>
                </a:cubicBezTo>
                <a:cubicBezTo>
                  <a:pt x="1577426" y="923345"/>
                  <a:pt x="1509109" y="868166"/>
                  <a:pt x="1506481" y="886559"/>
                </a:cubicBezTo>
                <a:cubicBezTo>
                  <a:pt x="1503853" y="904952"/>
                  <a:pt x="1611584" y="952249"/>
                  <a:pt x="1601074" y="1012683"/>
                </a:cubicBezTo>
                <a:cubicBezTo>
                  <a:pt x="1590564" y="1073117"/>
                  <a:pt x="1498598" y="1193987"/>
                  <a:pt x="1443419" y="1249166"/>
                </a:cubicBezTo>
                <a:cubicBezTo>
                  <a:pt x="1388240" y="1304345"/>
                  <a:pt x="1327805" y="1335876"/>
                  <a:pt x="1269998" y="1343759"/>
                </a:cubicBezTo>
                <a:cubicBezTo>
                  <a:pt x="1212191" y="1351642"/>
                  <a:pt x="1143873" y="1330621"/>
                  <a:pt x="1096577" y="1296462"/>
                </a:cubicBezTo>
                <a:cubicBezTo>
                  <a:pt x="1049281" y="1262303"/>
                  <a:pt x="1007240" y="1170338"/>
                  <a:pt x="986219" y="1138807"/>
                </a:cubicBezTo>
                <a:cubicBezTo>
                  <a:pt x="965198" y="1107276"/>
                  <a:pt x="1007239" y="1104648"/>
                  <a:pt x="970453" y="1107276"/>
                </a:cubicBezTo>
                <a:cubicBezTo>
                  <a:pt x="933667" y="1109904"/>
                  <a:pt x="846957" y="1146690"/>
                  <a:pt x="765502" y="1154573"/>
                </a:cubicBezTo>
                <a:cubicBezTo>
                  <a:pt x="684047" y="1162456"/>
                  <a:pt x="550039" y="1165084"/>
                  <a:pt x="481722" y="1154573"/>
                </a:cubicBezTo>
                <a:cubicBezTo>
                  <a:pt x="413405" y="1144063"/>
                  <a:pt x="384501" y="1112531"/>
                  <a:pt x="355598" y="1091510"/>
                </a:cubicBezTo>
                <a:cubicBezTo>
                  <a:pt x="326695" y="1070489"/>
                  <a:pt x="339833" y="1041586"/>
                  <a:pt x="308302" y="1028448"/>
                </a:cubicBezTo>
                <a:cubicBezTo>
                  <a:pt x="276771" y="1015310"/>
                  <a:pt x="213709" y="1036331"/>
                  <a:pt x="166412" y="1012683"/>
                </a:cubicBezTo>
                <a:cubicBezTo>
                  <a:pt x="119115" y="989035"/>
                  <a:pt x="66564" y="952249"/>
                  <a:pt x="40288" y="886559"/>
                </a:cubicBezTo>
                <a:close/>
              </a:path>
            </a:pathLst>
          </a:custGeom>
          <a:solidFill>
            <a:srgbClr val="ADC4FF">
              <a:alpha val="4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fr-FR" sz="1662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1" name="Forme libre 10">
            <a:extLst>
              <a:ext uri="{FF2B5EF4-FFF2-40B4-BE49-F238E27FC236}">
                <a16:creationId xmlns:a16="http://schemas.microsoft.com/office/drawing/2014/main" id="{62A0BEBB-8CE1-6547-A028-8104161AAAF4}"/>
              </a:ext>
            </a:extLst>
          </p:cNvPr>
          <p:cNvSpPr/>
          <p:nvPr/>
        </p:nvSpPr>
        <p:spPr>
          <a:xfrm>
            <a:off x="4875811" y="509679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Forme libre 96">
            <a:extLst>
              <a:ext uri="{FF2B5EF4-FFF2-40B4-BE49-F238E27FC236}">
                <a16:creationId xmlns:a16="http://schemas.microsoft.com/office/drawing/2014/main" id="{A89FCF93-F7B4-A640-819A-68C9AE3D3170}"/>
              </a:ext>
            </a:extLst>
          </p:cNvPr>
          <p:cNvSpPr/>
          <p:nvPr/>
        </p:nvSpPr>
        <p:spPr>
          <a:xfrm>
            <a:off x="5028211" y="524919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Forme libre 97">
            <a:extLst>
              <a:ext uri="{FF2B5EF4-FFF2-40B4-BE49-F238E27FC236}">
                <a16:creationId xmlns:a16="http://schemas.microsoft.com/office/drawing/2014/main" id="{5F18F502-4345-4448-A0B5-F16E0BE6130B}"/>
              </a:ext>
            </a:extLst>
          </p:cNvPr>
          <p:cNvSpPr/>
          <p:nvPr/>
        </p:nvSpPr>
        <p:spPr>
          <a:xfrm>
            <a:off x="5180611" y="540159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Forme libre 98">
            <a:extLst>
              <a:ext uri="{FF2B5EF4-FFF2-40B4-BE49-F238E27FC236}">
                <a16:creationId xmlns:a16="http://schemas.microsoft.com/office/drawing/2014/main" id="{76960923-28E0-284A-9EC6-C33D6D2001C0}"/>
              </a:ext>
            </a:extLst>
          </p:cNvPr>
          <p:cNvSpPr/>
          <p:nvPr/>
        </p:nvSpPr>
        <p:spPr>
          <a:xfrm>
            <a:off x="5333011" y="555399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Forme libre 99">
            <a:extLst>
              <a:ext uri="{FF2B5EF4-FFF2-40B4-BE49-F238E27FC236}">
                <a16:creationId xmlns:a16="http://schemas.microsoft.com/office/drawing/2014/main" id="{ABEA3DE3-822E-E54E-A2FD-9480C3140A65}"/>
              </a:ext>
            </a:extLst>
          </p:cNvPr>
          <p:cNvSpPr/>
          <p:nvPr/>
        </p:nvSpPr>
        <p:spPr>
          <a:xfrm>
            <a:off x="4743670" y="524919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Forme libre 100">
            <a:extLst>
              <a:ext uri="{FF2B5EF4-FFF2-40B4-BE49-F238E27FC236}">
                <a16:creationId xmlns:a16="http://schemas.microsoft.com/office/drawing/2014/main" id="{C48BB0A4-D76A-AA45-A510-57987544F3F7}"/>
              </a:ext>
            </a:extLst>
          </p:cNvPr>
          <p:cNvSpPr/>
          <p:nvPr/>
        </p:nvSpPr>
        <p:spPr>
          <a:xfrm>
            <a:off x="4611529" y="540159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Forme libre 101">
            <a:extLst>
              <a:ext uri="{FF2B5EF4-FFF2-40B4-BE49-F238E27FC236}">
                <a16:creationId xmlns:a16="http://schemas.microsoft.com/office/drawing/2014/main" id="{57C4B975-5D12-8745-B59E-DDB00C2E63E5}"/>
              </a:ext>
            </a:extLst>
          </p:cNvPr>
          <p:cNvSpPr/>
          <p:nvPr/>
        </p:nvSpPr>
        <p:spPr>
          <a:xfrm>
            <a:off x="4722944" y="555399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Forme libre 102">
            <a:extLst>
              <a:ext uri="{FF2B5EF4-FFF2-40B4-BE49-F238E27FC236}">
                <a16:creationId xmlns:a16="http://schemas.microsoft.com/office/drawing/2014/main" id="{F7412579-EBE0-0842-B889-EDA5886F47A6}"/>
              </a:ext>
            </a:extLst>
          </p:cNvPr>
          <p:cNvSpPr/>
          <p:nvPr/>
        </p:nvSpPr>
        <p:spPr>
          <a:xfrm>
            <a:off x="4834359" y="570639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Forme libre 103">
            <a:extLst>
              <a:ext uri="{FF2B5EF4-FFF2-40B4-BE49-F238E27FC236}">
                <a16:creationId xmlns:a16="http://schemas.microsoft.com/office/drawing/2014/main" id="{6137DFF2-7943-4F4D-8EA6-217782D01582}"/>
              </a:ext>
            </a:extLst>
          </p:cNvPr>
          <p:cNvSpPr/>
          <p:nvPr/>
        </p:nvSpPr>
        <p:spPr>
          <a:xfrm>
            <a:off x="4527646" y="5664644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Forme libre 104">
            <a:extLst>
              <a:ext uri="{FF2B5EF4-FFF2-40B4-BE49-F238E27FC236}">
                <a16:creationId xmlns:a16="http://schemas.microsoft.com/office/drawing/2014/main" id="{6AB28A01-F5BB-FC47-9E64-1F0B9E9BFB1B}"/>
              </a:ext>
            </a:extLst>
          </p:cNvPr>
          <p:cNvSpPr/>
          <p:nvPr/>
        </p:nvSpPr>
        <p:spPr>
          <a:xfrm>
            <a:off x="4362904" y="5232596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Forme libre 105">
            <a:extLst>
              <a:ext uri="{FF2B5EF4-FFF2-40B4-BE49-F238E27FC236}">
                <a16:creationId xmlns:a16="http://schemas.microsoft.com/office/drawing/2014/main" id="{678FCF00-AB44-E048-8D7F-6D166BBFF32E}"/>
              </a:ext>
            </a:extLst>
          </p:cNvPr>
          <p:cNvSpPr/>
          <p:nvPr/>
        </p:nvSpPr>
        <p:spPr>
          <a:xfrm>
            <a:off x="4578928" y="5099219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Forme libre 106">
            <a:extLst>
              <a:ext uri="{FF2B5EF4-FFF2-40B4-BE49-F238E27FC236}">
                <a16:creationId xmlns:a16="http://schemas.microsoft.com/office/drawing/2014/main" id="{3BE66C8E-076C-014F-B9BB-D03117AB150B}"/>
              </a:ext>
            </a:extLst>
          </p:cNvPr>
          <p:cNvSpPr/>
          <p:nvPr/>
        </p:nvSpPr>
        <p:spPr>
          <a:xfrm>
            <a:off x="5154992" y="5099219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E2BD0CA4-D380-B34A-B895-8D893850D6D4}"/>
              </a:ext>
            </a:extLst>
          </p:cNvPr>
          <p:cNvSpPr/>
          <p:nvPr/>
        </p:nvSpPr>
        <p:spPr>
          <a:xfrm>
            <a:off x="1555341" y="1106453"/>
            <a:ext cx="1687582" cy="3763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844083">
              <a:defRPr/>
            </a:pPr>
            <a:r>
              <a:rPr lang="fr-FR" sz="1846" dirty="0">
                <a:solidFill>
                  <a:srgbClr val="002060"/>
                </a:solidFill>
                <a:latin typeface="Segoe UI"/>
                <a:cs typeface="Segoe UI"/>
              </a:rPr>
              <a:t>Cerveau fœtal</a:t>
            </a:r>
          </a:p>
        </p:txBody>
      </p:sp>
      <p:sp>
        <p:nvSpPr>
          <p:cNvPr id="112" name="Forme libre 111">
            <a:extLst>
              <a:ext uri="{FF2B5EF4-FFF2-40B4-BE49-F238E27FC236}">
                <a16:creationId xmlns:a16="http://schemas.microsoft.com/office/drawing/2014/main" id="{1C83F12B-C4BD-5640-8C13-55A16BFA2849}"/>
              </a:ext>
            </a:extLst>
          </p:cNvPr>
          <p:cNvSpPr/>
          <p:nvPr/>
        </p:nvSpPr>
        <p:spPr>
          <a:xfrm rot="20466872">
            <a:off x="1950070" y="1541384"/>
            <a:ext cx="767122" cy="641056"/>
          </a:xfrm>
          <a:custGeom>
            <a:avLst/>
            <a:gdLst>
              <a:gd name="connsiteX0" fmla="*/ 40288 w 1744092"/>
              <a:gd name="connsiteY0" fmla="*/ 886559 h 1345413"/>
              <a:gd name="connsiteX1" fmla="*/ 8757 w 1744092"/>
              <a:gd name="connsiteY1" fmla="*/ 618545 h 1345413"/>
              <a:gd name="connsiteX2" fmla="*/ 182177 w 1744092"/>
              <a:gd name="connsiteY2" fmla="*/ 255938 h 1345413"/>
              <a:gd name="connsiteX3" fmla="*/ 623612 w 1744092"/>
              <a:gd name="connsiteY3" fmla="*/ 35221 h 1345413"/>
              <a:gd name="connsiteX4" fmla="*/ 1096577 w 1744092"/>
              <a:gd name="connsiteY4" fmla="*/ 19455 h 1345413"/>
              <a:gd name="connsiteX5" fmla="*/ 1427653 w 1744092"/>
              <a:gd name="connsiteY5" fmla="*/ 224407 h 1345413"/>
              <a:gd name="connsiteX6" fmla="*/ 1664136 w 1744092"/>
              <a:gd name="connsiteY6" fmla="*/ 445124 h 1345413"/>
              <a:gd name="connsiteX7" fmla="*/ 1742964 w 1744092"/>
              <a:gd name="connsiteY7" fmla="*/ 760435 h 1345413"/>
              <a:gd name="connsiteX8" fmla="*/ 1616840 w 1744092"/>
              <a:gd name="connsiteY8" fmla="*/ 902324 h 1345413"/>
              <a:gd name="connsiteX9" fmla="*/ 1506481 w 1744092"/>
              <a:gd name="connsiteY9" fmla="*/ 886559 h 1345413"/>
              <a:gd name="connsiteX10" fmla="*/ 1601074 w 1744092"/>
              <a:gd name="connsiteY10" fmla="*/ 1012683 h 1345413"/>
              <a:gd name="connsiteX11" fmla="*/ 1443419 w 1744092"/>
              <a:gd name="connsiteY11" fmla="*/ 1249166 h 1345413"/>
              <a:gd name="connsiteX12" fmla="*/ 1269998 w 1744092"/>
              <a:gd name="connsiteY12" fmla="*/ 1343759 h 1345413"/>
              <a:gd name="connsiteX13" fmla="*/ 1096577 w 1744092"/>
              <a:gd name="connsiteY13" fmla="*/ 1296462 h 1345413"/>
              <a:gd name="connsiteX14" fmla="*/ 986219 w 1744092"/>
              <a:gd name="connsiteY14" fmla="*/ 1138807 h 1345413"/>
              <a:gd name="connsiteX15" fmla="*/ 970453 w 1744092"/>
              <a:gd name="connsiteY15" fmla="*/ 1107276 h 1345413"/>
              <a:gd name="connsiteX16" fmla="*/ 765502 w 1744092"/>
              <a:gd name="connsiteY16" fmla="*/ 1154573 h 1345413"/>
              <a:gd name="connsiteX17" fmla="*/ 481722 w 1744092"/>
              <a:gd name="connsiteY17" fmla="*/ 1154573 h 1345413"/>
              <a:gd name="connsiteX18" fmla="*/ 355598 w 1744092"/>
              <a:gd name="connsiteY18" fmla="*/ 1091510 h 1345413"/>
              <a:gd name="connsiteX19" fmla="*/ 308302 w 1744092"/>
              <a:gd name="connsiteY19" fmla="*/ 1028448 h 1345413"/>
              <a:gd name="connsiteX20" fmla="*/ 166412 w 1744092"/>
              <a:gd name="connsiteY20" fmla="*/ 1012683 h 1345413"/>
              <a:gd name="connsiteX21" fmla="*/ 40288 w 1744092"/>
              <a:gd name="connsiteY21" fmla="*/ 886559 h 134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44092" h="1345413">
                <a:moveTo>
                  <a:pt x="40288" y="886559"/>
                </a:moveTo>
                <a:cubicBezTo>
                  <a:pt x="14012" y="820869"/>
                  <a:pt x="-14891" y="723649"/>
                  <a:pt x="8757" y="618545"/>
                </a:cubicBezTo>
                <a:cubicBezTo>
                  <a:pt x="32405" y="513441"/>
                  <a:pt x="79701" y="353159"/>
                  <a:pt x="182177" y="255938"/>
                </a:cubicBezTo>
                <a:cubicBezTo>
                  <a:pt x="284653" y="158717"/>
                  <a:pt x="471212" y="74635"/>
                  <a:pt x="623612" y="35221"/>
                </a:cubicBezTo>
                <a:cubicBezTo>
                  <a:pt x="776012" y="-4193"/>
                  <a:pt x="962570" y="-12076"/>
                  <a:pt x="1096577" y="19455"/>
                </a:cubicBezTo>
                <a:cubicBezTo>
                  <a:pt x="1230584" y="50986"/>
                  <a:pt x="1333060" y="153462"/>
                  <a:pt x="1427653" y="224407"/>
                </a:cubicBezTo>
                <a:cubicBezTo>
                  <a:pt x="1522246" y="295352"/>
                  <a:pt x="1611584" y="355786"/>
                  <a:pt x="1664136" y="445124"/>
                </a:cubicBezTo>
                <a:cubicBezTo>
                  <a:pt x="1716688" y="534462"/>
                  <a:pt x="1750847" y="684235"/>
                  <a:pt x="1742964" y="760435"/>
                </a:cubicBezTo>
                <a:cubicBezTo>
                  <a:pt x="1735081" y="836635"/>
                  <a:pt x="1656254" y="881303"/>
                  <a:pt x="1616840" y="902324"/>
                </a:cubicBezTo>
                <a:cubicBezTo>
                  <a:pt x="1577426" y="923345"/>
                  <a:pt x="1509109" y="868166"/>
                  <a:pt x="1506481" y="886559"/>
                </a:cubicBezTo>
                <a:cubicBezTo>
                  <a:pt x="1503853" y="904952"/>
                  <a:pt x="1611584" y="952249"/>
                  <a:pt x="1601074" y="1012683"/>
                </a:cubicBezTo>
                <a:cubicBezTo>
                  <a:pt x="1590564" y="1073117"/>
                  <a:pt x="1498598" y="1193987"/>
                  <a:pt x="1443419" y="1249166"/>
                </a:cubicBezTo>
                <a:cubicBezTo>
                  <a:pt x="1388240" y="1304345"/>
                  <a:pt x="1327805" y="1335876"/>
                  <a:pt x="1269998" y="1343759"/>
                </a:cubicBezTo>
                <a:cubicBezTo>
                  <a:pt x="1212191" y="1351642"/>
                  <a:pt x="1143873" y="1330621"/>
                  <a:pt x="1096577" y="1296462"/>
                </a:cubicBezTo>
                <a:cubicBezTo>
                  <a:pt x="1049281" y="1262303"/>
                  <a:pt x="1007240" y="1170338"/>
                  <a:pt x="986219" y="1138807"/>
                </a:cubicBezTo>
                <a:cubicBezTo>
                  <a:pt x="965198" y="1107276"/>
                  <a:pt x="1007239" y="1104648"/>
                  <a:pt x="970453" y="1107276"/>
                </a:cubicBezTo>
                <a:cubicBezTo>
                  <a:pt x="933667" y="1109904"/>
                  <a:pt x="846957" y="1146690"/>
                  <a:pt x="765502" y="1154573"/>
                </a:cubicBezTo>
                <a:cubicBezTo>
                  <a:pt x="684047" y="1162456"/>
                  <a:pt x="550039" y="1165084"/>
                  <a:pt x="481722" y="1154573"/>
                </a:cubicBezTo>
                <a:cubicBezTo>
                  <a:pt x="413405" y="1144063"/>
                  <a:pt x="384501" y="1112531"/>
                  <a:pt x="355598" y="1091510"/>
                </a:cubicBezTo>
                <a:cubicBezTo>
                  <a:pt x="326695" y="1070489"/>
                  <a:pt x="339833" y="1041586"/>
                  <a:pt x="308302" y="1028448"/>
                </a:cubicBezTo>
                <a:cubicBezTo>
                  <a:pt x="276771" y="1015310"/>
                  <a:pt x="213709" y="1036331"/>
                  <a:pt x="166412" y="1012683"/>
                </a:cubicBezTo>
                <a:cubicBezTo>
                  <a:pt x="119115" y="989035"/>
                  <a:pt x="66564" y="952249"/>
                  <a:pt x="40288" y="886559"/>
                </a:cubicBezTo>
                <a:close/>
              </a:path>
            </a:pathLst>
          </a:custGeom>
          <a:solidFill>
            <a:srgbClr val="ADC4FF">
              <a:alpha val="4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fr-FR" sz="1662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3" name="Explosion 1 12">
            <a:extLst>
              <a:ext uri="{FF2B5EF4-FFF2-40B4-BE49-F238E27FC236}">
                <a16:creationId xmlns:a16="http://schemas.microsoft.com/office/drawing/2014/main" id="{B6F4F194-B883-D947-9897-4196F2DA629F}"/>
              </a:ext>
            </a:extLst>
          </p:cNvPr>
          <p:cNvSpPr/>
          <p:nvPr/>
        </p:nvSpPr>
        <p:spPr>
          <a:xfrm>
            <a:off x="2102452" y="1482838"/>
            <a:ext cx="186252" cy="250777"/>
          </a:xfrm>
          <a:prstGeom prst="irregularSeal1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Flèche vers le bas 113">
            <a:extLst>
              <a:ext uri="{FF2B5EF4-FFF2-40B4-BE49-F238E27FC236}">
                <a16:creationId xmlns:a16="http://schemas.microsoft.com/office/drawing/2014/main" id="{3C111639-CF77-054B-8F66-86F8759ABBCB}"/>
              </a:ext>
            </a:extLst>
          </p:cNvPr>
          <p:cNvSpPr/>
          <p:nvPr/>
        </p:nvSpPr>
        <p:spPr>
          <a:xfrm rot="19428392" flipH="1">
            <a:off x="3594249" y="2169106"/>
            <a:ext cx="248310" cy="1576279"/>
          </a:xfrm>
          <a:prstGeom prst="downArrow">
            <a:avLst/>
          </a:prstGeom>
          <a:solidFill>
            <a:schemeClr val="tx1"/>
          </a:solidFill>
          <a:ln>
            <a:solidFill>
              <a:srgbClr val="37609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15" name="Connecteur droit avec flèche 114">
            <a:extLst>
              <a:ext uri="{FF2B5EF4-FFF2-40B4-BE49-F238E27FC236}">
                <a16:creationId xmlns:a16="http://schemas.microsoft.com/office/drawing/2014/main" id="{34EB643B-69C9-F44F-A307-C2253231DE6C}"/>
              </a:ext>
            </a:extLst>
          </p:cNvPr>
          <p:cNvCxnSpPr>
            <a:cxnSpLocks/>
          </p:cNvCxnSpPr>
          <p:nvPr/>
        </p:nvCxnSpPr>
        <p:spPr>
          <a:xfrm flipH="1">
            <a:off x="3574790" y="5860713"/>
            <a:ext cx="663636" cy="697823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50A20A81-2FBC-204C-BDF7-93E75109F8C7}"/>
              </a:ext>
            </a:extLst>
          </p:cNvPr>
          <p:cNvSpPr txBox="1"/>
          <p:nvPr/>
        </p:nvSpPr>
        <p:spPr>
          <a:xfrm>
            <a:off x="2475639" y="6456731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11891"/>
                </a:solidFill>
              </a:rPr>
              <a:t>Addiction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E8FE657-F054-DB4B-9900-5840FDD52F14}"/>
              </a:ext>
            </a:extLst>
          </p:cNvPr>
          <p:cNvSpPr txBox="1"/>
          <p:nvPr/>
        </p:nvSpPr>
        <p:spPr>
          <a:xfrm>
            <a:off x="2434404" y="5205108"/>
            <a:ext cx="766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11891"/>
                </a:solidFill>
              </a:rPr>
              <a:t> THDA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5FE8D7CB-0B8D-A44F-B78A-05C2B48072C3}"/>
              </a:ext>
            </a:extLst>
          </p:cNvPr>
          <p:cNvSpPr/>
          <p:nvPr/>
        </p:nvSpPr>
        <p:spPr>
          <a:xfrm>
            <a:off x="461945" y="1025728"/>
            <a:ext cx="8960927" cy="5725801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fr-FR" sz="1662" kern="0">
              <a:solidFill>
                <a:srgbClr val="5B9BD5"/>
              </a:solidFill>
            </a:endParaRPr>
          </a:p>
        </p:txBody>
      </p:sp>
      <p:sp>
        <p:nvSpPr>
          <p:cNvPr id="117" name="ZoneTexte 116">
            <a:extLst>
              <a:ext uri="{FF2B5EF4-FFF2-40B4-BE49-F238E27FC236}">
                <a16:creationId xmlns:a16="http://schemas.microsoft.com/office/drawing/2014/main" id="{7892F4F4-5FA1-1748-8E8B-F1FBC978CA21}"/>
              </a:ext>
            </a:extLst>
          </p:cNvPr>
          <p:cNvSpPr txBox="1"/>
          <p:nvPr/>
        </p:nvSpPr>
        <p:spPr>
          <a:xfrm>
            <a:off x="560513" y="1025728"/>
            <a:ext cx="508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rgbClr val="002060"/>
                </a:solidFill>
              </a:rPr>
              <a:t>G</a:t>
            </a:r>
          </a:p>
        </p:txBody>
      </p:sp>
      <p:sp>
        <p:nvSpPr>
          <p:cNvPr id="118" name="ZoneTexte 117">
            <a:extLst>
              <a:ext uri="{FF2B5EF4-FFF2-40B4-BE49-F238E27FC236}">
                <a16:creationId xmlns:a16="http://schemas.microsoft.com/office/drawing/2014/main" id="{4D2CC6B0-425A-C54A-AB65-311420279E8F}"/>
              </a:ext>
            </a:extLst>
          </p:cNvPr>
          <p:cNvSpPr txBox="1"/>
          <p:nvPr/>
        </p:nvSpPr>
        <p:spPr>
          <a:xfrm>
            <a:off x="5123777" y="1025728"/>
            <a:ext cx="434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rgbClr val="002060"/>
                </a:solidFill>
              </a:rPr>
              <a:t>E</a:t>
            </a:r>
          </a:p>
        </p:txBody>
      </p:sp>
      <p:sp>
        <p:nvSpPr>
          <p:cNvPr id="119" name="Forme libre 118">
            <a:extLst>
              <a:ext uri="{FF2B5EF4-FFF2-40B4-BE49-F238E27FC236}">
                <a16:creationId xmlns:a16="http://schemas.microsoft.com/office/drawing/2014/main" id="{59888E53-FB8A-FF40-B9A7-CC7C5C1232F2}"/>
              </a:ext>
            </a:extLst>
          </p:cNvPr>
          <p:cNvSpPr/>
          <p:nvPr/>
        </p:nvSpPr>
        <p:spPr>
          <a:xfrm>
            <a:off x="4887686" y="4952526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0" name="Forme libre 119">
            <a:extLst>
              <a:ext uri="{FF2B5EF4-FFF2-40B4-BE49-F238E27FC236}">
                <a16:creationId xmlns:a16="http://schemas.microsoft.com/office/drawing/2014/main" id="{08B90129-F86E-EC46-8000-31C26EC09D13}"/>
              </a:ext>
            </a:extLst>
          </p:cNvPr>
          <p:cNvSpPr/>
          <p:nvPr/>
        </p:nvSpPr>
        <p:spPr>
          <a:xfrm>
            <a:off x="5443024" y="5240558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1" name="Forme libre 120">
            <a:extLst>
              <a:ext uri="{FF2B5EF4-FFF2-40B4-BE49-F238E27FC236}">
                <a16:creationId xmlns:a16="http://schemas.microsoft.com/office/drawing/2014/main" id="{5C69D827-BEF3-2C4F-800C-ED359AB1B0FD}"/>
              </a:ext>
            </a:extLst>
          </p:cNvPr>
          <p:cNvSpPr/>
          <p:nvPr/>
        </p:nvSpPr>
        <p:spPr>
          <a:xfrm>
            <a:off x="5391742" y="5816622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Forme libre 121">
            <a:extLst>
              <a:ext uri="{FF2B5EF4-FFF2-40B4-BE49-F238E27FC236}">
                <a16:creationId xmlns:a16="http://schemas.microsoft.com/office/drawing/2014/main" id="{3166D5AD-56D0-A04E-969C-CE2644641BC9}"/>
              </a:ext>
            </a:extLst>
          </p:cNvPr>
          <p:cNvSpPr/>
          <p:nvPr/>
        </p:nvSpPr>
        <p:spPr>
          <a:xfrm>
            <a:off x="4362904" y="5589959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31B1788-2268-FA46-9A2D-6932ECA25368}"/>
              </a:ext>
            </a:extLst>
          </p:cNvPr>
          <p:cNvSpPr txBox="1"/>
          <p:nvPr/>
        </p:nvSpPr>
        <p:spPr>
          <a:xfrm>
            <a:off x="4733307" y="4118634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B12822-02FA-3A44-9C50-7DD99E2A29B2}"/>
              </a:ext>
            </a:extLst>
          </p:cNvPr>
          <p:cNvSpPr/>
          <p:nvPr/>
        </p:nvSpPr>
        <p:spPr>
          <a:xfrm>
            <a:off x="115244" y="-6770"/>
            <a:ext cx="97170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dirty="0">
                <a:solidFill>
                  <a:srgbClr val="002060"/>
                </a:solidFill>
              </a:rPr>
              <a:t>Continuum troubles </a:t>
            </a:r>
            <a:r>
              <a:rPr lang="fr-FR" sz="3200" dirty="0" err="1">
                <a:solidFill>
                  <a:srgbClr val="002060"/>
                </a:solidFill>
              </a:rPr>
              <a:t>neurodéveloppementaux</a:t>
            </a:r>
            <a:r>
              <a:rPr lang="fr-FR" sz="3200" dirty="0">
                <a:solidFill>
                  <a:srgbClr val="002060"/>
                </a:solidFill>
              </a:rPr>
              <a:t>  et neuropsychiatriques</a:t>
            </a:r>
          </a:p>
        </p:txBody>
      </p:sp>
      <p:sp>
        <p:nvSpPr>
          <p:cNvPr id="76" name="ZoneTexte 26"/>
          <p:cNvSpPr txBox="1">
            <a:spLocks noChangeArrowheads="1"/>
          </p:cNvSpPr>
          <p:nvPr/>
        </p:nvSpPr>
        <p:spPr bwMode="auto">
          <a:xfrm>
            <a:off x="2170844" y="4438193"/>
            <a:ext cx="18634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44083"/>
            <a:r>
              <a:rPr lang="fr-FR" dirty="0">
                <a:solidFill>
                  <a:srgbClr val="000090"/>
                </a:solidFill>
                <a:latin typeface="Segoe UI" pitchFamily="34" charset="0"/>
              </a:rPr>
              <a:t>Déficit intellectuel</a:t>
            </a: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F96F2D5B-603E-0C44-9102-86854B847BA8}"/>
              </a:ext>
            </a:extLst>
          </p:cNvPr>
          <p:cNvSpPr/>
          <p:nvPr/>
        </p:nvSpPr>
        <p:spPr>
          <a:xfrm>
            <a:off x="2577114" y="2627650"/>
            <a:ext cx="4824159" cy="1719890"/>
          </a:xfrm>
          <a:prstGeom prst="ellipse">
            <a:avLst/>
          </a:prstGeom>
          <a:solidFill>
            <a:srgbClr val="FFF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0" name="ZoneTexte 109">
            <a:extLst>
              <a:ext uri="{FF2B5EF4-FFF2-40B4-BE49-F238E27FC236}">
                <a16:creationId xmlns:a16="http://schemas.microsoft.com/office/drawing/2014/main" id="{D3633DFD-A1C0-0A47-A1E0-F4417BB44A1A}"/>
              </a:ext>
            </a:extLst>
          </p:cNvPr>
          <p:cNvSpPr txBox="1"/>
          <p:nvPr/>
        </p:nvSpPr>
        <p:spPr>
          <a:xfrm>
            <a:off x="2899706" y="2853525"/>
            <a:ext cx="4148507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200" b="1" dirty="0">
                <a:solidFill>
                  <a:srgbClr val="002060"/>
                </a:solidFill>
              </a:rPr>
              <a:t>Les mêmes gènes affectés: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2060"/>
                </a:solidFill>
              </a:rPr>
              <a:t>formation et activité des synapses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2060"/>
                </a:solidFill>
              </a:rPr>
              <a:t>fonction immunitaire et inflammation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2060"/>
                </a:solidFill>
              </a:rPr>
              <a:t>acteurs épigénétiques </a:t>
            </a:r>
          </a:p>
          <a:p>
            <a:pPr algn="ctr"/>
            <a:endParaRPr lang="fr-FR" b="1" dirty="0">
              <a:solidFill>
                <a:srgbClr val="002060"/>
              </a:solidFill>
            </a:endParaRPr>
          </a:p>
          <a:p>
            <a:pPr algn="ctr"/>
            <a:endParaRPr lang="fr-FR" sz="2400" b="1" dirty="0">
              <a:solidFill>
                <a:srgbClr val="002060"/>
              </a:solidFill>
            </a:endParaRPr>
          </a:p>
          <a:p>
            <a:pPr algn="ctr"/>
            <a:endParaRPr lang="fr-F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567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">
            <a:extLst>
              <a:ext uri="{FF2B5EF4-FFF2-40B4-BE49-F238E27FC236}">
                <a16:creationId xmlns:a16="http://schemas.microsoft.com/office/drawing/2014/main" id="{F07B5964-2D91-A049-8868-B22DD7DFDF9F}"/>
              </a:ext>
            </a:extLst>
          </p:cNvPr>
          <p:cNvSpPr txBox="1">
            <a:spLocks/>
          </p:cNvSpPr>
          <p:nvPr/>
        </p:nvSpPr>
        <p:spPr>
          <a:xfrm>
            <a:off x="0" y="5648"/>
            <a:ext cx="9906000" cy="853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803587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"/>
                <a:cs typeface="Arial"/>
              </a:rPr>
              <a:t>Le développement du cerveau est très sensible au stress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3D9BBC-A1AF-8C42-B16E-80095971DCDB}"/>
              </a:ext>
            </a:extLst>
          </p:cNvPr>
          <p:cNvSpPr/>
          <p:nvPr/>
        </p:nvSpPr>
        <p:spPr>
          <a:xfrm>
            <a:off x="4020139" y="1106439"/>
            <a:ext cx="1828214" cy="3763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844083">
              <a:defRPr/>
            </a:pPr>
            <a:r>
              <a:rPr lang="fr-FR" sz="1846" dirty="0">
                <a:solidFill>
                  <a:srgbClr val="002060"/>
                </a:solidFill>
                <a:latin typeface="Segoe UI"/>
                <a:cs typeface="Segoe UI"/>
              </a:rPr>
              <a:t>Cerveau fœtal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BC815B-AEF6-014D-A3FC-59DAAEFAC2CA}"/>
              </a:ext>
            </a:extLst>
          </p:cNvPr>
          <p:cNvSpPr/>
          <p:nvPr/>
        </p:nvSpPr>
        <p:spPr>
          <a:xfrm>
            <a:off x="461945" y="1025728"/>
            <a:ext cx="8960927" cy="5725801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fr-FR" sz="1662" kern="0">
              <a:solidFill>
                <a:srgbClr val="5B9BD5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ADCD6D1-9B82-6E4D-B87F-F3D6A55B0DA9}"/>
              </a:ext>
            </a:extLst>
          </p:cNvPr>
          <p:cNvSpPr/>
          <p:nvPr/>
        </p:nvSpPr>
        <p:spPr>
          <a:xfrm>
            <a:off x="629929" y="1935594"/>
            <a:ext cx="1880088" cy="6652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>
              <a:defRPr/>
            </a:pPr>
            <a:r>
              <a:rPr lang="fr-FR" sz="1600" dirty="0">
                <a:solidFill>
                  <a:prstClr val="black"/>
                </a:solidFill>
                <a:latin typeface="Segoe UI"/>
                <a:cs typeface="Segoe UI"/>
              </a:rPr>
              <a:t>Oxydant stress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9C1A1A6-8048-914C-B828-93F035107588}"/>
              </a:ext>
            </a:extLst>
          </p:cNvPr>
          <p:cNvSpPr/>
          <p:nvPr/>
        </p:nvSpPr>
        <p:spPr>
          <a:xfrm>
            <a:off x="7009976" y="1296684"/>
            <a:ext cx="1651488" cy="555381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>
              <a:defRPr/>
            </a:pPr>
            <a:r>
              <a:rPr lang="fr-FR" sz="1600" dirty="0">
                <a:solidFill>
                  <a:prstClr val="black"/>
                </a:solidFill>
                <a:latin typeface="Segoe UI"/>
                <a:cs typeface="Segoe UI"/>
              </a:rPr>
              <a:t>Infections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716DFE6-1041-F24A-BBFF-09B37AE778B1}"/>
              </a:ext>
            </a:extLst>
          </p:cNvPr>
          <p:cNvSpPr/>
          <p:nvPr/>
        </p:nvSpPr>
        <p:spPr>
          <a:xfrm>
            <a:off x="6914726" y="2635372"/>
            <a:ext cx="2149748" cy="627185"/>
          </a:xfrm>
          <a:prstGeom prst="ellipse">
            <a:avLst/>
          </a:prstGeom>
          <a:solidFill>
            <a:srgbClr val="FFFFFF"/>
          </a:solidFill>
          <a:ln>
            <a:solidFill>
              <a:srgbClr val="95373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>
              <a:defRPr/>
            </a:pPr>
            <a:r>
              <a:rPr lang="fr-FR" sz="1600" dirty="0">
                <a:solidFill>
                  <a:prstClr val="black"/>
                </a:solidFill>
                <a:latin typeface="Segoe UI"/>
                <a:cs typeface="Segoe UI"/>
              </a:rPr>
              <a:t>Stress</a:t>
            </a:r>
          </a:p>
          <a:p>
            <a:pPr algn="ctr" defTabSz="844083">
              <a:defRPr/>
            </a:pPr>
            <a:r>
              <a:rPr lang="fr-FR" sz="1600" dirty="0">
                <a:solidFill>
                  <a:prstClr val="black"/>
                </a:solidFill>
                <a:latin typeface="Segoe UI"/>
                <a:cs typeface="Segoe UI"/>
              </a:rPr>
              <a:t>Psychologique</a:t>
            </a:r>
          </a:p>
        </p:txBody>
      </p:sp>
      <p:sp>
        <p:nvSpPr>
          <p:cNvPr id="7" name="Éclair 6">
            <a:extLst>
              <a:ext uri="{FF2B5EF4-FFF2-40B4-BE49-F238E27FC236}">
                <a16:creationId xmlns:a16="http://schemas.microsoft.com/office/drawing/2014/main" id="{BE37981B-7C1D-A24F-8411-73B8195CE597}"/>
              </a:ext>
            </a:extLst>
          </p:cNvPr>
          <p:cNvSpPr/>
          <p:nvPr/>
        </p:nvSpPr>
        <p:spPr>
          <a:xfrm rot="18823745">
            <a:off x="3489053" y="1306941"/>
            <a:ext cx="496766" cy="1082920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Éclair 7">
            <a:extLst>
              <a:ext uri="{FF2B5EF4-FFF2-40B4-BE49-F238E27FC236}">
                <a16:creationId xmlns:a16="http://schemas.microsoft.com/office/drawing/2014/main" id="{76BFCCCC-474C-244F-B0D3-4D63C752C5D6}"/>
              </a:ext>
            </a:extLst>
          </p:cNvPr>
          <p:cNvSpPr/>
          <p:nvPr/>
        </p:nvSpPr>
        <p:spPr>
          <a:xfrm rot="17367830">
            <a:off x="3491336" y="1825689"/>
            <a:ext cx="496766" cy="1082919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Éclair 8">
            <a:extLst>
              <a:ext uri="{FF2B5EF4-FFF2-40B4-BE49-F238E27FC236}">
                <a16:creationId xmlns:a16="http://schemas.microsoft.com/office/drawing/2014/main" id="{7FB0EEAF-E7A4-4645-A307-889D8D5A6FC9}"/>
              </a:ext>
            </a:extLst>
          </p:cNvPr>
          <p:cNvSpPr/>
          <p:nvPr/>
        </p:nvSpPr>
        <p:spPr>
          <a:xfrm rot="16200000">
            <a:off x="3477331" y="2240391"/>
            <a:ext cx="496765" cy="1082920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Éclair 9">
            <a:extLst>
              <a:ext uri="{FF2B5EF4-FFF2-40B4-BE49-F238E27FC236}">
                <a16:creationId xmlns:a16="http://schemas.microsoft.com/office/drawing/2014/main" id="{7FC6847B-2338-724C-8605-EC3AE548F27B}"/>
              </a:ext>
            </a:extLst>
          </p:cNvPr>
          <p:cNvSpPr/>
          <p:nvPr/>
        </p:nvSpPr>
        <p:spPr>
          <a:xfrm rot="2776255" flipH="1">
            <a:off x="6015377" y="1349437"/>
            <a:ext cx="496765" cy="1082920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Éclair 10">
            <a:extLst>
              <a:ext uri="{FF2B5EF4-FFF2-40B4-BE49-F238E27FC236}">
                <a16:creationId xmlns:a16="http://schemas.microsoft.com/office/drawing/2014/main" id="{BC89304B-C7AE-3047-8A93-B2A5C3E652FB}"/>
              </a:ext>
            </a:extLst>
          </p:cNvPr>
          <p:cNvSpPr/>
          <p:nvPr/>
        </p:nvSpPr>
        <p:spPr>
          <a:xfrm rot="4987182" flipH="1">
            <a:off x="6015376" y="2241857"/>
            <a:ext cx="496766" cy="1082920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Éclair 11">
            <a:extLst>
              <a:ext uri="{FF2B5EF4-FFF2-40B4-BE49-F238E27FC236}">
                <a16:creationId xmlns:a16="http://schemas.microsoft.com/office/drawing/2014/main" id="{D1F86B53-9E00-E641-A519-1EA2DAEB4CD2}"/>
              </a:ext>
            </a:extLst>
          </p:cNvPr>
          <p:cNvSpPr/>
          <p:nvPr/>
        </p:nvSpPr>
        <p:spPr>
          <a:xfrm rot="4232170" flipH="1">
            <a:off x="6106962" y="1824956"/>
            <a:ext cx="496766" cy="1084385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3A6373B-236C-0C47-A6DE-0349F3EABCCE}"/>
              </a:ext>
            </a:extLst>
          </p:cNvPr>
          <p:cNvSpPr/>
          <p:nvPr/>
        </p:nvSpPr>
        <p:spPr>
          <a:xfrm>
            <a:off x="1125229" y="2696128"/>
            <a:ext cx="1880088" cy="6652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>
              <a:defRPr/>
            </a:pPr>
            <a:r>
              <a:rPr lang="fr-FR" sz="1600" dirty="0">
                <a:solidFill>
                  <a:prstClr val="black"/>
                </a:solidFill>
                <a:latin typeface="Segoe UI"/>
                <a:cs typeface="Segoe UI"/>
              </a:rPr>
              <a:t>Alcool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F99CC83-E13C-0B4A-B44F-C6FB89A4FC43}"/>
              </a:ext>
            </a:extLst>
          </p:cNvPr>
          <p:cNvSpPr/>
          <p:nvPr/>
        </p:nvSpPr>
        <p:spPr>
          <a:xfrm>
            <a:off x="1003024" y="1207296"/>
            <a:ext cx="2002293" cy="644769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>
              <a:defRPr/>
            </a:pPr>
            <a:r>
              <a:rPr lang="fr-FR" sz="1600" dirty="0">
                <a:solidFill>
                  <a:prstClr val="black"/>
                </a:solidFill>
                <a:latin typeface="Segoe UI"/>
                <a:cs typeface="Segoe UI"/>
              </a:rPr>
              <a:t>Hyperthermie</a:t>
            </a:r>
          </a:p>
          <a:p>
            <a:pPr algn="ctr" defTabSz="844083">
              <a:defRPr/>
            </a:pPr>
            <a:r>
              <a:rPr lang="fr-FR" sz="1600" dirty="0">
                <a:solidFill>
                  <a:prstClr val="black"/>
                </a:solidFill>
                <a:latin typeface="Segoe UI"/>
                <a:cs typeface="Segoe UI"/>
              </a:rPr>
              <a:t>(fièvre)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7D9E05E-0117-3349-B385-3CBE58D2652C}"/>
              </a:ext>
            </a:extLst>
          </p:cNvPr>
          <p:cNvSpPr/>
          <p:nvPr/>
        </p:nvSpPr>
        <p:spPr>
          <a:xfrm>
            <a:off x="7505276" y="1980346"/>
            <a:ext cx="1772074" cy="521677"/>
          </a:xfrm>
          <a:prstGeom prst="ellipse">
            <a:avLst/>
          </a:prstGeom>
          <a:solidFill>
            <a:srgbClr val="FFFFFF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>
              <a:defRPr/>
            </a:pPr>
            <a:r>
              <a:rPr lang="fr-FR" sz="1600" dirty="0">
                <a:solidFill>
                  <a:prstClr val="black"/>
                </a:solidFill>
                <a:latin typeface="Segoe UI"/>
                <a:cs typeface="Segoe UI"/>
              </a:rPr>
              <a:t>Malnutrition</a:t>
            </a:r>
          </a:p>
        </p:txBody>
      </p:sp>
      <p:sp>
        <p:nvSpPr>
          <p:cNvPr id="20" name="Forme libre 19">
            <a:extLst>
              <a:ext uri="{FF2B5EF4-FFF2-40B4-BE49-F238E27FC236}">
                <a16:creationId xmlns:a16="http://schemas.microsoft.com/office/drawing/2014/main" id="{C0906E88-CDE2-0E44-8ADC-93E692EDD70E}"/>
              </a:ext>
            </a:extLst>
          </p:cNvPr>
          <p:cNvSpPr/>
          <p:nvPr/>
        </p:nvSpPr>
        <p:spPr>
          <a:xfrm rot="20466872">
            <a:off x="4467735" y="1736144"/>
            <a:ext cx="1075364" cy="898643"/>
          </a:xfrm>
          <a:custGeom>
            <a:avLst/>
            <a:gdLst>
              <a:gd name="connsiteX0" fmla="*/ 40288 w 1744092"/>
              <a:gd name="connsiteY0" fmla="*/ 886559 h 1345413"/>
              <a:gd name="connsiteX1" fmla="*/ 8757 w 1744092"/>
              <a:gd name="connsiteY1" fmla="*/ 618545 h 1345413"/>
              <a:gd name="connsiteX2" fmla="*/ 182177 w 1744092"/>
              <a:gd name="connsiteY2" fmla="*/ 255938 h 1345413"/>
              <a:gd name="connsiteX3" fmla="*/ 623612 w 1744092"/>
              <a:gd name="connsiteY3" fmla="*/ 35221 h 1345413"/>
              <a:gd name="connsiteX4" fmla="*/ 1096577 w 1744092"/>
              <a:gd name="connsiteY4" fmla="*/ 19455 h 1345413"/>
              <a:gd name="connsiteX5" fmla="*/ 1427653 w 1744092"/>
              <a:gd name="connsiteY5" fmla="*/ 224407 h 1345413"/>
              <a:gd name="connsiteX6" fmla="*/ 1664136 w 1744092"/>
              <a:gd name="connsiteY6" fmla="*/ 445124 h 1345413"/>
              <a:gd name="connsiteX7" fmla="*/ 1742964 w 1744092"/>
              <a:gd name="connsiteY7" fmla="*/ 760435 h 1345413"/>
              <a:gd name="connsiteX8" fmla="*/ 1616840 w 1744092"/>
              <a:gd name="connsiteY8" fmla="*/ 902324 h 1345413"/>
              <a:gd name="connsiteX9" fmla="*/ 1506481 w 1744092"/>
              <a:gd name="connsiteY9" fmla="*/ 886559 h 1345413"/>
              <a:gd name="connsiteX10" fmla="*/ 1601074 w 1744092"/>
              <a:gd name="connsiteY10" fmla="*/ 1012683 h 1345413"/>
              <a:gd name="connsiteX11" fmla="*/ 1443419 w 1744092"/>
              <a:gd name="connsiteY11" fmla="*/ 1249166 h 1345413"/>
              <a:gd name="connsiteX12" fmla="*/ 1269998 w 1744092"/>
              <a:gd name="connsiteY12" fmla="*/ 1343759 h 1345413"/>
              <a:gd name="connsiteX13" fmla="*/ 1096577 w 1744092"/>
              <a:gd name="connsiteY13" fmla="*/ 1296462 h 1345413"/>
              <a:gd name="connsiteX14" fmla="*/ 986219 w 1744092"/>
              <a:gd name="connsiteY14" fmla="*/ 1138807 h 1345413"/>
              <a:gd name="connsiteX15" fmla="*/ 970453 w 1744092"/>
              <a:gd name="connsiteY15" fmla="*/ 1107276 h 1345413"/>
              <a:gd name="connsiteX16" fmla="*/ 765502 w 1744092"/>
              <a:gd name="connsiteY16" fmla="*/ 1154573 h 1345413"/>
              <a:gd name="connsiteX17" fmla="*/ 481722 w 1744092"/>
              <a:gd name="connsiteY17" fmla="*/ 1154573 h 1345413"/>
              <a:gd name="connsiteX18" fmla="*/ 355598 w 1744092"/>
              <a:gd name="connsiteY18" fmla="*/ 1091510 h 1345413"/>
              <a:gd name="connsiteX19" fmla="*/ 308302 w 1744092"/>
              <a:gd name="connsiteY19" fmla="*/ 1028448 h 1345413"/>
              <a:gd name="connsiteX20" fmla="*/ 166412 w 1744092"/>
              <a:gd name="connsiteY20" fmla="*/ 1012683 h 1345413"/>
              <a:gd name="connsiteX21" fmla="*/ 40288 w 1744092"/>
              <a:gd name="connsiteY21" fmla="*/ 886559 h 134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44092" h="1345413">
                <a:moveTo>
                  <a:pt x="40288" y="886559"/>
                </a:moveTo>
                <a:cubicBezTo>
                  <a:pt x="14012" y="820869"/>
                  <a:pt x="-14891" y="723649"/>
                  <a:pt x="8757" y="618545"/>
                </a:cubicBezTo>
                <a:cubicBezTo>
                  <a:pt x="32405" y="513441"/>
                  <a:pt x="79701" y="353159"/>
                  <a:pt x="182177" y="255938"/>
                </a:cubicBezTo>
                <a:cubicBezTo>
                  <a:pt x="284653" y="158717"/>
                  <a:pt x="471212" y="74635"/>
                  <a:pt x="623612" y="35221"/>
                </a:cubicBezTo>
                <a:cubicBezTo>
                  <a:pt x="776012" y="-4193"/>
                  <a:pt x="962570" y="-12076"/>
                  <a:pt x="1096577" y="19455"/>
                </a:cubicBezTo>
                <a:cubicBezTo>
                  <a:pt x="1230584" y="50986"/>
                  <a:pt x="1333060" y="153462"/>
                  <a:pt x="1427653" y="224407"/>
                </a:cubicBezTo>
                <a:cubicBezTo>
                  <a:pt x="1522246" y="295352"/>
                  <a:pt x="1611584" y="355786"/>
                  <a:pt x="1664136" y="445124"/>
                </a:cubicBezTo>
                <a:cubicBezTo>
                  <a:pt x="1716688" y="534462"/>
                  <a:pt x="1750847" y="684235"/>
                  <a:pt x="1742964" y="760435"/>
                </a:cubicBezTo>
                <a:cubicBezTo>
                  <a:pt x="1735081" y="836635"/>
                  <a:pt x="1656254" y="881303"/>
                  <a:pt x="1616840" y="902324"/>
                </a:cubicBezTo>
                <a:cubicBezTo>
                  <a:pt x="1577426" y="923345"/>
                  <a:pt x="1509109" y="868166"/>
                  <a:pt x="1506481" y="886559"/>
                </a:cubicBezTo>
                <a:cubicBezTo>
                  <a:pt x="1503853" y="904952"/>
                  <a:pt x="1611584" y="952249"/>
                  <a:pt x="1601074" y="1012683"/>
                </a:cubicBezTo>
                <a:cubicBezTo>
                  <a:pt x="1590564" y="1073117"/>
                  <a:pt x="1498598" y="1193987"/>
                  <a:pt x="1443419" y="1249166"/>
                </a:cubicBezTo>
                <a:cubicBezTo>
                  <a:pt x="1388240" y="1304345"/>
                  <a:pt x="1327805" y="1335876"/>
                  <a:pt x="1269998" y="1343759"/>
                </a:cubicBezTo>
                <a:cubicBezTo>
                  <a:pt x="1212191" y="1351642"/>
                  <a:pt x="1143873" y="1330621"/>
                  <a:pt x="1096577" y="1296462"/>
                </a:cubicBezTo>
                <a:cubicBezTo>
                  <a:pt x="1049281" y="1262303"/>
                  <a:pt x="1007240" y="1170338"/>
                  <a:pt x="986219" y="1138807"/>
                </a:cubicBezTo>
                <a:cubicBezTo>
                  <a:pt x="965198" y="1107276"/>
                  <a:pt x="1007239" y="1104648"/>
                  <a:pt x="970453" y="1107276"/>
                </a:cubicBezTo>
                <a:cubicBezTo>
                  <a:pt x="933667" y="1109904"/>
                  <a:pt x="846957" y="1146690"/>
                  <a:pt x="765502" y="1154573"/>
                </a:cubicBezTo>
                <a:cubicBezTo>
                  <a:pt x="684047" y="1162456"/>
                  <a:pt x="550039" y="1165084"/>
                  <a:pt x="481722" y="1154573"/>
                </a:cubicBezTo>
                <a:cubicBezTo>
                  <a:pt x="413405" y="1144063"/>
                  <a:pt x="384501" y="1112531"/>
                  <a:pt x="355598" y="1091510"/>
                </a:cubicBezTo>
                <a:cubicBezTo>
                  <a:pt x="326695" y="1070489"/>
                  <a:pt x="339833" y="1041586"/>
                  <a:pt x="308302" y="1028448"/>
                </a:cubicBezTo>
                <a:cubicBezTo>
                  <a:pt x="276771" y="1015310"/>
                  <a:pt x="213709" y="1036331"/>
                  <a:pt x="166412" y="1012683"/>
                </a:cubicBezTo>
                <a:cubicBezTo>
                  <a:pt x="119115" y="989035"/>
                  <a:pt x="66564" y="952249"/>
                  <a:pt x="40288" y="886559"/>
                </a:cubicBezTo>
                <a:close/>
              </a:path>
            </a:pathLst>
          </a:custGeom>
          <a:solidFill>
            <a:srgbClr val="ADC4FF">
              <a:alpha val="4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fr-FR" sz="1662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32D841-3F68-374C-8BD5-0923750EDDA9}"/>
              </a:ext>
            </a:extLst>
          </p:cNvPr>
          <p:cNvSpPr/>
          <p:nvPr/>
        </p:nvSpPr>
        <p:spPr>
          <a:xfrm>
            <a:off x="4880695" y="2977479"/>
            <a:ext cx="140677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A2B9C08-ECC5-BE41-8436-34597EB2CF48}"/>
              </a:ext>
            </a:extLst>
          </p:cNvPr>
          <p:cNvSpPr/>
          <p:nvPr/>
        </p:nvSpPr>
        <p:spPr>
          <a:xfrm>
            <a:off x="4880695" y="3118156"/>
            <a:ext cx="140677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6CCCB90-4413-7B46-8987-E8508B81426C}"/>
              </a:ext>
            </a:extLst>
          </p:cNvPr>
          <p:cNvSpPr/>
          <p:nvPr/>
        </p:nvSpPr>
        <p:spPr>
          <a:xfrm>
            <a:off x="4880695" y="3258833"/>
            <a:ext cx="140677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9A39BC3-6642-0B47-BC53-877045595E05}"/>
              </a:ext>
            </a:extLst>
          </p:cNvPr>
          <p:cNvSpPr/>
          <p:nvPr/>
        </p:nvSpPr>
        <p:spPr>
          <a:xfrm>
            <a:off x="4880695" y="3399509"/>
            <a:ext cx="140677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Flèche vers le bas 24">
            <a:extLst>
              <a:ext uri="{FF2B5EF4-FFF2-40B4-BE49-F238E27FC236}">
                <a16:creationId xmlns:a16="http://schemas.microsoft.com/office/drawing/2014/main" id="{8DD83045-8EAD-BC43-9977-3AE10939AB43}"/>
              </a:ext>
            </a:extLst>
          </p:cNvPr>
          <p:cNvSpPr/>
          <p:nvPr/>
        </p:nvSpPr>
        <p:spPr>
          <a:xfrm>
            <a:off x="4808158" y="3521741"/>
            <a:ext cx="285750" cy="389792"/>
          </a:xfrm>
          <a:prstGeom prst="downArrow">
            <a:avLst/>
          </a:prstGeom>
          <a:solidFill>
            <a:schemeClr val="tx1"/>
          </a:solidFill>
          <a:ln>
            <a:solidFill>
              <a:srgbClr val="37609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A2E2D1D-0443-1841-820E-12EB9BB09661}"/>
              </a:ext>
            </a:extLst>
          </p:cNvPr>
          <p:cNvSpPr/>
          <p:nvPr/>
        </p:nvSpPr>
        <p:spPr>
          <a:xfrm>
            <a:off x="4028521" y="3637764"/>
            <a:ext cx="1828214" cy="3763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844083">
              <a:defRPr/>
            </a:pPr>
            <a:r>
              <a:rPr lang="fr-FR" sz="1846" dirty="0">
                <a:solidFill>
                  <a:srgbClr val="002060"/>
                </a:solidFill>
                <a:latin typeface="Segoe UI"/>
                <a:cs typeface="Segoe UI"/>
              </a:rPr>
              <a:t>Cerveau adulte</a:t>
            </a:r>
          </a:p>
        </p:txBody>
      </p:sp>
      <p:sp>
        <p:nvSpPr>
          <p:cNvPr id="33" name="Flèche vers le bas 32">
            <a:extLst>
              <a:ext uri="{FF2B5EF4-FFF2-40B4-BE49-F238E27FC236}">
                <a16:creationId xmlns:a16="http://schemas.microsoft.com/office/drawing/2014/main" id="{F13BC19F-8337-1E44-83FD-563581B6BEA6}"/>
              </a:ext>
            </a:extLst>
          </p:cNvPr>
          <p:cNvSpPr/>
          <p:nvPr/>
        </p:nvSpPr>
        <p:spPr>
          <a:xfrm>
            <a:off x="4819149" y="4138028"/>
            <a:ext cx="263769" cy="389792"/>
          </a:xfrm>
          <a:prstGeom prst="downArrow">
            <a:avLst/>
          </a:prstGeom>
          <a:solidFill>
            <a:schemeClr val="tx1"/>
          </a:solidFill>
          <a:ln>
            <a:solidFill>
              <a:srgbClr val="37609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9AE23F91-44C1-954C-BD77-039AB4D78A5B}"/>
              </a:ext>
            </a:extLst>
          </p:cNvPr>
          <p:cNvCxnSpPr/>
          <p:nvPr/>
        </p:nvCxnSpPr>
        <p:spPr>
          <a:xfrm>
            <a:off x="5959851" y="5421013"/>
            <a:ext cx="637105" cy="342900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892E1F97-7A2A-6440-A9C3-CA38BDEF1F55}"/>
              </a:ext>
            </a:extLst>
          </p:cNvPr>
          <p:cNvCxnSpPr/>
          <p:nvPr/>
        </p:nvCxnSpPr>
        <p:spPr>
          <a:xfrm flipV="1">
            <a:off x="5988246" y="4664874"/>
            <a:ext cx="637104" cy="342900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3FCD8A63-5663-9440-BCCC-112A18A51434}"/>
              </a:ext>
            </a:extLst>
          </p:cNvPr>
          <p:cNvCxnSpPr/>
          <p:nvPr/>
        </p:nvCxnSpPr>
        <p:spPr>
          <a:xfrm flipH="1" flipV="1">
            <a:off x="3497998" y="4534455"/>
            <a:ext cx="635752" cy="342900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29096DF7-FB9D-D647-8E5E-7FB476DE241E}"/>
              </a:ext>
            </a:extLst>
          </p:cNvPr>
          <p:cNvCxnSpPr/>
          <p:nvPr/>
        </p:nvCxnSpPr>
        <p:spPr>
          <a:xfrm>
            <a:off x="5959847" y="5230511"/>
            <a:ext cx="777782" cy="1466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D84AF1AB-CC81-9240-B2FB-11192FE7F5DA}"/>
              </a:ext>
            </a:extLst>
          </p:cNvPr>
          <p:cNvCxnSpPr/>
          <p:nvPr/>
        </p:nvCxnSpPr>
        <p:spPr>
          <a:xfrm rot="10800000">
            <a:off x="3374913" y="5158725"/>
            <a:ext cx="776429" cy="1465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E82AD8A2-CB2F-9048-9CA3-298A48C30ACC}"/>
              </a:ext>
            </a:extLst>
          </p:cNvPr>
          <p:cNvCxnSpPr/>
          <p:nvPr/>
        </p:nvCxnSpPr>
        <p:spPr>
          <a:xfrm rot="10800000" flipV="1">
            <a:off x="3484477" y="5419563"/>
            <a:ext cx="666863" cy="301869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ZoneTexte 26">
            <a:extLst>
              <a:ext uri="{FF2B5EF4-FFF2-40B4-BE49-F238E27FC236}">
                <a16:creationId xmlns:a16="http://schemas.microsoft.com/office/drawing/2014/main" id="{CE4006BA-A222-314E-A5CD-9230F57F7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839" y="5547370"/>
            <a:ext cx="1654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44083"/>
            <a:r>
              <a:rPr lang="fr-FR" dirty="0">
                <a:solidFill>
                  <a:srgbClr val="000090"/>
                </a:solidFill>
                <a:latin typeface="Segoe UI" pitchFamily="34" charset="0"/>
              </a:rPr>
              <a:t>Schizophrénie</a:t>
            </a:r>
          </a:p>
        </p:txBody>
      </p:sp>
      <p:sp>
        <p:nvSpPr>
          <p:cNvPr id="41" name="ZoneTexte 26">
            <a:extLst>
              <a:ext uri="{FF2B5EF4-FFF2-40B4-BE49-F238E27FC236}">
                <a16:creationId xmlns:a16="http://schemas.microsoft.com/office/drawing/2014/main" id="{B9A5D361-7196-0141-92B5-B3572CFB0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4055" y="4997177"/>
            <a:ext cx="10928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44083"/>
            <a:r>
              <a:rPr lang="fr-FR" dirty="0">
                <a:solidFill>
                  <a:srgbClr val="000090"/>
                </a:solidFill>
                <a:latin typeface="Segoe UI" pitchFamily="34" charset="0"/>
              </a:rPr>
              <a:t>Bipolarité</a:t>
            </a:r>
          </a:p>
        </p:txBody>
      </p:sp>
      <p:sp>
        <p:nvSpPr>
          <p:cNvPr id="42" name="ZoneTexte 26">
            <a:extLst>
              <a:ext uri="{FF2B5EF4-FFF2-40B4-BE49-F238E27FC236}">
                <a16:creationId xmlns:a16="http://schemas.microsoft.com/office/drawing/2014/main" id="{25C40329-F95D-E149-994A-CAB8A2F3C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5351" y="4376924"/>
            <a:ext cx="10928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44083"/>
            <a:r>
              <a:rPr lang="fr-FR" dirty="0">
                <a:solidFill>
                  <a:srgbClr val="000090"/>
                </a:solidFill>
                <a:latin typeface="Segoe UI" pitchFamily="34" charset="0"/>
              </a:rPr>
              <a:t>Autisme</a:t>
            </a:r>
          </a:p>
        </p:txBody>
      </p:sp>
      <p:sp>
        <p:nvSpPr>
          <p:cNvPr id="43" name="ZoneTexte 26">
            <a:extLst>
              <a:ext uri="{FF2B5EF4-FFF2-40B4-BE49-F238E27FC236}">
                <a16:creationId xmlns:a16="http://schemas.microsoft.com/office/drawing/2014/main" id="{B7DD5551-D68D-E14C-A8F0-5097B0CAD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6158" y="4149443"/>
            <a:ext cx="18634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44083"/>
            <a:r>
              <a:rPr lang="fr-FR" dirty="0">
                <a:solidFill>
                  <a:srgbClr val="000090"/>
                </a:solidFill>
                <a:latin typeface="Segoe UI" pitchFamily="34" charset="0"/>
              </a:rPr>
              <a:t>Déficit intellectuel</a:t>
            </a:r>
          </a:p>
        </p:txBody>
      </p:sp>
      <p:sp>
        <p:nvSpPr>
          <p:cNvPr id="44" name="ZoneTexte 26">
            <a:extLst>
              <a:ext uri="{FF2B5EF4-FFF2-40B4-BE49-F238E27FC236}">
                <a16:creationId xmlns:a16="http://schemas.microsoft.com/office/drawing/2014/main" id="{42594492-AA47-AF4F-9E28-F8A74C8D5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8166" y="5810536"/>
            <a:ext cx="13160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44083"/>
            <a:r>
              <a:rPr lang="fr-FR" dirty="0">
                <a:solidFill>
                  <a:srgbClr val="000090"/>
                </a:solidFill>
                <a:latin typeface="Segoe UI" pitchFamily="34" charset="0"/>
              </a:rPr>
              <a:t>Dépression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0A59920C-C172-9442-A3FB-E1C2CC6FD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2367" y="5540880"/>
            <a:ext cx="9602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44083"/>
            <a:r>
              <a:rPr lang="fr-FR" dirty="0">
                <a:solidFill>
                  <a:srgbClr val="000090"/>
                </a:solidFill>
                <a:latin typeface="Segoe UI" pitchFamily="34" charset="0"/>
              </a:rPr>
              <a:t>Anxiété</a:t>
            </a:r>
          </a:p>
        </p:txBody>
      </p:sp>
      <p:pic>
        <p:nvPicPr>
          <p:cNvPr id="47" name="Picture 2" descr="C:\Users\duchateau\AppData\Local\Microsoft\Windows\INetCache\IE\DQP4OPLE\mouse-47518_640[1].png">
            <a:extLst>
              <a:ext uri="{FF2B5EF4-FFF2-40B4-BE49-F238E27FC236}">
                <a16:creationId xmlns:a16="http://schemas.microsoft.com/office/drawing/2014/main" id="{C8E38EB0-4D5A-794A-8AB9-1091817EC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6736" y="5478954"/>
            <a:ext cx="897684" cy="958816"/>
          </a:xfrm>
          <a:prstGeom prst="rect">
            <a:avLst/>
          </a:prstGeom>
          <a:noFill/>
        </p:spPr>
      </p:pic>
      <p:grpSp>
        <p:nvGrpSpPr>
          <p:cNvPr id="48" name="Grouper 134">
            <a:extLst>
              <a:ext uri="{FF2B5EF4-FFF2-40B4-BE49-F238E27FC236}">
                <a16:creationId xmlns:a16="http://schemas.microsoft.com/office/drawing/2014/main" id="{40E5B160-4A39-FE4E-8383-38A2F1921611}"/>
              </a:ext>
            </a:extLst>
          </p:cNvPr>
          <p:cNvGrpSpPr/>
          <p:nvPr/>
        </p:nvGrpSpPr>
        <p:grpSpPr>
          <a:xfrm>
            <a:off x="707834" y="4796923"/>
            <a:ext cx="776794" cy="815816"/>
            <a:chOff x="545068" y="5044362"/>
            <a:chExt cx="765352" cy="741968"/>
          </a:xfrm>
        </p:grpSpPr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10FDC814-556D-C04E-9C8C-D0ECDD247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004" y="5051354"/>
              <a:ext cx="663479" cy="727984"/>
            </a:xfrm>
            <a:prstGeom prst="rect">
              <a:avLst/>
            </a:prstGeom>
          </p:spPr>
        </p:pic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1C9163A1-F53B-C34B-A355-EAD76FD485AF}"/>
                </a:ext>
              </a:extLst>
            </p:cNvPr>
            <p:cNvSpPr/>
            <p:nvPr/>
          </p:nvSpPr>
          <p:spPr>
            <a:xfrm>
              <a:off x="545068" y="5044362"/>
              <a:ext cx="765352" cy="741968"/>
            </a:xfrm>
            <a:prstGeom prst="ellips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grpSp>
        <p:nvGrpSpPr>
          <p:cNvPr id="51" name="Grouper 137">
            <a:extLst>
              <a:ext uri="{FF2B5EF4-FFF2-40B4-BE49-F238E27FC236}">
                <a16:creationId xmlns:a16="http://schemas.microsoft.com/office/drawing/2014/main" id="{595475A1-F2C5-A74D-A1AF-6C081526DD98}"/>
              </a:ext>
            </a:extLst>
          </p:cNvPr>
          <p:cNvGrpSpPr/>
          <p:nvPr/>
        </p:nvGrpSpPr>
        <p:grpSpPr>
          <a:xfrm>
            <a:off x="1347639" y="5531464"/>
            <a:ext cx="850723" cy="893459"/>
            <a:chOff x="1162007" y="5647905"/>
            <a:chExt cx="921617" cy="893459"/>
          </a:xfrm>
        </p:grpSpPr>
        <p:grpSp>
          <p:nvGrpSpPr>
            <p:cNvPr id="52" name="Grouper 138">
              <a:extLst>
                <a:ext uri="{FF2B5EF4-FFF2-40B4-BE49-F238E27FC236}">
                  <a16:creationId xmlns:a16="http://schemas.microsoft.com/office/drawing/2014/main" id="{0F92D92F-47EC-094E-AE53-19CF03562D8E}"/>
                </a:ext>
              </a:extLst>
            </p:cNvPr>
            <p:cNvGrpSpPr/>
            <p:nvPr/>
          </p:nvGrpSpPr>
          <p:grpSpPr>
            <a:xfrm>
              <a:off x="1267107" y="5685974"/>
              <a:ext cx="755926" cy="819616"/>
              <a:chOff x="8259502" y="3859946"/>
              <a:chExt cx="797954" cy="865190"/>
            </a:xfrm>
          </p:grpSpPr>
          <p:pic>
            <p:nvPicPr>
              <p:cNvPr id="54" name="Image 14" descr="human-aging-process-male.jpg">
                <a:extLst>
                  <a:ext uri="{FF2B5EF4-FFF2-40B4-BE49-F238E27FC236}">
                    <a16:creationId xmlns:a16="http://schemas.microsoft.com/office/drawing/2014/main" id="{E1F739B0-2857-3840-B021-5820240F0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044" r="25677"/>
              <a:stretch>
                <a:fillRect/>
              </a:stretch>
            </p:blipFill>
            <p:spPr bwMode="auto">
              <a:xfrm>
                <a:off x="8278539" y="3877195"/>
                <a:ext cx="392064" cy="7781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Image 12" descr="ageing.jpg">
                <a:extLst>
                  <a:ext uri="{FF2B5EF4-FFF2-40B4-BE49-F238E27FC236}">
                    <a16:creationId xmlns:a16="http://schemas.microsoft.com/office/drawing/2014/main" id="{B717625A-11F4-094F-ACB5-501060419B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702" r="31859" b="35281"/>
              <a:stretch>
                <a:fillRect/>
              </a:stretch>
            </p:blipFill>
            <p:spPr bwMode="auto">
              <a:xfrm>
                <a:off x="8700756" y="3859946"/>
                <a:ext cx="356641" cy="865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AB8DD0CA-A4A1-084F-8763-BAB9567E2424}"/>
                  </a:ext>
                </a:extLst>
              </p:cNvPr>
              <p:cNvSpPr/>
              <p:nvPr/>
            </p:nvSpPr>
            <p:spPr>
              <a:xfrm>
                <a:off x="8625351" y="3861041"/>
                <a:ext cx="45719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68B28D27-B13E-704D-894E-0C5520347575}"/>
                  </a:ext>
                </a:extLst>
              </p:cNvPr>
              <p:cNvSpPr/>
              <p:nvPr/>
            </p:nvSpPr>
            <p:spPr>
              <a:xfrm>
                <a:off x="8259502" y="3861041"/>
                <a:ext cx="45719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A6E4FD8D-C88B-7F4B-90AB-5CA65BE86EB5}"/>
                  </a:ext>
                </a:extLst>
              </p:cNvPr>
              <p:cNvSpPr/>
              <p:nvPr/>
            </p:nvSpPr>
            <p:spPr>
              <a:xfrm>
                <a:off x="9011737" y="4039380"/>
                <a:ext cx="45719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A2365FE4-F570-DF45-A5C9-9F02BAC24CAE}"/>
                </a:ext>
              </a:extLst>
            </p:cNvPr>
            <p:cNvSpPr/>
            <p:nvPr/>
          </p:nvSpPr>
          <p:spPr>
            <a:xfrm>
              <a:off x="1162007" y="5647905"/>
              <a:ext cx="921617" cy="893459"/>
            </a:xfrm>
            <a:prstGeom prst="ellips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grpSp>
        <p:nvGrpSpPr>
          <p:cNvPr id="59" name="Grouper 145">
            <a:extLst>
              <a:ext uri="{FF2B5EF4-FFF2-40B4-BE49-F238E27FC236}">
                <a16:creationId xmlns:a16="http://schemas.microsoft.com/office/drawing/2014/main" id="{18A9D741-A885-ED4C-825C-920253774379}"/>
              </a:ext>
            </a:extLst>
          </p:cNvPr>
          <p:cNvGrpSpPr/>
          <p:nvPr/>
        </p:nvGrpSpPr>
        <p:grpSpPr>
          <a:xfrm>
            <a:off x="8751318" y="4796923"/>
            <a:ext cx="492063" cy="649634"/>
            <a:chOff x="3286619" y="3447056"/>
            <a:chExt cx="813480" cy="991364"/>
          </a:xfrm>
        </p:grpSpPr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B99F299-763E-6649-A2FF-D281D836EC6E}"/>
                </a:ext>
              </a:extLst>
            </p:cNvPr>
            <p:cNvSpPr/>
            <p:nvPr/>
          </p:nvSpPr>
          <p:spPr>
            <a:xfrm>
              <a:off x="3908078" y="3947380"/>
              <a:ext cx="192021" cy="285853"/>
            </a:xfrm>
            <a:custGeom>
              <a:avLst/>
              <a:gdLst>
                <a:gd name="connsiteX0" fmla="*/ 6546 w 192021"/>
                <a:gd name="connsiteY0" fmla="*/ 242211 h 285853"/>
                <a:gd name="connsiteX1" fmla="*/ 124378 w 192021"/>
                <a:gd name="connsiteY1" fmla="*/ 242211 h 285853"/>
                <a:gd name="connsiteX2" fmla="*/ 111285 w 192021"/>
                <a:gd name="connsiteY2" fmla="*/ 163656 h 285853"/>
                <a:gd name="connsiteX3" fmla="*/ 72008 w 192021"/>
                <a:gd name="connsiteY3" fmla="*/ 91648 h 285853"/>
                <a:gd name="connsiteX4" fmla="*/ 85101 w 192021"/>
                <a:gd name="connsiteY4" fmla="*/ 52370 h 285853"/>
                <a:gd name="connsiteX5" fmla="*/ 183293 w 192021"/>
                <a:gd name="connsiteY5" fmla="*/ 0 h 285853"/>
                <a:gd name="connsiteX6" fmla="*/ 117831 w 192021"/>
                <a:gd name="connsiteY6" fmla="*/ 52370 h 285853"/>
                <a:gd name="connsiteX7" fmla="*/ 91647 w 192021"/>
                <a:gd name="connsiteY7" fmla="*/ 91648 h 285853"/>
                <a:gd name="connsiteX8" fmla="*/ 176747 w 192021"/>
                <a:gd name="connsiteY8" fmla="*/ 216026 h 285853"/>
                <a:gd name="connsiteX9" fmla="*/ 176747 w 192021"/>
                <a:gd name="connsiteY9" fmla="*/ 274942 h 285853"/>
                <a:gd name="connsiteX10" fmla="*/ 85101 w 192021"/>
                <a:gd name="connsiteY10" fmla="*/ 281489 h 285853"/>
                <a:gd name="connsiteX11" fmla="*/ 6546 w 192021"/>
                <a:gd name="connsiteY11" fmla="*/ 242211 h 28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2021" h="285853">
                  <a:moveTo>
                    <a:pt x="6546" y="242211"/>
                  </a:moveTo>
                  <a:cubicBezTo>
                    <a:pt x="13092" y="235665"/>
                    <a:pt x="106921" y="255304"/>
                    <a:pt x="124378" y="242211"/>
                  </a:cubicBezTo>
                  <a:cubicBezTo>
                    <a:pt x="141835" y="229118"/>
                    <a:pt x="120013" y="188750"/>
                    <a:pt x="111285" y="163656"/>
                  </a:cubicBezTo>
                  <a:cubicBezTo>
                    <a:pt x="102557" y="138562"/>
                    <a:pt x="76372" y="110196"/>
                    <a:pt x="72008" y="91648"/>
                  </a:cubicBezTo>
                  <a:cubicBezTo>
                    <a:pt x="67644" y="73100"/>
                    <a:pt x="66554" y="67645"/>
                    <a:pt x="85101" y="52370"/>
                  </a:cubicBezTo>
                  <a:cubicBezTo>
                    <a:pt x="103648" y="37095"/>
                    <a:pt x="177838" y="0"/>
                    <a:pt x="183293" y="0"/>
                  </a:cubicBezTo>
                  <a:cubicBezTo>
                    <a:pt x="188748" y="0"/>
                    <a:pt x="133105" y="37095"/>
                    <a:pt x="117831" y="52370"/>
                  </a:cubicBezTo>
                  <a:cubicBezTo>
                    <a:pt x="102557" y="67645"/>
                    <a:pt x="81828" y="64372"/>
                    <a:pt x="91647" y="91648"/>
                  </a:cubicBezTo>
                  <a:cubicBezTo>
                    <a:pt x="101466" y="118924"/>
                    <a:pt x="162564" y="185477"/>
                    <a:pt x="176747" y="216026"/>
                  </a:cubicBezTo>
                  <a:cubicBezTo>
                    <a:pt x="190930" y="246575"/>
                    <a:pt x="192021" y="264032"/>
                    <a:pt x="176747" y="274942"/>
                  </a:cubicBezTo>
                  <a:cubicBezTo>
                    <a:pt x="161473" y="285853"/>
                    <a:pt x="114559" y="282580"/>
                    <a:pt x="85101" y="281489"/>
                  </a:cubicBezTo>
                  <a:cubicBezTo>
                    <a:pt x="55643" y="280398"/>
                    <a:pt x="0" y="248757"/>
                    <a:pt x="6546" y="242211"/>
                  </a:cubicBezTo>
                  <a:close/>
                </a:path>
              </a:pathLst>
            </a:custGeom>
            <a:solidFill>
              <a:srgbClr val="A4A2A3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grpSp>
          <p:nvGrpSpPr>
            <p:cNvPr id="61" name="Grouper 147">
              <a:extLst>
                <a:ext uri="{FF2B5EF4-FFF2-40B4-BE49-F238E27FC236}">
                  <a16:creationId xmlns:a16="http://schemas.microsoft.com/office/drawing/2014/main" id="{BAC9C4C3-8EBE-D947-B49B-97718BCDADD6}"/>
                </a:ext>
              </a:extLst>
            </p:cNvPr>
            <p:cNvGrpSpPr/>
            <p:nvPr/>
          </p:nvGrpSpPr>
          <p:grpSpPr>
            <a:xfrm>
              <a:off x="3316022" y="3447324"/>
              <a:ext cx="268913" cy="257705"/>
              <a:chOff x="4178300" y="3254243"/>
              <a:chExt cx="477224" cy="457333"/>
            </a:xfrm>
          </p:grpSpPr>
          <p:sp>
            <p:nvSpPr>
              <p:cNvPr id="88" name="Ellipse 87">
                <a:extLst>
                  <a:ext uri="{FF2B5EF4-FFF2-40B4-BE49-F238E27FC236}">
                    <a16:creationId xmlns:a16="http://schemas.microsoft.com/office/drawing/2014/main" id="{B7AAFC0C-E531-834F-9F31-E3B9428A45EF}"/>
                  </a:ext>
                </a:extLst>
              </p:cNvPr>
              <p:cNvSpPr/>
              <p:nvPr/>
            </p:nvSpPr>
            <p:spPr>
              <a:xfrm>
                <a:off x="4178300" y="3254243"/>
                <a:ext cx="477224" cy="457333"/>
              </a:xfrm>
              <a:prstGeom prst="ellipse">
                <a:avLst/>
              </a:prstGeom>
              <a:solidFill>
                <a:srgbClr val="A4A2A3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Forme libre 88">
                <a:extLst>
                  <a:ext uri="{FF2B5EF4-FFF2-40B4-BE49-F238E27FC236}">
                    <a16:creationId xmlns:a16="http://schemas.microsoft.com/office/drawing/2014/main" id="{26E3864F-CE1E-E144-AA71-D010A5DACFB7}"/>
                  </a:ext>
                </a:extLst>
              </p:cNvPr>
              <p:cNvSpPr/>
              <p:nvPr/>
            </p:nvSpPr>
            <p:spPr>
              <a:xfrm>
                <a:off x="4202113" y="3278717"/>
                <a:ext cx="165099" cy="286808"/>
              </a:xfrm>
              <a:custGeom>
                <a:avLst/>
                <a:gdLst>
                  <a:gd name="connsiteX0" fmla="*/ 163512 w 165099"/>
                  <a:gd name="connsiteY0" fmla="*/ 4233 h 286808"/>
                  <a:gd name="connsiteX1" fmla="*/ 112712 w 165099"/>
                  <a:gd name="connsiteY1" fmla="*/ 23283 h 286808"/>
                  <a:gd name="connsiteX2" fmla="*/ 68262 w 165099"/>
                  <a:gd name="connsiteY2" fmla="*/ 51858 h 286808"/>
                  <a:gd name="connsiteX3" fmla="*/ 46037 w 165099"/>
                  <a:gd name="connsiteY3" fmla="*/ 74083 h 286808"/>
                  <a:gd name="connsiteX4" fmla="*/ 26987 w 165099"/>
                  <a:gd name="connsiteY4" fmla="*/ 102658 h 286808"/>
                  <a:gd name="connsiteX5" fmla="*/ 7937 w 165099"/>
                  <a:gd name="connsiteY5" fmla="*/ 140758 h 286808"/>
                  <a:gd name="connsiteX6" fmla="*/ 1587 w 165099"/>
                  <a:gd name="connsiteY6" fmla="*/ 172508 h 286808"/>
                  <a:gd name="connsiteX7" fmla="*/ 1587 w 165099"/>
                  <a:gd name="connsiteY7" fmla="*/ 204258 h 286808"/>
                  <a:gd name="connsiteX8" fmla="*/ 1587 w 165099"/>
                  <a:gd name="connsiteY8" fmla="*/ 236008 h 286808"/>
                  <a:gd name="connsiteX9" fmla="*/ 11112 w 165099"/>
                  <a:gd name="connsiteY9" fmla="*/ 267758 h 286808"/>
                  <a:gd name="connsiteX10" fmla="*/ 17462 w 165099"/>
                  <a:gd name="connsiteY10" fmla="*/ 280458 h 286808"/>
                  <a:gd name="connsiteX11" fmla="*/ 11112 w 165099"/>
                  <a:gd name="connsiteY11" fmla="*/ 229658 h 286808"/>
                  <a:gd name="connsiteX12" fmla="*/ 26987 w 165099"/>
                  <a:gd name="connsiteY12" fmla="*/ 150283 h 286808"/>
                  <a:gd name="connsiteX13" fmla="*/ 46037 w 165099"/>
                  <a:gd name="connsiteY13" fmla="*/ 118533 h 286808"/>
                  <a:gd name="connsiteX14" fmla="*/ 68262 w 165099"/>
                  <a:gd name="connsiteY14" fmla="*/ 77258 h 286808"/>
                  <a:gd name="connsiteX15" fmla="*/ 103187 w 165099"/>
                  <a:gd name="connsiteY15" fmla="*/ 48683 h 286808"/>
                  <a:gd name="connsiteX16" fmla="*/ 163512 w 165099"/>
                  <a:gd name="connsiteY16" fmla="*/ 4233 h 286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5099" h="286808">
                    <a:moveTo>
                      <a:pt x="163512" y="4233"/>
                    </a:moveTo>
                    <a:cubicBezTo>
                      <a:pt x="165099" y="0"/>
                      <a:pt x="128587" y="15346"/>
                      <a:pt x="112712" y="23283"/>
                    </a:cubicBezTo>
                    <a:cubicBezTo>
                      <a:pt x="96837" y="31220"/>
                      <a:pt x="79374" y="43391"/>
                      <a:pt x="68262" y="51858"/>
                    </a:cubicBezTo>
                    <a:cubicBezTo>
                      <a:pt x="57150" y="60325"/>
                      <a:pt x="52916" y="65616"/>
                      <a:pt x="46037" y="74083"/>
                    </a:cubicBezTo>
                    <a:cubicBezTo>
                      <a:pt x="39158" y="82550"/>
                      <a:pt x="33337" y="91546"/>
                      <a:pt x="26987" y="102658"/>
                    </a:cubicBezTo>
                    <a:cubicBezTo>
                      <a:pt x="20637" y="113770"/>
                      <a:pt x="12170" y="129116"/>
                      <a:pt x="7937" y="140758"/>
                    </a:cubicBezTo>
                    <a:cubicBezTo>
                      <a:pt x="3704" y="152400"/>
                      <a:pt x="2645" y="161925"/>
                      <a:pt x="1587" y="172508"/>
                    </a:cubicBezTo>
                    <a:cubicBezTo>
                      <a:pt x="529" y="183091"/>
                      <a:pt x="1587" y="204258"/>
                      <a:pt x="1587" y="204258"/>
                    </a:cubicBezTo>
                    <a:cubicBezTo>
                      <a:pt x="1587" y="214841"/>
                      <a:pt x="0" y="225425"/>
                      <a:pt x="1587" y="236008"/>
                    </a:cubicBezTo>
                    <a:cubicBezTo>
                      <a:pt x="3175" y="246591"/>
                      <a:pt x="8466" y="260350"/>
                      <a:pt x="11112" y="267758"/>
                    </a:cubicBezTo>
                    <a:cubicBezTo>
                      <a:pt x="13758" y="275166"/>
                      <a:pt x="17462" y="286808"/>
                      <a:pt x="17462" y="280458"/>
                    </a:cubicBezTo>
                    <a:cubicBezTo>
                      <a:pt x="17462" y="274108"/>
                      <a:pt x="9525" y="251354"/>
                      <a:pt x="11112" y="229658"/>
                    </a:cubicBezTo>
                    <a:cubicBezTo>
                      <a:pt x="12699" y="207962"/>
                      <a:pt x="21166" y="168804"/>
                      <a:pt x="26987" y="150283"/>
                    </a:cubicBezTo>
                    <a:cubicBezTo>
                      <a:pt x="32808" y="131762"/>
                      <a:pt x="39158" y="130704"/>
                      <a:pt x="46037" y="118533"/>
                    </a:cubicBezTo>
                    <a:cubicBezTo>
                      <a:pt x="52916" y="106362"/>
                      <a:pt x="58737" y="88900"/>
                      <a:pt x="68262" y="77258"/>
                    </a:cubicBezTo>
                    <a:cubicBezTo>
                      <a:pt x="77787" y="65616"/>
                      <a:pt x="93133" y="57150"/>
                      <a:pt x="103187" y="48683"/>
                    </a:cubicBezTo>
                    <a:cubicBezTo>
                      <a:pt x="113241" y="40216"/>
                      <a:pt x="161925" y="8466"/>
                      <a:pt x="163512" y="4233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solidFill>
                  <a:srgbClr val="E9E9E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2" name="Grouper 148">
              <a:extLst>
                <a:ext uri="{FF2B5EF4-FFF2-40B4-BE49-F238E27FC236}">
                  <a16:creationId xmlns:a16="http://schemas.microsoft.com/office/drawing/2014/main" id="{AFFA5454-41DD-BA4B-AFF8-86838FA2F4B3}"/>
                </a:ext>
              </a:extLst>
            </p:cNvPr>
            <p:cNvGrpSpPr/>
            <p:nvPr/>
          </p:nvGrpSpPr>
          <p:grpSpPr>
            <a:xfrm>
              <a:off x="3772448" y="3447056"/>
              <a:ext cx="250833" cy="251428"/>
              <a:chOff x="4178300" y="3254243"/>
              <a:chExt cx="477224" cy="457333"/>
            </a:xfrm>
          </p:grpSpPr>
          <p:sp>
            <p:nvSpPr>
              <p:cNvPr id="86" name="Ellipse 85">
                <a:extLst>
                  <a:ext uri="{FF2B5EF4-FFF2-40B4-BE49-F238E27FC236}">
                    <a16:creationId xmlns:a16="http://schemas.microsoft.com/office/drawing/2014/main" id="{9261F340-C46E-184C-9F04-F91CA6171993}"/>
                  </a:ext>
                </a:extLst>
              </p:cNvPr>
              <p:cNvSpPr/>
              <p:nvPr/>
            </p:nvSpPr>
            <p:spPr>
              <a:xfrm>
                <a:off x="4178300" y="3254243"/>
                <a:ext cx="477224" cy="457333"/>
              </a:xfrm>
              <a:prstGeom prst="ellipse">
                <a:avLst/>
              </a:prstGeom>
              <a:solidFill>
                <a:srgbClr val="A4A2A3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Forme libre 86">
                <a:extLst>
                  <a:ext uri="{FF2B5EF4-FFF2-40B4-BE49-F238E27FC236}">
                    <a16:creationId xmlns:a16="http://schemas.microsoft.com/office/drawing/2014/main" id="{6DB86BF5-2AC8-3947-9188-EA81B7ED7557}"/>
                  </a:ext>
                </a:extLst>
              </p:cNvPr>
              <p:cNvSpPr/>
              <p:nvPr/>
            </p:nvSpPr>
            <p:spPr>
              <a:xfrm>
                <a:off x="4202113" y="3278717"/>
                <a:ext cx="165099" cy="286808"/>
              </a:xfrm>
              <a:custGeom>
                <a:avLst/>
                <a:gdLst>
                  <a:gd name="connsiteX0" fmla="*/ 163512 w 165099"/>
                  <a:gd name="connsiteY0" fmla="*/ 4233 h 286808"/>
                  <a:gd name="connsiteX1" fmla="*/ 112712 w 165099"/>
                  <a:gd name="connsiteY1" fmla="*/ 23283 h 286808"/>
                  <a:gd name="connsiteX2" fmla="*/ 68262 w 165099"/>
                  <a:gd name="connsiteY2" fmla="*/ 51858 h 286808"/>
                  <a:gd name="connsiteX3" fmla="*/ 46037 w 165099"/>
                  <a:gd name="connsiteY3" fmla="*/ 74083 h 286808"/>
                  <a:gd name="connsiteX4" fmla="*/ 26987 w 165099"/>
                  <a:gd name="connsiteY4" fmla="*/ 102658 h 286808"/>
                  <a:gd name="connsiteX5" fmla="*/ 7937 w 165099"/>
                  <a:gd name="connsiteY5" fmla="*/ 140758 h 286808"/>
                  <a:gd name="connsiteX6" fmla="*/ 1587 w 165099"/>
                  <a:gd name="connsiteY6" fmla="*/ 172508 h 286808"/>
                  <a:gd name="connsiteX7" fmla="*/ 1587 w 165099"/>
                  <a:gd name="connsiteY7" fmla="*/ 204258 h 286808"/>
                  <a:gd name="connsiteX8" fmla="*/ 1587 w 165099"/>
                  <a:gd name="connsiteY8" fmla="*/ 236008 h 286808"/>
                  <a:gd name="connsiteX9" fmla="*/ 11112 w 165099"/>
                  <a:gd name="connsiteY9" fmla="*/ 267758 h 286808"/>
                  <a:gd name="connsiteX10" fmla="*/ 17462 w 165099"/>
                  <a:gd name="connsiteY10" fmla="*/ 280458 h 286808"/>
                  <a:gd name="connsiteX11" fmla="*/ 11112 w 165099"/>
                  <a:gd name="connsiteY11" fmla="*/ 229658 h 286808"/>
                  <a:gd name="connsiteX12" fmla="*/ 26987 w 165099"/>
                  <a:gd name="connsiteY12" fmla="*/ 150283 h 286808"/>
                  <a:gd name="connsiteX13" fmla="*/ 46037 w 165099"/>
                  <a:gd name="connsiteY13" fmla="*/ 118533 h 286808"/>
                  <a:gd name="connsiteX14" fmla="*/ 68262 w 165099"/>
                  <a:gd name="connsiteY14" fmla="*/ 77258 h 286808"/>
                  <a:gd name="connsiteX15" fmla="*/ 103187 w 165099"/>
                  <a:gd name="connsiteY15" fmla="*/ 48683 h 286808"/>
                  <a:gd name="connsiteX16" fmla="*/ 163512 w 165099"/>
                  <a:gd name="connsiteY16" fmla="*/ 4233 h 286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5099" h="286808">
                    <a:moveTo>
                      <a:pt x="163512" y="4233"/>
                    </a:moveTo>
                    <a:cubicBezTo>
                      <a:pt x="165099" y="0"/>
                      <a:pt x="128587" y="15346"/>
                      <a:pt x="112712" y="23283"/>
                    </a:cubicBezTo>
                    <a:cubicBezTo>
                      <a:pt x="96837" y="31220"/>
                      <a:pt x="79374" y="43391"/>
                      <a:pt x="68262" y="51858"/>
                    </a:cubicBezTo>
                    <a:cubicBezTo>
                      <a:pt x="57150" y="60325"/>
                      <a:pt x="52916" y="65616"/>
                      <a:pt x="46037" y="74083"/>
                    </a:cubicBezTo>
                    <a:cubicBezTo>
                      <a:pt x="39158" y="82550"/>
                      <a:pt x="33337" y="91546"/>
                      <a:pt x="26987" y="102658"/>
                    </a:cubicBezTo>
                    <a:cubicBezTo>
                      <a:pt x="20637" y="113770"/>
                      <a:pt x="12170" y="129116"/>
                      <a:pt x="7937" y="140758"/>
                    </a:cubicBezTo>
                    <a:cubicBezTo>
                      <a:pt x="3704" y="152400"/>
                      <a:pt x="2645" y="161925"/>
                      <a:pt x="1587" y="172508"/>
                    </a:cubicBezTo>
                    <a:cubicBezTo>
                      <a:pt x="529" y="183091"/>
                      <a:pt x="1587" y="204258"/>
                      <a:pt x="1587" y="204258"/>
                    </a:cubicBezTo>
                    <a:cubicBezTo>
                      <a:pt x="1587" y="214841"/>
                      <a:pt x="0" y="225425"/>
                      <a:pt x="1587" y="236008"/>
                    </a:cubicBezTo>
                    <a:cubicBezTo>
                      <a:pt x="3175" y="246591"/>
                      <a:pt x="8466" y="260350"/>
                      <a:pt x="11112" y="267758"/>
                    </a:cubicBezTo>
                    <a:cubicBezTo>
                      <a:pt x="13758" y="275166"/>
                      <a:pt x="17462" y="286808"/>
                      <a:pt x="17462" y="280458"/>
                    </a:cubicBezTo>
                    <a:cubicBezTo>
                      <a:pt x="17462" y="274108"/>
                      <a:pt x="9525" y="251354"/>
                      <a:pt x="11112" y="229658"/>
                    </a:cubicBezTo>
                    <a:cubicBezTo>
                      <a:pt x="12699" y="207962"/>
                      <a:pt x="21166" y="168804"/>
                      <a:pt x="26987" y="150283"/>
                    </a:cubicBezTo>
                    <a:cubicBezTo>
                      <a:pt x="32808" y="131762"/>
                      <a:pt x="39158" y="130704"/>
                      <a:pt x="46037" y="118533"/>
                    </a:cubicBezTo>
                    <a:cubicBezTo>
                      <a:pt x="52916" y="106362"/>
                      <a:pt x="58737" y="88900"/>
                      <a:pt x="68262" y="77258"/>
                    </a:cubicBezTo>
                    <a:cubicBezTo>
                      <a:pt x="77787" y="65616"/>
                      <a:pt x="93133" y="57150"/>
                      <a:pt x="103187" y="48683"/>
                    </a:cubicBezTo>
                    <a:cubicBezTo>
                      <a:pt x="113241" y="40216"/>
                      <a:pt x="161925" y="8466"/>
                      <a:pt x="163512" y="4233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solidFill>
                  <a:srgbClr val="E9E9E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3" name="Corde 62">
              <a:extLst>
                <a:ext uri="{FF2B5EF4-FFF2-40B4-BE49-F238E27FC236}">
                  <a16:creationId xmlns:a16="http://schemas.microsoft.com/office/drawing/2014/main" id="{45692024-7391-EF49-8CDC-F07700B72371}"/>
                </a:ext>
              </a:extLst>
            </p:cNvPr>
            <p:cNvSpPr/>
            <p:nvPr/>
          </p:nvSpPr>
          <p:spPr>
            <a:xfrm rot="15313421" flipH="1">
              <a:off x="3788143" y="4211968"/>
              <a:ext cx="112278" cy="340625"/>
            </a:xfrm>
            <a:prstGeom prst="chord">
              <a:avLst/>
            </a:prstGeom>
            <a:solidFill>
              <a:srgbClr val="A4A2A3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4" name="Corde 63">
              <a:extLst>
                <a:ext uri="{FF2B5EF4-FFF2-40B4-BE49-F238E27FC236}">
                  <a16:creationId xmlns:a16="http://schemas.microsoft.com/office/drawing/2014/main" id="{A4D33052-7EF4-2D45-A54A-878ED2E8E235}"/>
                </a:ext>
              </a:extLst>
            </p:cNvPr>
            <p:cNvSpPr/>
            <p:nvPr/>
          </p:nvSpPr>
          <p:spPr>
            <a:xfrm rot="6286579">
              <a:off x="3400793" y="4208793"/>
              <a:ext cx="112278" cy="340625"/>
            </a:xfrm>
            <a:prstGeom prst="chord">
              <a:avLst/>
            </a:prstGeom>
            <a:solidFill>
              <a:srgbClr val="A4A2A3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5C7FBCEE-C0BF-8941-B10E-02AA2586DF87}"/>
                </a:ext>
              </a:extLst>
            </p:cNvPr>
            <p:cNvSpPr/>
            <p:nvPr/>
          </p:nvSpPr>
          <p:spPr>
            <a:xfrm>
              <a:off x="3356523" y="3541909"/>
              <a:ext cx="619125" cy="879475"/>
            </a:xfrm>
            <a:prstGeom prst="ellipse">
              <a:avLst/>
            </a:prstGeom>
            <a:solidFill>
              <a:srgbClr val="A4A2A3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CACC6BA3-74AC-AD40-BDAC-1E75CAA27A1C}"/>
                </a:ext>
              </a:extLst>
            </p:cNvPr>
            <p:cNvSpPr/>
            <p:nvPr/>
          </p:nvSpPr>
          <p:spPr>
            <a:xfrm>
              <a:off x="3561310" y="4003872"/>
              <a:ext cx="209550" cy="346075"/>
            </a:xfrm>
            <a:prstGeom prst="ellipse">
              <a:avLst/>
            </a:prstGeom>
            <a:solidFill>
              <a:srgbClr val="F8D4D6"/>
            </a:solidFill>
            <a:ln w="1587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577BB75F-0140-BE44-92CF-2C7D6A373C5F}"/>
                </a:ext>
              </a:extLst>
            </p:cNvPr>
            <p:cNvSpPr/>
            <p:nvPr/>
          </p:nvSpPr>
          <p:spPr>
            <a:xfrm>
              <a:off x="3378748" y="3584712"/>
              <a:ext cx="213783" cy="465667"/>
            </a:xfrm>
            <a:custGeom>
              <a:avLst/>
              <a:gdLst>
                <a:gd name="connsiteX0" fmla="*/ 212725 w 213783"/>
                <a:gd name="connsiteY0" fmla="*/ 2646 h 465667"/>
                <a:gd name="connsiteX1" fmla="*/ 149225 w 213783"/>
                <a:gd name="connsiteY1" fmla="*/ 43921 h 465667"/>
                <a:gd name="connsiteX2" fmla="*/ 98425 w 213783"/>
                <a:gd name="connsiteY2" fmla="*/ 88371 h 465667"/>
                <a:gd name="connsiteX3" fmla="*/ 47625 w 213783"/>
                <a:gd name="connsiteY3" fmla="*/ 174096 h 465667"/>
                <a:gd name="connsiteX4" fmla="*/ 22225 w 213783"/>
                <a:gd name="connsiteY4" fmla="*/ 247121 h 465667"/>
                <a:gd name="connsiteX5" fmla="*/ 3175 w 213783"/>
                <a:gd name="connsiteY5" fmla="*/ 339196 h 465667"/>
                <a:gd name="connsiteX6" fmla="*/ 3175 w 213783"/>
                <a:gd name="connsiteY6" fmla="*/ 463021 h 465667"/>
                <a:gd name="connsiteX7" fmla="*/ 15875 w 213783"/>
                <a:gd name="connsiteY7" fmla="*/ 355071 h 465667"/>
                <a:gd name="connsiteX8" fmla="*/ 44450 w 213783"/>
                <a:gd name="connsiteY8" fmla="*/ 253471 h 465667"/>
                <a:gd name="connsiteX9" fmla="*/ 98425 w 213783"/>
                <a:gd name="connsiteY9" fmla="*/ 129646 h 465667"/>
                <a:gd name="connsiteX10" fmla="*/ 155575 w 213783"/>
                <a:gd name="connsiteY10" fmla="*/ 59796 h 465667"/>
                <a:gd name="connsiteX11" fmla="*/ 212725 w 213783"/>
                <a:gd name="connsiteY11" fmla="*/ 2646 h 46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3783" h="465667">
                  <a:moveTo>
                    <a:pt x="212725" y="2646"/>
                  </a:moveTo>
                  <a:cubicBezTo>
                    <a:pt x="211667" y="0"/>
                    <a:pt x="168275" y="29634"/>
                    <a:pt x="149225" y="43921"/>
                  </a:cubicBezTo>
                  <a:cubicBezTo>
                    <a:pt x="130175" y="58209"/>
                    <a:pt x="115358" y="66675"/>
                    <a:pt x="98425" y="88371"/>
                  </a:cubicBezTo>
                  <a:cubicBezTo>
                    <a:pt x="81492" y="110067"/>
                    <a:pt x="60325" y="147638"/>
                    <a:pt x="47625" y="174096"/>
                  </a:cubicBezTo>
                  <a:cubicBezTo>
                    <a:pt x="34925" y="200554"/>
                    <a:pt x="29633" y="219604"/>
                    <a:pt x="22225" y="247121"/>
                  </a:cubicBezTo>
                  <a:cubicBezTo>
                    <a:pt x="14817" y="274638"/>
                    <a:pt x="6350" y="303213"/>
                    <a:pt x="3175" y="339196"/>
                  </a:cubicBezTo>
                  <a:cubicBezTo>
                    <a:pt x="0" y="375179"/>
                    <a:pt x="1058" y="460375"/>
                    <a:pt x="3175" y="463021"/>
                  </a:cubicBezTo>
                  <a:cubicBezTo>
                    <a:pt x="5292" y="465667"/>
                    <a:pt x="8996" y="389996"/>
                    <a:pt x="15875" y="355071"/>
                  </a:cubicBezTo>
                  <a:cubicBezTo>
                    <a:pt x="22754" y="320146"/>
                    <a:pt x="30692" y="291042"/>
                    <a:pt x="44450" y="253471"/>
                  </a:cubicBezTo>
                  <a:cubicBezTo>
                    <a:pt x="58208" y="215900"/>
                    <a:pt x="79904" y="161925"/>
                    <a:pt x="98425" y="129646"/>
                  </a:cubicBezTo>
                  <a:cubicBezTo>
                    <a:pt x="116946" y="97367"/>
                    <a:pt x="137583" y="79904"/>
                    <a:pt x="155575" y="59796"/>
                  </a:cubicBezTo>
                  <a:cubicBezTo>
                    <a:pt x="173567" y="39688"/>
                    <a:pt x="213783" y="5292"/>
                    <a:pt x="212725" y="2646"/>
                  </a:cubicBezTo>
                  <a:close/>
                </a:path>
              </a:pathLst>
            </a:custGeom>
            <a:solidFill>
              <a:srgbClr val="CBCBCA"/>
            </a:solidFill>
            <a:ln w="6350" cap="flat" cmpd="sng" algn="ctr">
              <a:solidFill>
                <a:srgbClr val="E9E9E9">
                  <a:alpha val="46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E0EBB3F0-1C8E-A448-B599-2B9ECA174373}"/>
                </a:ext>
              </a:extLst>
            </p:cNvPr>
            <p:cNvSpPr/>
            <p:nvPr/>
          </p:nvSpPr>
          <p:spPr>
            <a:xfrm rot="10800000">
              <a:off x="3734348" y="3933962"/>
              <a:ext cx="213783" cy="465667"/>
            </a:xfrm>
            <a:custGeom>
              <a:avLst/>
              <a:gdLst>
                <a:gd name="connsiteX0" fmla="*/ 212725 w 213783"/>
                <a:gd name="connsiteY0" fmla="*/ 2646 h 465667"/>
                <a:gd name="connsiteX1" fmla="*/ 149225 w 213783"/>
                <a:gd name="connsiteY1" fmla="*/ 43921 h 465667"/>
                <a:gd name="connsiteX2" fmla="*/ 98425 w 213783"/>
                <a:gd name="connsiteY2" fmla="*/ 88371 h 465667"/>
                <a:gd name="connsiteX3" fmla="*/ 47625 w 213783"/>
                <a:gd name="connsiteY3" fmla="*/ 174096 h 465667"/>
                <a:gd name="connsiteX4" fmla="*/ 22225 w 213783"/>
                <a:gd name="connsiteY4" fmla="*/ 247121 h 465667"/>
                <a:gd name="connsiteX5" fmla="*/ 3175 w 213783"/>
                <a:gd name="connsiteY5" fmla="*/ 339196 h 465667"/>
                <a:gd name="connsiteX6" fmla="*/ 3175 w 213783"/>
                <a:gd name="connsiteY6" fmla="*/ 463021 h 465667"/>
                <a:gd name="connsiteX7" fmla="*/ 15875 w 213783"/>
                <a:gd name="connsiteY7" fmla="*/ 355071 h 465667"/>
                <a:gd name="connsiteX8" fmla="*/ 44450 w 213783"/>
                <a:gd name="connsiteY8" fmla="*/ 253471 h 465667"/>
                <a:gd name="connsiteX9" fmla="*/ 98425 w 213783"/>
                <a:gd name="connsiteY9" fmla="*/ 129646 h 465667"/>
                <a:gd name="connsiteX10" fmla="*/ 155575 w 213783"/>
                <a:gd name="connsiteY10" fmla="*/ 59796 h 465667"/>
                <a:gd name="connsiteX11" fmla="*/ 212725 w 213783"/>
                <a:gd name="connsiteY11" fmla="*/ 2646 h 46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3783" h="465667">
                  <a:moveTo>
                    <a:pt x="212725" y="2646"/>
                  </a:moveTo>
                  <a:cubicBezTo>
                    <a:pt x="211667" y="0"/>
                    <a:pt x="168275" y="29634"/>
                    <a:pt x="149225" y="43921"/>
                  </a:cubicBezTo>
                  <a:cubicBezTo>
                    <a:pt x="130175" y="58209"/>
                    <a:pt x="115358" y="66675"/>
                    <a:pt x="98425" y="88371"/>
                  </a:cubicBezTo>
                  <a:cubicBezTo>
                    <a:pt x="81492" y="110067"/>
                    <a:pt x="60325" y="147638"/>
                    <a:pt x="47625" y="174096"/>
                  </a:cubicBezTo>
                  <a:cubicBezTo>
                    <a:pt x="34925" y="200554"/>
                    <a:pt x="29633" y="219604"/>
                    <a:pt x="22225" y="247121"/>
                  </a:cubicBezTo>
                  <a:cubicBezTo>
                    <a:pt x="14817" y="274638"/>
                    <a:pt x="6350" y="303213"/>
                    <a:pt x="3175" y="339196"/>
                  </a:cubicBezTo>
                  <a:cubicBezTo>
                    <a:pt x="0" y="375179"/>
                    <a:pt x="1058" y="460375"/>
                    <a:pt x="3175" y="463021"/>
                  </a:cubicBezTo>
                  <a:cubicBezTo>
                    <a:pt x="5292" y="465667"/>
                    <a:pt x="8996" y="389996"/>
                    <a:pt x="15875" y="355071"/>
                  </a:cubicBezTo>
                  <a:cubicBezTo>
                    <a:pt x="22754" y="320146"/>
                    <a:pt x="30692" y="291042"/>
                    <a:pt x="44450" y="253471"/>
                  </a:cubicBezTo>
                  <a:cubicBezTo>
                    <a:pt x="58208" y="215900"/>
                    <a:pt x="79904" y="161925"/>
                    <a:pt x="98425" y="129646"/>
                  </a:cubicBezTo>
                  <a:cubicBezTo>
                    <a:pt x="116946" y="97367"/>
                    <a:pt x="137583" y="79904"/>
                    <a:pt x="155575" y="59796"/>
                  </a:cubicBezTo>
                  <a:cubicBezTo>
                    <a:pt x="173567" y="39688"/>
                    <a:pt x="213783" y="5292"/>
                    <a:pt x="212725" y="2646"/>
                  </a:cubicBezTo>
                  <a:close/>
                </a:path>
              </a:pathLst>
            </a:custGeom>
            <a:solidFill>
              <a:srgbClr val="82817F"/>
            </a:solidFill>
            <a:ln w="6350" cap="flat" cmpd="sng" algn="ctr">
              <a:solidFill>
                <a:srgbClr val="82817F">
                  <a:alpha val="46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7B648C55-9398-B247-8B16-1C9D6C41F209}"/>
                </a:ext>
              </a:extLst>
            </p:cNvPr>
            <p:cNvSpPr/>
            <p:nvPr/>
          </p:nvSpPr>
          <p:spPr>
            <a:xfrm>
              <a:off x="3609464" y="4157800"/>
              <a:ext cx="137583" cy="170391"/>
            </a:xfrm>
            <a:custGeom>
              <a:avLst/>
              <a:gdLst>
                <a:gd name="connsiteX0" fmla="*/ 130175 w 137583"/>
                <a:gd name="connsiteY0" fmla="*/ 1058 h 170391"/>
                <a:gd name="connsiteX1" fmla="*/ 136525 w 137583"/>
                <a:gd name="connsiteY1" fmla="*/ 58208 h 170391"/>
                <a:gd name="connsiteX2" fmla="*/ 136525 w 137583"/>
                <a:gd name="connsiteY2" fmla="*/ 77258 h 170391"/>
                <a:gd name="connsiteX3" fmla="*/ 130175 w 137583"/>
                <a:gd name="connsiteY3" fmla="*/ 96308 h 170391"/>
                <a:gd name="connsiteX4" fmla="*/ 123825 w 137583"/>
                <a:gd name="connsiteY4" fmla="*/ 112183 h 170391"/>
                <a:gd name="connsiteX5" fmla="*/ 117475 w 137583"/>
                <a:gd name="connsiteY5" fmla="*/ 124883 h 170391"/>
                <a:gd name="connsiteX6" fmla="*/ 107950 w 137583"/>
                <a:gd name="connsiteY6" fmla="*/ 140758 h 170391"/>
                <a:gd name="connsiteX7" fmla="*/ 92075 w 137583"/>
                <a:gd name="connsiteY7" fmla="*/ 153458 h 170391"/>
                <a:gd name="connsiteX8" fmla="*/ 92075 w 137583"/>
                <a:gd name="connsiteY8" fmla="*/ 153458 h 170391"/>
                <a:gd name="connsiteX9" fmla="*/ 79375 w 137583"/>
                <a:gd name="connsiteY9" fmla="*/ 162983 h 170391"/>
                <a:gd name="connsiteX10" fmla="*/ 60325 w 137583"/>
                <a:gd name="connsiteY10" fmla="*/ 169333 h 170391"/>
                <a:gd name="connsiteX11" fmla="*/ 41275 w 137583"/>
                <a:gd name="connsiteY11" fmla="*/ 169333 h 170391"/>
                <a:gd name="connsiteX12" fmla="*/ 25400 w 137583"/>
                <a:gd name="connsiteY12" fmla="*/ 166158 h 170391"/>
                <a:gd name="connsiteX13" fmla="*/ 15875 w 137583"/>
                <a:gd name="connsiteY13" fmla="*/ 159808 h 170391"/>
                <a:gd name="connsiteX14" fmla="*/ 9525 w 137583"/>
                <a:gd name="connsiteY14" fmla="*/ 150283 h 170391"/>
                <a:gd name="connsiteX15" fmla="*/ 0 w 137583"/>
                <a:gd name="connsiteY15" fmla="*/ 140758 h 170391"/>
                <a:gd name="connsiteX16" fmla="*/ 9525 w 137583"/>
                <a:gd name="connsiteY16" fmla="*/ 150283 h 170391"/>
                <a:gd name="connsiteX17" fmla="*/ 28575 w 137583"/>
                <a:gd name="connsiteY17" fmla="*/ 159808 h 170391"/>
                <a:gd name="connsiteX18" fmla="*/ 41275 w 137583"/>
                <a:gd name="connsiteY18" fmla="*/ 162983 h 170391"/>
                <a:gd name="connsiteX19" fmla="*/ 57150 w 137583"/>
                <a:gd name="connsiteY19" fmla="*/ 162983 h 170391"/>
                <a:gd name="connsiteX20" fmla="*/ 73025 w 137583"/>
                <a:gd name="connsiteY20" fmla="*/ 150283 h 170391"/>
                <a:gd name="connsiteX21" fmla="*/ 92075 w 137583"/>
                <a:gd name="connsiteY21" fmla="*/ 131233 h 170391"/>
                <a:gd name="connsiteX22" fmla="*/ 101600 w 137583"/>
                <a:gd name="connsiteY22" fmla="*/ 118533 h 170391"/>
                <a:gd name="connsiteX23" fmla="*/ 111125 w 137583"/>
                <a:gd name="connsiteY23" fmla="*/ 96308 h 170391"/>
                <a:gd name="connsiteX24" fmla="*/ 123825 w 137583"/>
                <a:gd name="connsiteY24" fmla="*/ 64558 h 170391"/>
                <a:gd name="connsiteX25" fmla="*/ 130175 w 137583"/>
                <a:gd name="connsiteY25" fmla="*/ 1058 h 170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7583" h="170391">
                  <a:moveTo>
                    <a:pt x="130175" y="1058"/>
                  </a:moveTo>
                  <a:cubicBezTo>
                    <a:pt x="132292" y="0"/>
                    <a:pt x="135467" y="45508"/>
                    <a:pt x="136525" y="58208"/>
                  </a:cubicBezTo>
                  <a:cubicBezTo>
                    <a:pt x="137583" y="70908"/>
                    <a:pt x="137583" y="70908"/>
                    <a:pt x="136525" y="77258"/>
                  </a:cubicBezTo>
                  <a:cubicBezTo>
                    <a:pt x="135467" y="83608"/>
                    <a:pt x="132292" y="90487"/>
                    <a:pt x="130175" y="96308"/>
                  </a:cubicBezTo>
                  <a:cubicBezTo>
                    <a:pt x="128058" y="102129"/>
                    <a:pt x="125942" y="107421"/>
                    <a:pt x="123825" y="112183"/>
                  </a:cubicBezTo>
                  <a:cubicBezTo>
                    <a:pt x="121708" y="116945"/>
                    <a:pt x="120121" y="120121"/>
                    <a:pt x="117475" y="124883"/>
                  </a:cubicBezTo>
                  <a:cubicBezTo>
                    <a:pt x="114829" y="129645"/>
                    <a:pt x="112183" y="135996"/>
                    <a:pt x="107950" y="140758"/>
                  </a:cubicBezTo>
                  <a:cubicBezTo>
                    <a:pt x="103717" y="145520"/>
                    <a:pt x="92075" y="153458"/>
                    <a:pt x="92075" y="153458"/>
                  </a:cubicBezTo>
                  <a:lnTo>
                    <a:pt x="92075" y="153458"/>
                  </a:lnTo>
                  <a:cubicBezTo>
                    <a:pt x="89958" y="155046"/>
                    <a:pt x="84667" y="160337"/>
                    <a:pt x="79375" y="162983"/>
                  </a:cubicBezTo>
                  <a:cubicBezTo>
                    <a:pt x="74083" y="165629"/>
                    <a:pt x="66675" y="168275"/>
                    <a:pt x="60325" y="169333"/>
                  </a:cubicBezTo>
                  <a:cubicBezTo>
                    <a:pt x="53975" y="170391"/>
                    <a:pt x="47096" y="169862"/>
                    <a:pt x="41275" y="169333"/>
                  </a:cubicBezTo>
                  <a:cubicBezTo>
                    <a:pt x="35454" y="168804"/>
                    <a:pt x="29633" y="167745"/>
                    <a:pt x="25400" y="166158"/>
                  </a:cubicBezTo>
                  <a:cubicBezTo>
                    <a:pt x="21167" y="164571"/>
                    <a:pt x="18521" y="162454"/>
                    <a:pt x="15875" y="159808"/>
                  </a:cubicBezTo>
                  <a:cubicBezTo>
                    <a:pt x="13229" y="157162"/>
                    <a:pt x="12171" y="153458"/>
                    <a:pt x="9525" y="150283"/>
                  </a:cubicBezTo>
                  <a:cubicBezTo>
                    <a:pt x="6879" y="147108"/>
                    <a:pt x="0" y="140758"/>
                    <a:pt x="0" y="140758"/>
                  </a:cubicBezTo>
                  <a:cubicBezTo>
                    <a:pt x="0" y="140758"/>
                    <a:pt x="4763" y="147108"/>
                    <a:pt x="9525" y="150283"/>
                  </a:cubicBezTo>
                  <a:cubicBezTo>
                    <a:pt x="14287" y="153458"/>
                    <a:pt x="23283" y="157691"/>
                    <a:pt x="28575" y="159808"/>
                  </a:cubicBezTo>
                  <a:cubicBezTo>
                    <a:pt x="33867" y="161925"/>
                    <a:pt x="36513" y="162454"/>
                    <a:pt x="41275" y="162983"/>
                  </a:cubicBezTo>
                  <a:cubicBezTo>
                    <a:pt x="46038" y="163512"/>
                    <a:pt x="51858" y="165100"/>
                    <a:pt x="57150" y="162983"/>
                  </a:cubicBezTo>
                  <a:cubicBezTo>
                    <a:pt x="62442" y="160866"/>
                    <a:pt x="67204" y="155575"/>
                    <a:pt x="73025" y="150283"/>
                  </a:cubicBezTo>
                  <a:cubicBezTo>
                    <a:pt x="78846" y="144991"/>
                    <a:pt x="87313" y="136525"/>
                    <a:pt x="92075" y="131233"/>
                  </a:cubicBezTo>
                  <a:cubicBezTo>
                    <a:pt x="96838" y="125941"/>
                    <a:pt x="98425" y="124354"/>
                    <a:pt x="101600" y="118533"/>
                  </a:cubicBezTo>
                  <a:cubicBezTo>
                    <a:pt x="104775" y="112712"/>
                    <a:pt x="107421" y="105304"/>
                    <a:pt x="111125" y="96308"/>
                  </a:cubicBezTo>
                  <a:cubicBezTo>
                    <a:pt x="114829" y="87312"/>
                    <a:pt x="121179" y="74612"/>
                    <a:pt x="123825" y="64558"/>
                  </a:cubicBezTo>
                  <a:cubicBezTo>
                    <a:pt x="126471" y="54504"/>
                    <a:pt x="128058" y="2116"/>
                    <a:pt x="130175" y="1058"/>
                  </a:cubicBezTo>
                  <a:close/>
                </a:path>
              </a:pathLst>
            </a:custGeom>
            <a:solidFill>
              <a:srgbClr val="ECBDC3"/>
            </a:solidFill>
            <a:ln>
              <a:solidFill>
                <a:srgbClr val="ECBDC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DAD37168-E439-3F4A-A8D6-763472960B4F}"/>
                </a:ext>
              </a:extLst>
            </p:cNvPr>
            <p:cNvSpPr/>
            <p:nvPr/>
          </p:nvSpPr>
          <p:spPr>
            <a:xfrm>
              <a:off x="3508923" y="3701658"/>
              <a:ext cx="45719" cy="889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D84BD820-DA98-9844-94FB-76A1522EC976}"/>
                </a:ext>
              </a:extLst>
            </p:cNvPr>
            <p:cNvSpPr/>
            <p:nvPr/>
          </p:nvSpPr>
          <p:spPr>
            <a:xfrm>
              <a:off x="3801023" y="3701658"/>
              <a:ext cx="45719" cy="889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grpSp>
          <p:nvGrpSpPr>
            <p:cNvPr id="72" name="Grouper 158">
              <a:extLst>
                <a:ext uri="{FF2B5EF4-FFF2-40B4-BE49-F238E27FC236}">
                  <a16:creationId xmlns:a16="http://schemas.microsoft.com/office/drawing/2014/main" id="{318737DD-52BB-AC40-89C7-5F751DAC104F}"/>
                </a:ext>
              </a:extLst>
            </p:cNvPr>
            <p:cNvGrpSpPr/>
            <p:nvPr/>
          </p:nvGrpSpPr>
          <p:grpSpPr>
            <a:xfrm rot="193724">
              <a:off x="3617834" y="3855986"/>
              <a:ext cx="94111" cy="94620"/>
              <a:chOff x="4839038" y="5440189"/>
              <a:chExt cx="128034" cy="128726"/>
            </a:xfrm>
          </p:grpSpPr>
          <p:sp>
            <p:nvSpPr>
              <p:cNvPr id="84" name="Corde 83">
                <a:extLst>
                  <a:ext uri="{FF2B5EF4-FFF2-40B4-BE49-F238E27FC236}">
                    <a16:creationId xmlns:a16="http://schemas.microsoft.com/office/drawing/2014/main" id="{DAE25D76-17B8-8241-A221-69BE52C3152F}"/>
                  </a:ext>
                </a:extLst>
              </p:cNvPr>
              <p:cNvSpPr/>
              <p:nvPr/>
            </p:nvSpPr>
            <p:spPr>
              <a:xfrm rot="20258032" flipV="1">
                <a:off x="4839038" y="5443329"/>
                <a:ext cx="81457" cy="125586"/>
              </a:xfrm>
              <a:prstGeom prst="chord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Corde 84">
                <a:extLst>
                  <a:ext uri="{FF2B5EF4-FFF2-40B4-BE49-F238E27FC236}">
                    <a16:creationId xmlns:a16="http://schemas.microsoft.com/office/drawing/2014/main" id="{FC3571EF-9C3B-864C-82C9-94E4418D3E7D}"/>
                  </a:ext>
                </a:extLst>
              </p:cNvPr>
              <p:cNvSpPr/>
              <p:nvPr/>
            </p:nvSpPr>
            <p:spPr>
              <a:xfrm rot="11781109">
                <a:off x="4885615" y="5440189"/>
                <a:ext cx="81457" cy="125586"/>
              </a:xfrm>
              <a:prstGeom prst="chord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3" name="Corde 72">
              <a:extLst>
                <a:ext uri="{FF2B5EF4-FFF2-40B4-BE49-F238E27FC236}">
                  <a16:creationId xmlns:a16="http://schemas.microsoft.com/office/drawing/2014/main" id="{17C9E2F0-0E55-5149-ABED-69588B48F518}"/>
                </a:ext>
              </a:extLst>
            </p:cNvPr>
            <p:cNvSpPr/>
            <p:nvPr/>
          </p:nvSpPr>
          <p:spPr>
            <a:xfrm rot="17759564">
              <a:off x="3573376" y="3816332"/>
              <a:ext cx="83390" cy="93798"/>
            </a:xfrm>
            <a:prstGeom prst="chord">
              <a:avLst/>
            </a:prstGeom>
            <a:solidFill>
              <a:srgbClr val="A4A2A3"/>
            </a:solidFill>
            <a:ln w="952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74" name="Corde 73">
              <a:extLst>
                <a:ext uri="{FF2B5EF4-FFF2-40B4-BE49-F238E27FC236}">
                  <a16:creationId xmlns:a16="http://schemas.microsoft.com/office/drawing/2014/main" id="{D2C4E9ED-27B8-2745-86DD-3E969D50FDBD}"/>
                </a:ext>
              </a:extLst>
            </p:cNvPr>
            <p:cNvSpPr/>
            <p:nvPr/>
          </p:nvSpPr>
          <p:spPr>
            <a:xfrm rot="3840436" flipH="1">
              <a:off x="3668626" y="3816332"/>
              <a:ext cx="83390" cy="93798"/>
            </a:xfrm>
            <a:prstGeom prst="chord">
              <a:avLst/>
            </a:prstGeom>
            <a:solidFill>
              <a:srgbClr val="A4A2A3"/>
            </a:solidFill>
            <a:ln w="952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C81CF339-AF15-F549-8032-C48732C42E92}"/>
                </a:ext>
              </a:extLst>
            </p:cNvPr>
            <p:cNvCxnSpPr/>
            <p:nvPr/>
          </p:nvCxnSpPr>
          <p:spPr>
            <a:xfrm rot="10800000" flipH="1" flipV="1">
              <a:off x="3575053" y="3842676"/>
              <a:ext cx="93600" cy="6201"/>
            </a:xfrm>
            <a:prstGeom prst="line">
              <a:avLst/>
            </a:prstGeom>
            <a:ln w="15875" cap="flat" cmpd="sng" algn="ctr">
              <a:solidFill>
                <a:srgbClr val="A4A2A3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>
              <a:extLst>
                <a:ext uri="{FF2B5EF4-FFF2-40B4-BE49-F238E27FC236}">
                  <a16:creationId xmlns:a16="http://schemas.microsoft.com/office/drawing/2014/main" id="{D1DE6EB0-E349-7945-A255-9E15B81D2681}"/>
                </a:ext>
              </a:extLst>
            </p:cNvPr>
            <p:cNvCxnSpPr/>
            <p:nvPr/>
          </p:nvCxnSpPr>
          <p:spPr>
            <a:xfrm rot="10800000" flipH="1">
              <a:off x="3668165" y="3842676"/>
              <a:ext cx="95739" cy="6201"/>
            </a:xfrm>
            <a:prstGeom prst="line">
              <a:avLst/>
            </a:prstGeom>
            <a:ln w="15875" cap="flat" cmpd="sng" algn="ctr">
              <a:solidFill>
                <a:srgbClr val="A4A2A3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Ellipse 76">
              <a:extLst>
                <a:ext uri="{FF2B5EF4-FFF2-40B4-BE49-F238E27FC236}">
                  <a16:creationId xmlns:a16="http://schemas.microsoft.com/office/drawing/2014/main" id="{80146F99-22AA-F44E-80D3-7300395B5D6D}"/>
                </a:ext>
              </a:extLst>
            </p:cNvPr>
            <p:cNvSpPr/>
            <p:nvPr/>
          </p:nvSpPr>
          <p:spPr>
            <a:xfrm>
              <a:off x="3635910" y="3821339"/>
              <a:ext cx="57600" cy="32400"/>
            </a:xfrm>
            <a:prstGeom prst="ellipse">
              <a:avLst/>
            </a:prstGeom>
            <a:solidFill>
              <a:srgbClr val="F8D4D6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grpSp>
          <p:nvGrpSpPr>
            <p:cNvPr id="78" name="Grouper 164">
              <a:extLst>
                <a:ext uri="{FF2B5EF4-FFF2-40B4-BE49-F238E27FC236}">
                  <a16:creationId xmlns:a16="http://schemas.microsoft.com/office/drawing/2014/main" id="{09504903-E08E-D54C-A2AB-CD91B6E15A8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34661" y="3534312"/>
              <a:ext cx="112412" cy="100800"/>
              <a:chOff x="4252594" y="5064147"/>
              <a:chExt cx="614681" cy="551182"/>
            </a:xfrm>
          </p:grpSpPr>
          <p:sp>
            <p:nvSpPr>
              <p:cNvPr id="82" name="Ellipse 81">
                <a:extLst>
                  <a:ext uri="{FF2B5EF4-FFF2-40B4-BE49-F238E27FC236}">
                    <a16:creationId xmlns:a16="http://schemas.microsoft.com/office/drawing/2014/main" id="{0509FDE4-ACA5-3A4D-9692-440683EADB03}"/>
                  </a:ext>
                </a:extLst>
              </p:cNvPr>
              <p:cNvSpPr/>
              <p:nvPr/>
            </p:nvSpPr>
            <p:spPr>
              <a:xfrm>
                <a:off x="4252594" y="5064147"/>
                <a:ext cx="614681" cy="551182"/>
              </a:xfrm>
              <a:prstGeom prst="ellipse">
                <a:avLst/>
              </a:prstGeom>
              <a:solidFill>
                <a:srgbClr val="F8D4D6"/>
              </a:solidFill>
              <a:ln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Forme libre 82">
                <a:extLst>
                  <a:ext uri="{FF2B5EF4-FFF2-40B4-BE49-F238E27FC236}">
                    <a16:creationId xmlns:a16="http://schemas.microsoft.com/office/drawing/2014/main" id="{96435143-25C1-2D43-9894-F0FCC72A638A}"/>
                  </a:ext>
                </a:extLst>
              </p:cNvPr>
              <p:cNvSpPr/>
              <p:nvPr/>
            </p:nvSpPr>
            <p:spPr>
              <a:xfrm rot="1626919">
                <a:off x="4501344" y="5174269"/>
                <a:ext cx="270994" cy="427696"/>
              </a:xfrm>
              <a:custGeom>
                <a:avLst/>
                <a:gdLst>
                  <a:gd name="connsiteX0" fmla="*/ 188383 w 261408"/>
                  <a:gd name="connsiteY0" fmla="*/ 9525 h 376767"/>
                  <a:gd name="connsiteX1" fmla="*/ 229658 w 261408"/>
                  <a:gd name="connsiteY1" fmla="*/ 57150 h 376767"/>
                  <a:gd name="connsiteX2" fmla="*/ 242358 w 261408"/>
                  <a:gd name="connsiteY2" fmla="*/ 85725 h 376767"/>
                  <a:gd name="connsiteX3" fmla="*/ 251883 w 261408"/>
                  <a:gd name="connsiteY3" fmla="*/ 107950 h 376767"/>
                  <a:gd name="connsiteX4" fmla="*/ 258233 w 261408"/>
                  <a:gd name="connsiteY4" fmla="*/ 146050 h 376767"/>
                  <a:gd name="connsiteX5" fmla="*/ 261408 w 261408"/>
                  <a:gd name="connsiteY5" fmla="*/ 180975 h 376767"/>
                  <a:gd name="connsiteX6" fmla="*/ 258233 w 261408"/>
                  <a:gd name="connsiteY6" fmla="*/ 209550 h 376767"/>
                  <a:gd name="connsiteX7" fmla="*/ 248708 w 261408"/>
                  <a:gd name="connsiteY7" fmla="*/ 247650 h 376767"/>
                  <a:gd name="connsiteX8" fmla="*/ 239183 w 261408"/>
                  <a:gd name="connsiteY8" fmla="*/ 269875 h 376767"/>
                  <a:gd name="connsiteX9" fmla="*/ 216958 w 261408"/>
                  <a:gd name="connsiteY9" fmla="*/ 307975 h 376767"/>
                  <a:gd name="connsiteX10" fmla="*/ 182033 w 261408"/>
                  <a:gd name="connsiteY10" fmla="*/ 333375 h 376767"/>
                  <a:gd name="connsiteX11" fmla="*/ 137583 w 261408"/>
                  <a:gd name="connsiteY11" fmla="*/ 355600 h 376767"/>
                  <a:gd name="connsiteX12" fmla="*/ 74083 w 261408"/>
                  <a:gd name="connsiteY12" fmla="*/ 374650 h 376767"/>
                  <a:gd name="connsiteX13" fmla="*/ 4233 w 261408"/>
                  <a:gd name="connsiteY13" fmla="*/ 368300 h 376767"/>
                  <a:gd name="connsiteX14" fmla="*/ 99483 w 261408"/>
                  <a:gd name="connsiteY14" fmla="*/ 358775 h 376767"/>
                  <a:gd name="connsiteX15" fmla="*/ 169333 w 261408"/>
                  <a:gd name="connsiteY15" fmla="*/ 314325 h 376767"/>
                  <a:gd name="connsiteX16" fmla="*/ 197908 w 261408"/>
                  <a:gd name="connsiteY16" fmla="*/ 273050 h 376767"/>
                  <a:gd name="connsiteX17" fmla="*/ 216958 w 261408"/>
                  <a:gd name="connsiteY17" fmla="*/ 231775 h 376767"/>
                  <a:gd name="connsiteX18" fmla="*/ 223308 w 261408"/>
                  <a:gd name="connsiteY18" fmla="*/ 161925 h 376767"/>
                  <a:gd name="connsiteX19" fmla="*/ 216958 w 261408"/>
                  <a:gd name="connsiteY19" fmla="*/ 114300 h 376767"/>
                  <a:gd name="connsiteX20" fmla="*/ 188383 w 261408"/>
                  <a:gd name="connsiteY20" fmla="*/ 9525 h 376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1408" h="376767">
                    <a:moveTo>
                      <a:pt x="188383" y="9525"/>
                    </a:moveTo>
                    <a:cubicBezTo>
                      <a:pt x="190500" y="0"/>
                      <a:pt x="220662" y="44450"/>
                      <a:pt x="229658" y="57150"/>
                    </a:cubicBezTo>
                    <a:cubicBezTo>
                      <a:pt x="238654" y="69850"/>
                      <a:pt x="238654" y="77258"/>
                      <a:pt x="242358" y="85725"/>
                    </a:cubicBezTo>
                    <a:cubicBezTo>
                      <a:pt x="246062" y="94192"/>
                      <a:pt x="249237" y="97896"/>
                      <a:pt x="251883" y="107950"/>
                    </a:cubicBezTo>
                    <a:cubicBezTo>
                      <a:pt x="254529" y="118004"/>
                      <a:pt x="256646" y="133879"/>
                      <a:pt x="258233" y="146050"/>
                    </a:cubicBezTo>
                    <a:cubicBezTo>
                      <a:pt x="259820" y="158221"/>
                      <a:pt x="261408" y="170392"/>
                      <a:pt x="261408" y="180975"/>
                    </a:cubicBezTo>
                    <a:cubicBezTo>
                      <a:pt x="261408" y="191558"/>
                      <a:pt x="260350" y="198438"/>
                      <a:pt x="258233" y="209550"/>
                    </a:cubicBezTo>
                    <a:cubicBezTo>
                      <a:pt x="256116" y="220662"/>
                      <a:pt x="251883" y="237596"/>
                      <a:pt x="248708" y="247650"/>
                    </a:cubicBezTo>
                    <a:cubicBezTo>
                      <a:pt x="245533" y="257704"/>
                      <a:pt x="244475" y="259821"/>
                      <a:pt x="239183" y="269875"/>
                    </a:cubicBezTo>
                    <a:cubicBezTo>
                      <a:pt x="233891" y="279929"/>
                      <a:pt x="226483" y="297392"/>
                      <a:pt x="216958" y="307975"/>
                    </a:cubicBezTo>
                    <a:cubicBezTo>
                      <a:pt x="207433" y="318558"/>
                      <a:pt x="195262" y="325438"/>
                      <a:pt x="182033" y="333375"/>
                    </a:cubicBezTo>
                    <a:cubicBezTo>
                      <a:pt x="168804" y="341312"/>
                      <a:pt x="155575" y="348721"/>
                      <a:pt x="137583" y="355600"/>
                    </a:cubicBezTo>
                    <a:cubicBezTo>
                      <a:pt x="119591" y="362479"/>
                      <a:pt x="96308" y="372533"/>
                      <a:pt x="74083" y="374650"/>
                    </a:cubicBezTo>
                    <a:cubicBezTo>
                      <a:pt x="51858" y="376767"/>
                      <a:pt x="0" y="370946"/>
                      <a:pt x="4233" y="368300"/>
                    </a:cubicBezTo>
                    <a:cubicBezTo>
                      <a:pt x="8466" y="365654"/>
                      <a:pt x="71966" y="367771"/>
                      <a:pt x="99483" y="358775"/>
                    </a:cubicBezTo>
                    <a:cubicBezTo>
                      <a:pt x="127000" y="349779"/>
                      <a:pt x="152929" y="328613"/>
                      <a:pt x="169333" y="314325"/>
                    </a:cubicBezTo>
                    <a:cubicBezTo>
                      <a:pt x="185737" y="300037"/>
                      <a:pt x="189971" y="286808"/>
                      <a:pt x="197908" y="273050"/>
                    </a:cubicBezTo>
                    <a:cubicBezTo>
                      <a:pt x="205846" y="259292"/>
                      <a:pt x="212725" y="250296"/>
                      <a:pt x="216958" y="231775"/>
                    </a:cubicBezTo>
                    <a:cubicBezTo>
                      <a:pt x="221191" y="213254"/>
                      <a:pt x="223308" y="181504"/>
                      <a:pt x="223308" y="161925"/>
                    </a:cubicBezTo>
                    <a:cubicBezTo>
                      <a:pt x="223308" y="142346"/>
                      <a:pt x="220133" y="132292"/>
                      <a:pt x="216958" y="114300"/>
                    </a:cubicBezTo>
                    <a:cubicBezTo>
                      <a:pt x="213783" y="96308"/>
                      <a:pt x="186266" y="19050"/>
                      <a:pt x="188383" y="9525"/>
                    </a:cubicBezTo>
                    <a:close/>
                  </a:path>
                </a:pathLst>
              </a:custGeom>
              <a:solidFill>
                <a:srgbClr val="ECBDC3"/>
              </a:solidFill>
              <a:ln>
                <a:solidFill>
                  <a:srgbClr val="ECBDC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9" name="Grouper 165">
              <a:extLst>
                <a:ext uri="{FF2B5EF4-FFF2-40B4-BE49-F238E27FC236}">
                  <a16:creationId xmlns:a16="http://schemas.microsoft.com/office/drawing/2014/main" id="{AAB60E28-D933-D348-A922-FC431802004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84569" y="3534312"/>
              <a:ext cx="112412" cy="100800"/>
              <a:chOff x="4252594" y="5064147"/>
              <a:chExt cx="614681" cy="551182"/>
            </a:xfrm>
          </p:grpSpPr>
          <p:sp>
            <p:nvSpPr>
              <p:cNvPr id="80" name="Ellipse 79">
                <a:extLst>
                  <a:ext uri="{FF2B5EF4-FFF2-40B4-BE49-F238E27FC236}">
                    <a16:creationId xmlns:a16="http://schemas.microsoft.com/office/drawing/2014/main" id="{82FEE695-C144-F746-8932-736276130B93}"/>
                  </a:ext>
                </a:extLst>
              </p:cNvPr>
              <p:cNvSpPr/>
              <p:nvPr/>
            </p:nvSpPr>
            <p:spPr>
              <a:xfrm>
                <a:off x="4252594" y="5064147"/>
                <a:ext cx="614681" cy="551182"/>
              </a:xfrm>
              <a:prstGeom prst="ellipse">
                <a:avLst/>
              </a:prstGeom>
              <a:solidFill>
                <a:srgbClr val="F8D4D6"/>
              </a:solidFill>
              <a:ln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Forme libre 80">
                <a:extLst>
                  <a:ext uri="{FF2B5EF4-FFF2-40B4-BE49-F238E27FC236}">
                    <a16:creationId xmlns:a16="http://schemas.microsoft.com/office/drawing/2014/main" id="{4399FBA7-ED5F-F44F-BAF2-F08FB076C22A}"/>
                  </a:ext>
                </a:extLst>
              </p:cNvPr>
              <p:cNvSpPr/>
              <p:nvPr/>
            </p:nvSpPr>
            <p:spPr>
              <a:xfrm rot="1626919">
                <a:off x="4501344" y="5174269"/>
                <a:ext cx="270994" cy="427696"/>
              </a:xfrm>
              <a:custGeom>
                <a:avLst/>
                <a:gdLst>
                  <a:gd name="connsiteX0" fmla="*/ 188383 w 261408"/>
                  <a:gd name="connsiteY0" fmla="*/ 9525 h 376767"/>
                  <a:gd name="connsiteX1" fmla="*/ 229658 w 261408"/>
                  <a:gd name="connsiteY1" fmla="*/ 57150 h 376767"/>
                  <a:gd name="connsiteX2" fmla="*/ 242358 w 261408"/>
                  <a:gd name="connsiteY2" fmla="*/ 85725 h 376767"/>
                  <a:gd name="connsiteX3" fmla="*/ 251883 w 261408"/>
                  <a:gd name="connsiteY3" fmla="*/ 107950 h 376767"/>
                  <a:gd name="connsiteX4" fmla="*/ 258233 w 261408"/>
                  <a:gd name="connsiteY4" fmla="*/ 146050 h 376767"/>
                  <a:gd name="connsiteX5" fmla="*/ 261408 w 261408"/>
                  <a:gd name="connsiteY5" fmla="*/ 180975 h 376767"/>
                  <a:gd name="connsiteX6" fmla="*/ 258233 w 261408"/>
                  <a:gd name="connsiteY6" fmla="*/ 209550 h 376767"/>
                  <a:gd name="connsiteX7" fmla="*/ 248708 w 261408"/>
                  <a:gd name="connsiteY7" fmla="*/ 247650 h 376767"/>
                  <a:gd name="connsiteX8" fmla="*/ 239183 w 261408"/>
                  <a:gd name="connsiteY8" fmla="*/ 269875 h 376767"/>
                  <a:gd name="connsiteX9" fmla="*/ 216958 w 261408"/>
                  <a:gd name="connsiteY9" fmla="*/ 307975 h 376767"/>
                  <a:gd name="connsiteX10" fmla="*/ 182033 w 261408"/>
                  <a:gd name="connsiteY10" fmla="*/ 333375 h 376767"/>
                  <a:gd name="connsiteX11" fmla="*/ 137583 w 261408"/>
                  <a:gd name="connsiteY11" fmla="*/ 355600 h 376767"/>
                  <a:gd name="connsiteX12" fmla="*/ 74083 w 261408"/>
                  <a:gd name="connsiteY12" fmla="*/ 374650 h 376767"/>
                  <a:gd name="connsiteX13" fmla="*/ 4233 w 261408"/>
                  <a:gd name="connsiteY13" fmla="*/ 368300 h 376767"/>
                  <a:gd name="connsiteX14" fmla="*/ 99483 w 261408"/>
                  <a:gd name="connsiteY14" fmla="*/ 358775 h 376767"/>
                  <a:gd name="connsiteX15" fmla="*/ 169333 w 261408"/>
                  <a:gd name="connsiteY15" fmla="*/ 314325 h 376767"/>
                  <a:gd name="connsiteX16" fmla="*/ 197908 w 261408"/>
                  <a:gd name="connsiteY16" fmla="*/ 273050 h 376767"/>
                  <a:gd name="connsiteX17" fmla="*/ 216958 w 261408"/>
                  <a:gd name="connsiteY17" fmla="*/ 231775 h 376767"/>
                  <a:gd name="connsiteX18" fmla="*/ 223308 w 261408"/>
                  <a:gd name="connsiteY18" fmla="*/ 161925 h 376767"/>
                  <a:gd name="connsiteX19" fmla="*/ 216958 w 261408"/>
                  <a:gd name="connsiteY19" fmla="*/ 114300 h 376767"/>
                  <a:gd name="connsiteX20" fmla="*/ 188383 w 261408"/>
                  <a:gd name="connsiteY20" fmla="*/ 9525 h 376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1408" h="376767">
                    <a:moveTo>
                      <a:pt x="188383" y="9525"/>
                    </a:moveTo>
                    <a:cubicBezTo>
                      <a:pt x="190500" y="0"/>
                      <a:pt x="220662" y="44450"/>
                      <a:pt x="229658" y="57150"/>
                    </a:cubicBezTo>
                    <a:cubicBezTo>
                      <a:pt x="238654" y="69850"/>
                      <a:pt x="238654" y="77258"/>
                      <a:pt x="242358" y="85725"/>
                    </a:cubicBezTo>
                    <a:cubicBezTo>
                      <a:pt x="246062" y="94192"/>
                      <a:pt x="249237" y="97896"/>
                      <a:pt x="251883" y="107950"/>
                    </a:cubicBezTo>
                    <a:cubicBezTo>
                      <a:pt x="254529" y="118004"/>
                      <a:pt x="256646" y="133879"/>
                      <a:pt x="258233" y="146050"/>
                    </a:cubicBezTo>
                    <a:cubicBezTo>
                      <a:pt x="259820" y="158221"/>
                      <a:pt x="261408" y="170392"/>
                      <a:pt x="261408" y="180975"/>
                    </a:cubicBezTo>
                    <a:cubicBezTo>
                      <a:pt x="261408" y="191558"/>
                      <a:pt x="260350" y="198438"/>
                      <a:pt x="258233" y="209550"/>
                    </a:cubicBezTo>
                    <a:cubicBezTo>
                      <a:pt x="256116" y="220662"/>
                      <a:pt x="251883" y="237596"/>
                      <a:pt x="248708" y="247650"/>
                    </a:cubicBezTo>
                    <a:cubicBezTo>
                      <a:pt x="245533" y="257704"/>
                      <a:pt x="244475" y="259821"/>
                      <a:pt x="239183" y="269875"/>
                    </a:cubicBezTo>
                    <a:cubicBezTo>
                      <a:pt x="233891" y="279929"/>
                      <a:pt x="226483" y="297392"/>
                      <a:pt x="216958" y="307975"/>
                    </a:cubicBezTo>
                    <a:cubicBezTo>
                      <a:pt x="207433" y="318558"/>
                      <a:pt x="195262" y="325438"/>
                      <a:pt x="182033" y="333375"/>
                    </a:cubicBezTo>
                    <a:cubicBezTo>
                      <a:pt x="168804" y="341312"/>
                      <a:pt x="155575" y="348721"/>
                      <a:pt x="137583" y="355600"/>
                    </a:cubicBezTo>
                    <a:cubicBezTo>
                      <a:pt x="119591" y="362479"/>
                      <a:pt x="96308" y="372533"/>
                      <a:pt x="74083" y="374650"/>
                    </a:cubicBezTo>
                    <a:cubicBezTo>
                      <a:pt x="51858" y="376767"/>
                      <a:pt x="0" y="370946"/>
                      <a:pt x="4233" y="368300"/>
                    </a:cubicBezTo>
                    <a:cubicBezTo>
                      <a:pt x="8466" y="365654"/>
                      <a:pt x="71966" y="367771"/>
                      <a:pt x="99483" y="358775"/>
                    </a:cubicBezTo>
                    <a:cubicBezTo>
                      <a:pt x="127000" y="349779"/>
                      <a:pt x="152929" y="328613"/>
                      <a:pt x="169333" y="314325"/>
                    </a:cubicBezTo>
                    <a:cubicBezTo>
                      <a:pt x="185737" y="300037"/>
                      <a:pt x="189971" y="286808"/>
                      <a:pt x="197908" y="273050"/>
                    </a:cubicBezTo>
                    <a:cubicBezTo>
                      <a:pt x="205846" y="259292"/>
                      <a:pt x="212725" y="250296"/>
                      <a:pt x="216958" y="231775"/>
                    </a:cubicBezTo>
                    <a:cubicBezTo>
                      <a:pt x="221191" y="213254"/>
                      <a:pt x="223308" y="181504"/>
                      <a:pt x="223308" y="161925"/>
                    </a:cubicBezTo>
                    <a:cubicBezTo>
                      <a:pt x="223308" y="142346"/>
                      <a:pt x="220133" y="132292"/>
                      <a:pt x="216958" y="114300"/>
                    </a:cubicBezTo>
                    <a:cubicBezTo>
                      <a:pt x="213783" y="96308"/>
                      <a:pt x="186266" y="19050"/>
                      <a:pt x="188383" y="9525"/>
                    </a:cubicBezTo>
                    <a:close/>
                  </a:path>
                </a:pathLst>
              </a:custGeom>
              <a:solidFill>
                <a:srgbClr val="ECBDC3"/>
              </a:solidFill>
              <a:ln>
                <a:solidFill>
                  <a:srgbClr val="ECBDC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90" name="Ellipse 89">
            <a:extLst>
              <a:ext uri="{FF2B5EF4-FFF2-40B4-BE49-F238E27FC236}">
                <a16:creationId xmlns:a16="http://schemas.microsoft.com/office/drawing/2014/main" id="{2F6BAD59-21C8-A346-AF8E-03563B079C27}"/>
              </a:ext>
            </a:extLst>
          </p:cNvPr>
          <p:cNvSpPr/>
          <p:nvPr/>
        </p:nvSpPr>
        <p:spPr>
          <a:xfrm>
            <a:off x="8595602" y="4629764"/>
            <a:ext cx="812024" cy="9273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B3B6ECFE-F66B-1A42-8FCB-29324EF224F3}"/>
              </a:ext>
            </a:extLst>
          </p:cNvPr>
          <p:cNvSpPr/>
          <p:nvPr/>
        </p:nvSpPr>
        <p:spPr>
          <a:xfrm>
            <a:off x="7982789" y="5427338"/>
            <a:ext cx="951455" cy="10328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2" name="Forme libre 91">
            <a:extLst>
              <a:ext uri="{FF2B5EF4-FFF2-40B4-BE49-F238E27FC236}">
                <a16:creationId xmlns:a16="http://schemas.microsoft.com/office/drawing/2014/main" id="{D4D481E8-329E-1047-82AD-628F4155D24D}"/>
              </a:ext>
            </a:extLst>
          </p:cNvPr>
          <p:cNvSpPr/>
          <p:nvPr/>
        </p:nvSpPr>
        <p:spPr>
          <a:xfrm rot="20466872">
            <a:off x="4322864" y="4587504"/>
            <a:ext cx="1592051" cy="1330419"/>
          </a:xfrm>
          <a:custGeom>
            <a:avLst/>
            <a:gdLst>
              <a:gd name="connsiteX0" fmla="*/ 40288 w 1744092"/>
              <a:gd name="connsiteY0" fmla="*/ 886559 h 1345413"/>
              <a:gd name="connsiteX1" fmla="*/ 8757 w 1744092"/>
              <a:gd name="connsiteY1" fmla="*/ 618545 h 1345413"/>
              <a:gd name="connsiteX2" fmla="*/ 182177 w 1744092"/>
              <a:gd name="connsiteY2" fmla="*/ 255938 h 1345413"/>
              <a:gd name="connsiteX3" fmla="*/ 623612 w 1744092"/>
              <a:gd name="connsiteY3" fmla="*/ 35221 h 1345413"/>
              <a:gd name="connsiteX4" fmla="*/ 1096577 w 1744092"/>
              <a:gd name="connsiteY4" fmla="*/ 19455 h 1345413"/>
              <a:gd name="connsiteX5" fmla="*/ 1427653 w 1744092"/>
              <a:gd name="connsiteY5" fmla="*/ 224407 h 1345413"/>
              <a:gd name="connsiteX6" fmla="*/ 1664136 w 1744092"/>
              <a:gd name="connsiteY6" fmla="*/ 445124 h 1345413"/>
              <a:gd name="connsiteX7" fmla="*/ 1742964 w 1744092"/>
              <a:gd name="connsiteY7" fmla="*/ 760435 h 1345413"/>
              <a:gd name="connsiteX8" fmla="*/ 1616840 w 1744092"/>
              <a:gd name="connsiteY8" fmla="*/ 902324 h 1345413"/>
              <a:gd name="connsiteX9" fmla="*/ 1506481 w 1744092"/>
              <a:gd name="connsiteY9" fmla="*/ 886559 h 1345413"/>
              <a:gd name="connsiteX10" fmla="*/ 1601074 w 1744092"/>
              <a:gd name="connsiteY10" fmla="*/ 1012683 h 1345413"/>
              <a:gd name="connsiteX11" fmla="*/ 1443419 w 1744092"/>
              <a:gd name="connsiteY11" fmla="*/ 1249166 h 1345413"/>
              <a:gd name="connsiteX12" fmla="*/ 1269998 w 1744092"/>
              <a:gd name="connsiteY12" fmla="*/ 1343759 h 1345413"/>
              <a:gd name="connsiteX13" fmla="*/ 1096577 w 1744092"/>
              <a:gd name="connsiteY13" fmla="*/ 1296462 h 1345413"/>
              <a:gd name="connsiteX14" fmla="*/ 986219 w 1744092"/>
              <a:gd name="connsiteY14" fmla="*/ 1138807 h 1345413"/>
              <a:gd name="connsiteX15" fmla="*/ 970453 w 1744092"/>
              <a:gd name="connsiteY15" fmla="*/ 1107276 h 1345413"/>
              <a:gd name="connsiteX16" fmla="*/ 765502 w 1744092"/>
              <a:gd name="connsiteY16" fmla="*/ 1154573 h 1345413"/>
              <a:gd name="connsiteX17" fmla="*/ 481722 w 1744092"/>
              <a:gd name="connsiteY17" fmla="*/ 1154573 h 1345413"/>
              <a:gd name="connsiteX18" fmla="*/ 355598 w 1744092"/>
              <a:gd name="connsiteY18" fmla="*/ 1091510 h 1345413"/>
              <a:gd name="connsiteX19" fmla="*/ 308302 w 1744092"/>
              <a:gd name="connsiteY19" fmla="*/ 1028448 h 1345413"/>
              <a:gd name="connsiteX20" fmla="*/ 166412 w 1744092"/>
              <a:gd name="connsiteY20" fmla="*/ 1012683 h 1345413"/>
              <a:gd name="connsiteX21" fmla="*/ 40288 w 1744092"/>
              <a:gd name="connsiteY21" fmla="*/ 886559 h 134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44092" h="1345413">
                <a:moveTo>
                  <a:pt x="40288" y="886559"/>
                </a:moveTo>
                <a:cubicBezTo>
                  <a:pt x="14012" y="820869"/>
                  <a:pt x="-14891" y="723649"/>
                  <a:pt x="8757" y="618545"/>
                </a:cubicBezTo>
                <a:cubicBezTo>
                  <a:pt x="32405" y="513441"/>
                  <a:pt x="79701" y="353159"/>
                  <a:pt x="182177" y="255938"/>
                </a:cubicBezTo>
                <a:cubicBezTo>
                  <a:pt x="284653" y="158717"/>
                  <a:pt x="471212" y="74635"/>
                  <a:pt x="623612" y="35221"/>
                </a:cubicBezTo>
                <a:cubicBezTo>
                  <a:pt x="776012" y="-4193"/>
                  <a:pt x="962570" y="-12076"/>
                  <a:pt x="1096577" y="19455"/>
                </a:cubicBezTo>
                <a:cubicBezTo>
                  <a:pt x="1230584" y="50986"/>
                  <a:pt x="1333060" y="153462"/>
                  <a:pt x="1427653" y="224407"/>
                </a:cubicBezTo>
                <a:cubicBezTo>
                  <a:pt x="1522246" y="295352"/>
                  <a:pt x="1611584" y="355786"/>
                  <a:pt x="1664136" y="445124"/>
                </a:cubicBezTo>
                <a:cubicBezTo>
                  <a:pt x="1716688" y="534462"/>
                  <a:pt x="1750847" y="684235"/>
                  <a:pt x="1742964" y="760435"/>
                </a:cubicBezTo>
                <a:cubicBezTo>
                  <a:pt x="1735081" y="836635"/>
                  <a:pt x="1656254" y="881303"/>
                  <a:pt x="1616840" y="902324"/>
                </a:cubicBezTo>
                <a:cubicBezTo>
                  <a:pt x="1577426" y="923345"/>
                  <a:pt x="1509109" y="868166"/>
                  <a:pt x="1506481" y="886559"/>
                </a:cubicBezTo>
                <a:cubicBezTo>
                  <a:pt x="1503853" y="904952"/>
                  <a:pt x="1611584" y="952249"/>
                  <a:pt x="1601074" y="1012683"/>
                </a:cubicBezTo>
                <a:cubicBezTo>
                  <a:pt x="1590564" y="1073117"/>
                  <a:pt x="1498598" y="1193987"/>
                  <a:pt x="1443419" y="1249166"/>
                </a:cubicBezTo>
                <a:cubicBezTo>
                  <a:pt x="1388240" y="1304345"/>
                  <a:pt x="1327805" y="1335876"/>
                  <a:pt x="1269998" y="1343759"/>
                </a:cubicBezTo>
                <a:cubicBezTo>
                  <a:pt x="1212191" y="1351642"/>
                  <a:pt x="1143873" y="1330621"/>
                  <a:pt x="1096577" y="1296462"/>
                </a:cubicBezTo>
                <a:cubicBezTo>
                  <a:pt x="1049281" y="1262303"/>
                  <a:pt x="1007240" y="1170338"/>
                  <a:pt x="986219" y="1138807"/>
                </a:cubicBezTo>
                <a:cubicBezTo>
                  <a:pt x="965198" y="1107276"/>
                  <a:pt x="1007239" y="1104648"/>
                  <a:pt x="970453" y="1107276"/>
                </a:cubicBezTo>
                <a:cubicBezTo>
                  <a:pt x="933667" y="1109904"/>
                  <a:pt x="846957" y="1146690"/>
                  <a:pt x="765502" y="1154573"/>
                </a:cubicBezTo>
                <a:cubicBezTo>
                  <a:pt x="684047" y="1162456"/>
                  <a:pt x="550039" y="1165084"/>
                  <a:pt x="481722" y="1154573"/>
                </a:cubicBezTo>
                <a:cubicBezTo>
                  <a:pt x="413405" y="1144063"/>
                  <a:pt x="384501" y="1112531"/>
                  <a:pt x="355598" y="1091510"/>
                </a:cubicBezTo>
                <a:cubicBezTo>
                  <a:pt x="326695" y="1070489"/>
                  <a:pt x="339833" y="1041586"/>
                  <a:pt x="308302" y="1028448"/>
                </a:cubicBezTo>
                <a:cubicBezTo>
                  <a:pt x="276771" y="1015310"/>
                  <a:pt x="213709" y="1036331"/>
                  <a:pt x="166412" y="1012683"/>
                </a:cubicBezTo>
                <a:cubicBezTo>
                  <a:pt x="119115" y="989035"/>
                  <a:pt x="66564" y="952249"/>
                  <a:pt x="40288" y="886559"/>
                </a:cubicBezTo>
                <a:close/>
              </a:path>
            </a:pathLst>
          </a:custGeom>
          <a:solidFill>
            <a:srgbClr val="ADC4FF">
              <a:alpha val="4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fr-FR" sz="1662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93" name="Forme libre 92">
            <a:extLst>
              <a:ext uri="{FF2B5EF4-FFF2-40B4-BE49-F238E27FC236}">
                <a16:creationId xmlns:a16="http://schemas.microsoft.com/office/drawing/2014/main" id="{0A997616-3D62-854B-99B5-AFDE1CBF27DF}"/>
              </a:ext>
            </a:extLst>
          </p:cNvPr>
          <p:cNvSpPr/>
          <p:nvPr/>
        </p:nvSpPr>
        <p:spPr>
          <a:xfrm>
            <a:off x="4941125" y="48080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Forme libre 93">
            <a:extLst>
              <a:ext uri="{FF2B5EF4-FFF2-40B4-BE49-F238E27FC236}">
                <a16:creationId xmlns:a16="http://schemas.microsoft.com/office/drawing/2014/main" id="{08FF6006-D9FF-3A45-8FF5-09C77FE1832A}"/>
              </a:ext>
            </a:extLst>
          </p:cNvPr>
          <p:cNvSpPr/>
          <p:nvPr/>
        </p:nvSpPr>
        <p:spPr>
          <a:xfrm>
            <a:off x="5093525" y="49604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Forme libre 94">
            <a:extLst>
              <a:ext uri="{FF2B5EF4-FFF2-40B4-BE49-F238E27FC236}">
                <a16:creationId xmlns:a16="http://schemas.microsoft.com/office/drawing/2014/main" id="{D9E8021C-B997-B641-8DCE-1A16FCA2630E}"/>
              </a:ext>
            </a:extLst>
          </p:cNvPr>
          <p:cNvSpPr/>
          <p:nvPr/>
        </p:nvSpPr>
        <p:spPr>
          <a:xfrm>
            <a:off x="5245925" y="51128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Forme libre 95">
            <a:extLst>
              <a:ext uri="{FF2B5EF4-FFF2-40B4-BE49-F238E27FC236}">
                <a16:creationId xmlns:a16="http://schemas.microsoft.com/office/drawing/2014/main" id="{66C54AE2-1019-3249-8D93-8333DB24DFCB}"/>
              </a:ext>
            </a:extLst>
          </p:cNvPr>
          <p:cNvSpPr/>
          <p:nvPr/>
        </p:nvSpPr>
        <p:spPr>
          <a:xfrm>
            <a:off x="5398325" y="52652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Forme libre 96">
            <a:extLst>
              <a:ext uri="{FF2B5EF4-FFF2-40B4-BE49-F238E27FC236}">
                <a16:creationId xmlns:a16="http://schemas.microsoft.com/office/drawing/2014/main" id="{5A0FB2AA-E4A0-944B-8D33-A9E8E5FA0665}"/>
              </a:ext>
            </a:extLst>
          </p:cNvPr>
          <p:cNvSpPr/>
          <p:nvPr/>
        </p:nvSpPr>
        <p:spPr>
          <a:xfrm>
            <a:off x="4808984" y="49604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Forme libre 97">
            <a:extLst>
              <a:ext uri="{FF2B5EF4-FFF2-40B4-BE49-F238E27FC236}">
                <a16:creationId xmlns:a16="http://schemas.microsoft.com/office/drawing/2014/main" id="{8658D1CB-F4F0-E544-91A8-02D9C1C5C9F7}"/>
              </a:ext>
            </a:extLst>
          </p:cNvPr>
          <p:cNvSpPr/>
          <p:nvPr/>
        </p:nvSpPr>
        <p:spPr>
          <a:xfrm>
            <a:off x="4676843" y="51128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Forme libre 98">
            <a:extLst>
              <a:ext uri="{FF2B5EF4-FFF2-40B4-BE49-F238E27FC236}">
                <a16:creationId xmlns:a16="http://schemas.microsoft.com/office/drawing/2014/main" id="{D6D73674-7114-B044-B84A-2C5B0F0F1E7F}"/>
              </a:ext>
            </a:extLst>
          </p:cNvPr>
          <p:cNvSpPr/>
          <p:nvPr/>
        </p:nvSpPr>
        <p:spPr>
          <a:xfrm>
            <a:off x="4788258" y="52652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Forme libre 99">
            <a:extLst>
              <a:ext uri="{FF2B5EF4-FFF2-40B4-BE49-F238E27FC236}">
                <a16:creationId xmlns:a16="http://schemas.microsoft.com/office/drawing/2014/main" id="{1147D0C9-014A-5948-9C80-2190461DE7BC}"/>
              </a:ext>
            </a:extLst>
          </p:cNvPr>
          <p:cNvSpPr/>
          <p:nvPr/>
        </p:nvSpPr>
        <p:spPr>
          <a:xfrm>
            <a:off x="4899673" y="54176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Forme libre 100">
            <a:extLst>
              <a:ext uri="{FF2B5EF4-FFF2-40B4-BE49-F238E27FC236}">
                <a16:creationId xmlns:a16="http://schemas.microsoft.com/office/drawing/2014/main" id="{CA2228EA-038B-7F4A-86A6-9F2E5D663F99}"/>
              </a:ext>
            </a:extLst>
          </p:cNvPr>
          <p:cNvSpPr/>
          <p:nvPr/>
        </p:nvSpPr>
        <p:spPr>
          <a:xfrm>
            <a:off x="4592960" y="5375894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Forme libre 101">
            <a:extLst>
              <a:ext uri="{FF2B5EF4-FFF2-40B4-BE49-F238E27FC236}">
                <a16:creationId xmlns:a16="http://schemas.microsoft.com/office/drawing/2014/main" id="{829AA445-94FF-CA4E-8827-8D6DBFC48596}"/>
              </a:ext>
            </a:extLst>
          </p:cNvPr>
          <p:cNvSpPr/>
          <p:nvPr/>
        </p:nvSpPr>
        <p:spPr>
          <a:xfrm>
            <a:off x="4428218" y="4943846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Forme libre 102">
            <a:extLst>
              <a:ext uri="{FF2B5EF4-FFF2-40B4-BE49-F238E27FC236}">
                <a16:creationId xmlns:a16="http://schemas.microsoft.com/office/drawing/2014/main" id="{C577AD79-3603-5941-A1CB-3A5F0CD01F95}"/>
              </a:ext>
            </a:extLst>
          </p:cNvPr>
          <p:cNvSpPr/>
          <p:nvPr/>
        </p:nvSpPr>
        <p:spPr>
          <a:xfrm>
            <a:off x="4644242" y="4810469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Forme libre 103">
            <a:extLst>
              <a:ext uri="{FF2B5EF4-FFF2-40B4-BE49-F238E27FC236}">
                <a16:creationId xmlns:a16="http://schemas.microsoft.com/office/drawing/2014/main" id="{4955C7C8-04CA-EE4A-8758-BADDA9CDC289}"/>
              </a:ext>
            </a:extLst>
          </p:cNvPr>
          <p:cNvSpPr/>
          <p:nvPr/>
        </p:nvSpPr>
        <p:spPr>
          <a:xfrm>
            <a:off x="5220306" y="4810469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5" name="Connecteur droit avec flèche 104">
            <a:extLst>
              <a:ext uri="{FF2B5EF4-FFF2-40B4-BE49-F238E27FC236}">
                <a16:creationId xmlns:a16="http://schemas.microsoft.com/office/drawing/2014/main" id="{FD09D0D5-5592-294B-A9D4-6642BFDFACFF}"/>
              </a:ext>
            </a:extLst>
          </p:cNvPr>
          <p:cNvCxnSpPr>
            <a:cxnSpLocks/>
          </p:cNvCxnSpPr>
          <p:nvPr/>
        </p:nvCxnSpPr>
        <p:spPr>
          <a:xfrm flipH="1">
            <a:off x="3640104" y="5571963"/>
            <a:ext cx="663636" cy="697823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ZoneTexte 105">
            <a:extLst>
              <a:ext uri="{FF2B5EF4-FFF2-40B4-BE49-F238E27FC236}">
                <a16:creationId xmlns:a16="http://schemas.microsoft.com/office/drawing/2014/main" id="{B3531EAF-6C27-0F46-AD12-5E6A134CC654}"/>
              </a:ext>
            </a:extLst>
          </p:cNvPr>
          <p:cNvSpPr txBox="1"/>
          <p:nvPr/>
        </p:nvSpPr>
        <p:spPr>
          <a:xfrm>
            <a:off x="2540953" y="6167981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11891"/>
                </a:solidFill>
              </a:rPr>
              <a:t>Addiction</a:t>
            </a:r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id="{74F4448A-AC05-3141-85CF-94A5289A83B4}"/>
              </a:ext>
            </a:extLst>
          </p:cNvPr>
          <p:cNvSpPr txBox="1"/>
          <p:nvPr/>
        </p:nvSpPr>
        <p:spPr>
          <a:xfrm>
            <a:off x="2499718" y="4916358"/>
            <a:ext cx="766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11891"/>
                </a:solidFill>
              </a:rPr>
              <a:t> THDA</a:t>
            </a:r>
          </a:p>
        </p:txBody>
      </p:sp>
      <p:sp>
        <p:nvSpPr>
          <p:cNvPr id="108" name="Forme libre 107">
            <a:extLst>
              <a:ext uri="{FF2B5EF4-FFF2-40B4-BE49-F238E27FC236}">
                <a16:creationId xmlns:a16="http://schemas.microsoft.com/office/drawing/2014/main" id="{4423012B-6AC1-B74C-8950-E8532213775B}"/>
              </a:ext>
            </a:extLst>
          </p:cNvPr>
          <p:cNvSpPr/>
          <p:nvPr/>
        </p:nvSpPr>
        <p:spPr>
          <a:xfrm>
            <a:off x="4953000" y="4663776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Forme libre 108">
            <a:extLst>
              <a:ext uri="{FF2B5EF4-FFF2-40B4-BE49-F238E27FC236}">
                <a16:creationId xmlns:a16="http://schemas.microsoft.com/office/drawing/2014/main" id="{67493B11-3C1C-0C41-9F39-130EA16D1CED}"/>
              </a:ext>
            </a:extLst>
          </p:cNvPr>
          <p:cNvSpPr/>
          <p:nvPr/>
        </p:nvSpPr>
        <p:spPr>
          <a:xfrm>
            <a:off x="5508338" y="4951808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Forme libre 109">
            <a:extLst>
              <a:ext uri="{FF2B5EF4-FFF2-40B4-BE49-F238E27FC236}">
                <a16:creationId xmlns:a16="http://schemas.microsoft.com/office/drawing/2014/main" id="{65E0E8D3-5A6D-8943-9F77-40F131528C33}"/>
              </a:ext>
            </a:extLst>
          </p:cNvPr>
          <p:cNvSpPr/>
          <p:nvPr/>
        </p:nvSpPr>
        <p:spPr>
          <a:xfrm>
            <a:off x="5457056" y="5527872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Forme libre 110">
            <a:extLst>
              <a:ext uri="{FF2B5EF4-FFF2-40B4-BE49-F238E27FC236}">
                <a16:creationId xmlns:a16="http://schemas.microsoft.com/office/drawing/2014/main" id="{3DDC51A6-94B9-544F-A9FC-E107C5B111AA}"/>
              </a:ext>
            </a:extLst>
          </p:cNvPr>
          <p:cNvSpPr/>
          <p:nvPr/>
        </p:nvSpPr>
        <p:spPr>
          <a:xfrm>
            <a:off x="4428218" y="5301209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3050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73D9BBC-A1AF-8C42-B16E-80095971DCDB}"/>
              </a:ext>
            </a:extLst>
          </p:cNvPr>
          <p:cNvSpPr/>
          <p:nvPr/>
        </p:nvSpPr>
        <p:spPr>
          <a:xfrm>
            <a:off x="4020139" y="1106439"/>
            <a:ext cx="1828214" cy="3763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844083">
              <a:defRPr/>
            </a:pPr>
            <a:r>
              <a:rPr lang="fr-FR" sz="1846" dirty="0">
                <a:solidFill>
                  <a:srgbClr val="002060"/>
                </a:solidFill>
                <a:latin typeface="Segoe UI"/>
                <a:cs typeface="Segoe UI"/>
              </a:rPr>
              <a:t>Cerveau fœtal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BC815B-AEF6-014D-A3FC-59DAAEFAC2CA}"/>
              </a:ext>
            </a:extLst>
          </p:cNvPr>
          <p:cNvSpPr/>
          <p:nvPr/>
        </p:nvSpPr>
        <p:spPr>
          <a:xfrm>
            <a:off x="461945" y="1025728"/>
            <a:ext cx="8960927" cy="5725801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fr-FR" sz="1662" kern="0">
              <a:solidFill>
                <a:srgbClr val="5B9BD5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ADCD6D1-9B82-6E4D-B87F-F3D6A55B0DA9}"/>
              </a:ext>
            </a:extLst>
          </p:cNvPr>
          <p:cNvSpPr/>
          <p:nvPr/>
        </p:nvSpPr>
        <p:spPr>
          <a:xfrm>
            <a:off x="629929" y="1935594"/>
            <a:ext cx="1880088" cy="6652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>
              <a:defRPr/>
            </a:pPr>
            <a:r>
              <a:rPr lang="fr-FR" sz="1600" dirty="0">
                <a:solidFill>
                  <a:prstClr val="black"/>
                </a:solidFill>
                <a:latin typeface="Segoe UI"/>
                <a:cs typeface="Segoe UI"/>
              </a:rPr>
              <a:t>Oxydant stress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9C1A1A6-8048-914C-B828-93F035107588}"/>
              </a:ext>
            </a:extLst>
          </p:cNvPr>
          <p:cNvSpPr/>
          <p:nvPr/>
        </p:nvSpPr>
        <p:spPr>
          <a:xfrm>
            <a:off x="7009976" y="1296684"/>
            <a:ext cx="1651488" cy="555381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>
              <a:defRPr/>
            </a:pPr>
            <a:r>
              <a:rPr lang="fr-FR" sz="1600" dirty="0">
                <a:solidFill>
                  <a:prstClr val="black"/>
                </a:solidFill>
                <a:latin typeface="Segoe UI"/>
                <a:cs typeface="Segoe UI"/>
              </a:rPr>
              <a:t>Infections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716DFE6-1041-F24A-BBFF-09B37AE778B1}"/>
              </a:ext>
            </a:extLst>
          </p:cNvPr>
          <p:cNvSpPr/>
          <p:nvPr/>
        </p:nvSpPr>
        <p:spPr>
          <a:xfrm>
            <a:off x="6914726" y="2635372"/>
            <a:ext cx="2149748" cy="627185"/>
          </a:xfrm>
          <a:prstGeom prst="ellipse">
            <a:avLst/>
          </a:prstGeom>
          <a:solidFill>
            <a:srgbClr val="FFFFFF"/>
          </a:solidFill>
          <a:ln>
            <a:solidFill>
              <a:srgbClr val="95373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>
              <a:defRPr/>
            </a:pPr>
            <a:r>
              <a:rPr lang="fr-FR" sz="1600" dirty="0">
                <a:solidFill>
                  <a:prstClr val="black"/>
                </a:solidFill>
                <a:latin typeface="Segoe UI"/>
                <a:cs typeface="Segoe UI"/>
              </a:rPr>
              <a:t>Stress</a:t>
            </a:r>
          </a:p>
          <a:p>
            <a:pPr algn="ctr" defTabSz="844083">
              <a:defRPr/>
            </a:pPr>
            <a:r>
              <a:rPr lang="fr-FR" sz="1600" dirty="0">
                <a:solidFill>
                  <a:prstClr val="black"/>
                </a:solidFill>
                <a:latin typeface="Segoe UI"/>
                <a:cs typeface="Segoe UI"/>
              </a:rPr>
              <a:t>Psychologique</a:t>
            </a:r>
          </a:p>
        </p:txBody>
      </p:sp>
      <p:sp>
        <p:nvSpPr>
          <p:cNvPr id="7" name="Éclair 6">
            <a:extLst>
              <a:ext uri="{FF2B5EF4-FFF2-40B4-BE49-F238E27FC236}">
                <a16:creationId xmlns:a16="http://schemas.microsoft.com/office/drawing/2014/main" id="{BE37981B-7C1D-A24F-8411-73B8195CE597}"/>
              </a:ext>
            </a:extLst>
          </p:cNvPr>
          <p:cNvSpPr/>
          <p:nvPr/>
        </p:nvSpPr>
        <p:spPr>
          <a:xfrm rot="18823745">
            <a:off x="3489053" y="1306941"/>
            <a:ext cx="496766" cy="1082920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Éclair 7">
            <a:extLst>
              <a:ext uri="{FF2B5EF4-FFF2-40B4-BE49-F238E27FC236}">
                <a16:creationId xmlns:a16="http://schemas.microsoft.com/office/drawing/2014/main" id="{76BFCCCC-474C-244F-B0D3-4D63C752C5D6}"/>
              </a:ext>
            </a:extLst>
          </p:cNvPr>
          <p:cNvSpPr/>
          <p:nvPr/>
        </p:nvSpPr>
        <p:spPr>
          <a:xfrm rot="17367830">
            <a:off x="3491336" y="1825689"/>
            <a:ext cx="496766" cy="1082919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Éclair 8">
            <a:extLst>
              <a:ext uri="{FF2B5EF4-FFF2-40B4-BE49-F238E27FC236}">
                <a16:creationId xmlns:a16="http://schemas.microsoft.com/office/drawing/2014/main" id="{7FB0EEAF-E7A4-4645-A307-889D8D5A6FC9}"/>
              </a:ext>
            </a:extLst>
          </p:cNvPr>
          <p:cNvSpPr/>
          <p:nvPr/>
        </p:nvSpPr>
        <p:spPr>
          <a:xfrm rot="16200000">
            <a:off x="3477331" y="2240391"/>
            <a:ext cx="496765" cy="1082920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Éclair 9">
            <a:extLst>
              <a:ext uri="{FF2B5EF4-FFF2-40B4-BE49-F238E27FC236}">
                <a16:creationId xmlns:a16="http://schemas.microsoft.com/office/drawing/2014/main" id="{7FC6847B-2338-724C-8605-EC3AE548F27B}"/>
              </a:ext>
            </a:extLst>
          </p:cNvPr>
          <p:cNvSpPr/>
          <p:nvPr/>
        </p:nvSpPr>
        <p:spPr>
          <a:xfrm rot="2776255" flipH="1">
            <a:off x="6015377" y="1349437"/>
            <a:ext cx="496765" cy="1082920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Éclair 10">
            <a:extLst>
              <a:ext uri="{FF2B5EF4-FFF2-40B4-BE49-F238E27FC236}">
                <a16:creationId xmlns:a16="http://schemas.microsoft.com/office/drawing/2014/main" id="{BC89304B-C7AE-3047-8A93-B2A5C3E652FB}"/>
              </a:ext>
            </a:extLst>
          </p:cNvPr>
          <p:cNvSpPr/>
          <p:nvPr/>
        </p:nvSpPr>
        <p:spPr>
          <a:xfrm rot="4987182" flipH="1">
            <a:off x="6015376" y="2241857"/>
            <a:ext cx="496766" cy="1082920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Éclair 11">
            <a:extLst>
              <a:ext uri="{FF2B5EF4-FFF2-40B4-BE49-F238E27FC236}">
                <a16:creationId xmlns:a16="http://schemas.microsoft.com/office/drawing/2014/main" id="{D1F86B53-9E00-E641-A519-1EA2DAEB4CD2}"/>
              </a:ext>
            </a:extLst>
          </p:cNvPr>
          <p:cNvSpPr/>
          <p:nvPr/>
        </p:nvSpPr>
        <p:spPr>
          <a:xfrm rot="4232170" flipH="1">
            <a:off x="6106962" y="1824956"/>
            <a:ext cx="496766" cy="1084385"/>
          </a:xfrm>
          <a:prstGeom prst="lightningBolt">
            <a:avLst/>
          </a:prstGeom>
          <a:solidFill>
            <a:srgbClr val="FFAF2C"/>
          </a:solidFill>
          <a:ln w="25400" cap="flat" cmpd="sng" algn="ctr">
            <a:solidFill>
              <a:srgbClr val="A207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3A6373B-236C-0C47-A6DE-0349F3EABCCE}"/>
              </a:ext>
            </a:extLst>
          </p:cNvPr>
          <p:cNvSpPr/>
          <p:nvPr/>
        </p:nvSpPr>
        <p:spPr>
          <a:xfrm>
            <a:off x="1125229" y="2696128"/>
            <a:ext cx="1880088" cy="6652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>
              <a:defRPr/>
            </a:pPr>
            <a:r>
              <a:rPr lang="fr-FR" sz="1600" dirty="0">
                <a:solidFill>
                  <a:prstClr val="black"/>
                </a:solidFill>
                <a:latin typeface="Segoe UI"/>
                <a:cs typeface="Segoe UI"/>
              </a:rPr>
              <a:t>Alcool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F99CC83-E13C-0B4A-B44F-C6FB89A4FC43}"/>
              </a:ext>
            </a:extLst>
          </p:cNvPr>
          <p:cNvSpPr/>
          <p:nvPr/>
        </p:nvSpPr>
        <p:spPr>
          <a:xfrm>
            <a:off x="1003024" y="1207296"/>
            <a:ext cx="2002293" cy="644769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>
              <a:defRPr/>
            </a:pPr>
            <a:r>
              <a:rPr lang="fr-FR" sz="1600" dirty="0">
                <a:solidFill>
                  <a:prstClr val="black"/>
                </a:solidFill>
                <a:latin typeface="Segoe UI"/>
                <a:cs typeface="Segoe UI"/>
              </a:rPr>
              <a:t>Hyperthermie</a:t>
            </a:r>
          </a:p>
          <a:p>
            <a:pPr algn="ctr" defTabSz="844083">
              <a:defRPr/>
            </a:pPr>
            <a:r>
              <a:rPr lang="fr-FR" sz="1600" dirty="0">
                <a:solidFill>
                  <a:prstClr val="black"/>
                </a:solidFill>
                <a:latin typeface="Segoe UI"/>
                <a:cs typeface="Segoe UI"/>
              </a:rPr>
              <a:t>(fièvre)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7D9E05E-0117-3349-B385-3CBE58D2652C}"/>
              </a:ext>
            </a:extLst>
          </p:cNvPr>
          <p:cNvSpPr/>
          <p:nvPr/>
        </p:nvSpPr>
        <p:spPr>
          <a:xfrm>
            <a:off x="7505276" y="1980346"/>
            <a:ext cx="1772074" cy="521677"/>
          </a:xfrm>
          <a:prstGeom prst="ellipse">
            <a:avLst/>
          </a:prstGeom>
          <a:solidFill>
            <a:srgbClr val="FFFFFF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>
              <a:defRPr/>
            </a:pPr>
            <a:r>
              <a:rPr lang="fr-FR" sz="1600" dirty="0">
                <a:solidFill>
                  <a:prstClr val="black"/>
                </a:solidFill>
                <a:latin typeface="Segoe UI"/>
                <a:cs typeface="Segoe UI"/>
              </a:rPr>
              <a:t>Malnutrition</a:t>
            </a:r>
          </a:p>
        </p:txBody>
      </p:sp>
      <p:sp>
        <p:nvSpPr>
          <p:cNvPr id="20" name="Forme libre 19">
            <a:extLst>
              <a:ext uri="{FF2B5EF4-FFF2-40B4-BE49-F238E27FC236}">
                <a16:creationId xmlns:a16="http://schemas.microsoft.com/office/drawing/2014/main" id="{C0906E88-CDE2-0E44-8ADC-93E692EDD70E}"/>
              </a:ext>
            </a:extLst>
          </p:cNvPr>
          <p:cNvSpPr/>
          <p:nvPr/>
        </p:nvSpPr>
        <p:spPr>
          <a:xfrm rot="20466872">
            <a:off x="4467735" y="1736144"/>
            <a:ext cx="1075364" cy="898643"/>
          </a:xfrm>
          <a:custGeom>
            <a:avLst/>
            <a:gdLst>
              <a:gd name="connsiteX0" fmla="*/ 40288 w 1744092"/>
              <a:gd name="connsiteY0" fmla="*/ 886559 h 1345413"/>
              <a:gd name="connsiteX1" fmla="*/ 8757 w 1744092"/>
              <a:gd name="connsiteY1" fmla="*/ 618545 h 1345413"/>
              <a:gd name="connsiteX2" fmla="*/ 182177 w 1744092"/>
              <a:gd name="connsiteY2" fmla="*/ 255938 h 1345413"/>
              <a:gd name="connsiteX3" fmla="*/ 623612 w 1744092"/>
              <a:gd name="connsiteY3" fmla="*/ 35221 h 1345413"/>
              <a:gd name="connsiteX4" fmla="*/ 1096577 w 1744092"/>
              <a:gd name="connsiteY4" fmla="*/ 19455 h 1345413"/>
              <a:gd name="connsiteX5" fmla="*/ 1427653 w 1744092"/>
              <a:gd name="connsiteY5" fmla="*/ 224407 h 1345413"/>
              <a:gd name="connsiteX6" fmla="*/ 1664136 w 1744092"/>
              <a:gd name="connsiteY6" fmla="*/ 445124 h 1345413"/>
              <a:gd name="connsiteX7" fmla="*/ 1742964 w 1744092"/>
              <a:gd name="connsiteY7" fmla="*/ 760435 h 1345413"/>
              <a:gd name="connsiteX8" fmla="*/ 1616840 w 1744092"/>
              <a:gd name="connsiteY8" fmla="*/ 902324 h 1345413"/>
              <a:gd name="connsiteX9" fmla="*/ 1506481 w 1744092"/>
              <a:gd name="connsiteY9" fmla="*/ 886559 h 1345413"/>
              <a:gd name="connsiteX10" fmla="*/ 1601074 w 1744092"/>
              <a:gd name="connsiteY10" fmla="*/ 1012683 h 1345413"/>
              <a:gd name="connsiteX11" fmla="*/ 1443419 w 1744092"/>
              <a:gd name="connsiteY11" fmla="*/ 1249166 h 1345413"/>
              <a:gd name="connsiteX12" fmla="*/ 1269998 w 1744092"/>
              <a:gd name="connsiteY12" fmla="*/ 1343759 h 1345413"/>
              <a:gd name="connsiteX13" fmla="*/ 1096577 w 1744092"/>
              <a:gd name="connsiteY13" fmla="*/ 1296462 h 1345413"/>
              <a:gd name="connsiteX14" fmla="*/ 986219 w 1744092"/>
              <a:gd name="connsiteY14" fmla="*/ 1138807 h 1345413"/>
              <a:gd name="connsiteX15" fmla="*/ 970453 w 1744092"/>
              <a:gd name="connsiteY15" fmla="*/ 1107276 h 1345413"/>
              <a:gd name="connsiteX16" fmla="*/ 765502 w 1744092"/>
              <a:gd name="connsiteY16" fmla="*/ 1154573 h 1345413"/>
              <a:gd name="connsiteX17" fmla="*/ 481722 w 1744092"/>
              <a:gd name="connsiteY17" fmla="*/ 1154573 h 1345413"/>
              <a:gd name="connsiteX18" fmla="*/ 355598 w 1744092"/>
              <a:gd name="connsiteY18" fmla="*/ 1091510 h 1345413"/>
              <a:gd name="connsiteX19" fmla="*/ 308302 w 1744092"/>
              <a:gd name="connsiteY19" fmla="*/ 1028448 h 1345413"/>
              <a:gd name="connsiteX20" fmla="*/ 166412 w 1744092"/>
              <a:gd name="connsiteY20" fmla="*/ 1012683 h 1345413"/>
              <a:gd name="connsiteX21" fmla="*/ 40288 w 1744092"/>
              <a:gd name="connsiteY21" fmla="*/ 886559 h 134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44092" h="1345413">
                <a:moveTo>
                  <a:pt x="40288" y="886559"/>
                </a:moveTo>
                <a:cubicBezTo>
                  <a:pt x="14012" y="820869"/>
                  <a:pt x="-14891" y="723649"/>
                  <a:pt x="8757" y="618545"/>
                </a:cubicBezTo>
                <a:cubicBezTo>
                  <a:pt x="32405" y="513441"/>
                  <a:pt x="79701" y="353159"/>
                  <a:pt x="182177" y="255938"/>
                </a:cubicBezTo>
                <a:cubicBezTo>
                  <a:pt x="284653" y="158717"/>
                  <a:pt x="471212" y="74635"/>
                  <a:pt x="623612" y="35221"/>
                </a:cubicBezTo>
                <a:cubicBezTo>
                  <a:pt x="776012" y="-4193"/>
                  <a:pt x="962570" y="-12076"/>
                  <a:pt x="1096577" y="19455"/>
                </a:cubicBezTo>
                <a:cubicBezTo>
                  <a:pt x="1230584" y="50986"/>
                  <a:pt x="1333060" y="153462"/>
                  <a:pt x="1427653" y="224407"/>
                </a:cubicBezTo>
                <a:cubicBezTo>
                  <a:pt x="1522246" y="295352"/>
                  <a:pt x="1611584" y="355786"/>
                  <a:pt x="1664136" y="445124"/>
                </a:cubicBezTo>
                <a:cubicBezTo>
                  <a:pt x="1716688" y="534462"/>
                  <a:pt x="1750847" y="684235"/>
                  <a:pt x="1742964" y="760435"/>
                </a:cubicBezTo>
                <a:cubicBezTo>
                  <a:pt x="1735081" y="836635"/>
                  <a:pt x="1656254" y="881303"/>
                  <a:pt x="1616840" y="902324"/>
                </a:cubicBezTo>
                <a:cubicBezTo>
                  <a:pt x="1577426" y="923345"/>
                  <a:pt x="1509109" y="868166"/>
                  <a:pt x="1506481" y="886559"/>
                </a:cubicBezTo>
                <a:cubicBezTo>
                  <a:pt x="1503853" y="904952"/>
                  <a:pt x="1611584" y="952249"/>
                  <a:pt x="1601074" y="1012683"/>
                </a:cubicBezTo>
                <a:cubicBezTo>
                  <a:pt x="1590564" y="1073117"/>
                  <a:pt x="1498598" y="1193987"/>
                  <a:pt x="1443419" y="1249166"/>
                </a:cubicBezTo>
                <a:cubicBezTo>
                  <a:pt x="1388240" y="1304345"/>
                  <a:pt x="1327805" y="1335876"/>
                  <a:pt x="1269998" y="1343759"/>
                </a:cubicBezTo>
                <a:cubicBezTo>
                  <a:pt x="1212191" y="1351642"/>
                  <a:pt x="1143873" y="1330621"/>
                  <a:pt x="1096577" y="1296462"/>
                </a:cubicBezTo>
                <a:cubicBezTo>
                  <a:pt x="1049281" y="1262303"/>
                  <a:pt x="1007240" y="1170338"/>
                  <a:pt x="986219" y="1138807"/>
                </a:cubicBezTo>
                <a:cubicBezTo>
                  <a:pt x="965198" y="1107276"/>
                  <a:pt x="1007239" y="1104648"/>
                  <a:pt x="970453" y="1107276"/>
                </a:cubicBezTo>
                <a:cubicBezTo>
                  <a:pt x="933667" y="1109904"/>
                  <a:pt x="846957" y="1146690"/>
                  <a:pt x="765502" y="1154573"/>
                </a:cubicBezTo>
                <a:cubicBezTo>
                  <a:pt x="684047" y="1162456"/>
                  <a:pt x="550039" y="1165084"/>
                  <a:pt x="481722" y="1154573"/>
                </a:cubicBezTo>
                <a:cubicBezTo>
                  <a:pt x="413405" y="1144063"/>
                  <a:pt x="384501" y="1112531"/>
                  <a:pt x="355598" y="1091510"/>
                </a:cubicBezTo>
                <a:cubicBezTo>
                  <a:pt x="326695" y="1070489"/>
                  <a:pt x="339833" y="1041586"/>
                  <a:pt x="308302" y="1028448"/>
                </a:cubicBezTo>
                <a:cubicBezTo>
                  <a:pt x="276771" y="1015310"/>
                  <a:pt x="213709" y="1036331"/>
                  <a:pt x="166412" y="1012683"/>
                </a:cubicBezTo>
                <a:cubicBezTo>
                  <a:pt x="119115" y="989035"/>
                  <a:pt x="66564" y="952249"/>
                  <a:pt x="40288" y="886559"/>
                </a:cubicBezTo>
                <a:close/>
              </a:path>
            </a:pathLst>
          </a:custGeom>
          <a:solidFill>
            <a:srgbClr val="ADC4FF">
              <a:alpha val="4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fr-FR" sz="1662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32D841-3F68-374C-8BD5-0923750EDDA9}"/>
              </a:ext>
            </a:extLst>
          </p:cNvPr>
          <p:cNvSpPr/>
          <p:nvPr/>
        </p:nvSpPr>
        <p:spPr>
          <a:xfrm>
            <a:off x="4880695" y="2977479"/>
            <a:ext cx="140677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A2B9C08-ECC5-BE41-8436-34597EB2CF48}"/>
              </a:ext>
            </a:extLst>
          </p:cNvPr>
          <p:cNvSpPr/>
          <p:nvPr/>
        </p:nvSpPr>
        <p:spPr>
          <a:xfrm>
            <a:off x="4880695" y="3118156"/>
            <a:ext cx="140677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6CCCB90-4413-7B46-8987-E8508B81426C}"/>
              </a:ext>
            </a:extLst>
          </p:cNvPr>
          <p:cNvSpPr/>
          <p:nvPr/>
        </p:nvSpPr>
        <p:spPr>
          <a:xfrm>
            <a:off x="4880695" y="3258833"/>
            <a:ext cx="140677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9A39BC3-6642-0B47-BC53-877045595E05}"/>
              </a:ext>
            </a:extLst>
          </p:cNvPr>
          <p:cNvSpPr/>
          <p:nvPr/>
        </p:nvSpPr>
        <p:spPr>
          <a:xfrm>
            <a:off x="4880695" y="3399509"/>
            <a:ext cx="140677" cy="70338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Flèche vers le bas 24">
            <a:extLst>
              <a:ext uri="{FF2B5EF4-FFF2-40B4-BE49-F238E27FC236}">
                <a16:creationId xmlns:a16="http://schemas.microsoft.com/office/drawing/2014/main" id="{8DD83045-8EAD-BC43-9977-3AE10939AB43}"/>
              </a:ext>
            </a:extLst>
          </p:cNvPr>
          <p:cNvSpPr/>
          <p:nvPr/>
        </p:nvSpPr>
        <p:spPr>
          <a:xfrm>
            <a:off x="4808158" y="3521741"/>
            <a:ext cx="285750" cy="389792"/>
          </a:xfrm>
          <a:prstGeom prst="downArrow">
            <a:avLst/>
          </a:prstGeom>
          <a:solidFill>
            <a:schemeClr val="tx1"/>
          </a:solidFill>
          <a:ln>
            <a:solidFill>
              <a:srgbClr val="37609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" name="Flèche vers le bas 32">
            <a:extLst>
              <a:ext uri="{FF2B5EF4-FFF2-40B4-BE49-F238E27FC236}">
                <a16:creationId xmlns:a16="http://schemas.microsoft.com/office/drawing/2014/main" id="{F13BC19F-8337-1E44-83FD-563581B6BEA6}"/>
              </a:ext>
            </a:extLst>
          </p:cNvPr>
          <p:cNvSpPr/>
          <p:nvPr/>
        </p:nvSpPr>
        <p:spPr>
          <a:xfrm>
            <a:off x="4819149" y="4138028"/>
            <a:ext cx="263769" cy="389792"/>
          </a:xfrm>
          <a:prstGeom prst="downArrow">
            <a:avLst/>
          </a:prstGeom>
          <a:solidFill>
            <a:schemeClr val="tx1"/>
          </a:solidFill>
          <a:ln>
            <a:solidFill>
              <a:srgbClr val="37609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844083"/>
            <a:endParaRPr lang="fr-FR" sz="1662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9AE23F91-44C1-954C-BD77-039AB4D78A5B}"/>
              </a:ext>
            </a:extLst>
          </p:cNvPr>
          <p:cNvCxnSpPr/>
          <p:nvPr/>
        </p:nvCxnSpPr>
        <p:spPr>
          <a:xfrm>
            <a:off x="5959851" y="5421013"/>
            <a:ext cx="637105" cy="342900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892E1F97-7A2A-6440-A9C3-CA38BDEF1F55}"/>
              </a:ext>
            </a:extLst>
          </p:cNvPr>
          <p:cNvCxnSpPr/>
          <p:nvPr/>
        </p:nvCxnSpPr>
        <p:spPr>
          <a:xfrm flipV="1">
            <a:off x="5988246" y="4664874"/>
            <a:ext cx="637104" cy="342900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3FCD8A63-5663-9440-BCCC-112A18A51434}"/>
              </a:ext>
            </a:extLst>
          </p:cNvPr>
          <p:cNvCxnSpPr/>
          <p:nvPr/>
        </p:nvCxnSpPr>
        <p:spPr>
          <a:xfrm flipH="1" flipV="1">
            <a:off x="3497998" y="4534455"/>
            <a:ext cx="635752" cy="342900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29096DF7-FB9D-D647-8E5E-7FB476DE241E}"/>
              </a:ext>
            </a:extLst>
          </p:cNvPr>
          <p:cNvCxnSpPr/>
          <p:nvPr/>
        </p:nvCxnSpPr>
        <p:spPr>
          <a:xfrm>
            <a:off x="5959847" y="5230511"/>
            <a:ext cx="777782" cy="1466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D84AF1AB-CC81-9240-B2FB-11192FE7F5DA}"/>
              </a:ext>
            </a:extLst>
          </p:cNvPr>
          <p:cNvCxnSpPr/>
          <p:nvPr/>
        </p:nvCxnSpPr>
        <p:spPr>
          <a:xfrm rot="10800000">
            <a:off x="3374913" y="5158725"/>
            <a:ext cx="776429" cy="1465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E82AD8A2-CB2F-9048-9CA3-298A48C30ACC}"/>
              </a:ext>
            </a:extLst>
          </p:cNvPr>
          <p:cNvCxnSpPr/>
          <p:nvPr/>
        </p:nvCxnSpPr>
        <p:spPr>
          <a:xfrm rot="10800000" flipV="1">
            <a:off x="3484477" y="5419563"/>
            <a:ext cx="666863" cy="301869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ZoneTexte 26">
            <a:extLst>
              <a:ext uri="{FF2B5EF4-FFF2-40B4-BE49-F238E27FC236}">
                <a16:creationId xmlns:a16="http://schemas.microsoft.com/office/drawing/2014/main" id="{CE4006BA-A222-314E-A5CD-9230F57F7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839" y="5547370"/>
            <a:ext cx="1654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44083"/>
            <a:r>
              <a:rPr lang="fr-FR" dirty="0">
                <a:solidFill>
                  <a:srgbClr val="000090"/>
                </a:solidFill>
                <a:latin typeface="Segoe UI" pitchFamily="34" charset="0"/>
              </a:rPr>
              <a:t>Schizophrénie</a:t>
            </a:r>
          </a:p>
        </p:txBody>
      </p:sp>
      <p:sp>
        <p:nvSpPr>
          <p:cNvPr id="41" name="ZoneTexte 26">
            <a:extLst>
              <a:ext uri="{FF2B5EF4-FFF2-40B4-BE49-F238E27FC236}">
                <a16:creationId xmlns:a16="http://schemas.microsoft.com/office/drawing/2014/main" id="{B9A5D361-7196-0141-92B5-B3572CFB0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4055" y="4997177"/>
            <a:ext cx="10928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44083"/>
            <a:r>
              <a:rPr lang="fr-FR" dirty="0">
                <a:solidFill>
                  <a:srgbClr val="000090"/>
                </a:solidFill>
                <a:latin typeface="Segoe UI" pitchFamily="34" charset="0"/>
              </a:rPr>
              <a:t>Bipolarité</a:t>
            </a:r>
          </a:p>
        </p:txBody>
      </p:sp>
      <p:sp>
        <p:nvSpPr>
          <p:cNvPr id="42" name="ZoneTexte 26">
            <a:extLst>
              <a:ext uri="{FF2B5EF4-FFF2-40B4-BE49-F238E27FC236}">
                <a16:creationId xmlns:a16="http://schemas.microsoft.com/office/drawing/2014/main" id="{25C40329-F95D-E149-994A-CAB8A2F3C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5351" y="4376924"/>
            <a:ext cx="10928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44083"/>
            <a:r>
              <a:rPr lang="fr-FR" dirty="0">
                <a:solidFill>
                  <a:srgbClr val="000090"/>
                </a:solidFill>
                <a:latin typeface="Segoe UI" pitchFamily="34" charset="0"/>
              </a:rPr>
              <a:t>Autisme</a:t>
            </a:r>
          </a:p>
        </p:txBody>
      </p:sp>
      <p:sp>
        <p:nvSpPr>
          <p:cNvPr id="43" name="ZoneTexte 26">
            <a:extLst>
              <a:ext uri="{FF2B5EF4-FFF2-40B4-BE49-F238E27FC236}">
                <a16:creationId xmlns:a16="http://schemas.microsoft.com/office/drawing/2014/main" id="{B7DD5551-D68D-E14C-A8F0-5097B0CAD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6158" y="4149443"/>
            <a:ext cx="18634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44083"/>
            <a:r>
              <a:rPr lang="fr-FR" dirty="0">
                <a:solidFill>
                  <a:srgbClr val="000090"/>
                </a:solidFill>
                <a:latin typeface="Segoe UI" pitchFamily="34" charset="0"/>
              </a:rPr>
              <a:t>Déficit intellectuel</a:t>
            </a:r>
          </a:p>
        </p:txBody>
      </p:sp>
      <p:sp>
        <p:nvSpPr>
          <p:cNvPr id="44" name="ZoneTexte 26">
            <a:extLst>
              <a:ext uri="{FF2B5EF4-FFF2-40B4-BE49-F238E27FC236}">
                <a16:creationId xmlns:a16="http://schemas.microsoft.com/office/drawing/2014/main" id="{42594492-AA47-AF4F-9E28-F8A74C8D5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8166" y="5810536"/>
            <a:ext cx="13160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44083"/>
            <a:r>
              <a:rPr lang="fr-FR" dirty="0">
                <a:solidFill>
                  <a:srgbClr val="000090"/>
                </a:solidFill>
                <a:latin typeface="Segoe UI" pitchFamily="34" charset="0"/>
              </a:rPr>
              <a:t>Dépression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0A59920C-C172-9442-A3FB-E1C2CC6FD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2367" y="5540880"/>
            <a:ext cx="9602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44083"/>
            <a:r>
              <a:rPr lang="fr-FR" dirty="0">
                <a:solidFill>
                  <a:srgbClr val="000090"/>
                </a:solidFill>
                <a:latin typeface="Segoe UI" pitchFamily="34" charset="0"/>
              </a:rPr>
              <a:t>Anxiété</a:t>
            </a:r>
          </a:p>
        </p:txBody>
      </p:sp>
      <p:pic>
        <p:nvPicPr>
          <p:cNvPr id="47" name="Picture 2" descr="C:\Users\duchateau\AppData\Local\Microsoft\Windows\INetCache\IE\DQP4OPLE\mouse-47518_640[1].png">
            <a:extLst>
              <a:ext uri="{FF2B5EF4-FFF2-40B4-BE49-F238E27FC236}">
                <a16:creationId xmlns:a16="http://schemas.microsoft.com/office/drawing/2014/main" id="{C8E38EB0-4D5A-794A-8AB9-1091817EC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6736" y="5478954"/>
            <a:ext cx="897684" cy="958816"/>
          </a:xfrm>
          <a:prstGeom prst="rect">
            <a:avLst/>
          </a:prstGeom>
          <a:noFill/>
        </p:spPr>
      </p:pic>
      <p:grpSp>
        <p:nvGrpSpPr>
          <p:cNvPr id="48" name="Grouper 134">
            <a:extLst>
              <a:ext uri="{FF2B5EF4-FFF2-40B4-BE49-F238E27FC236}">
                <a16:creationId xmlns:a16="http://schemas.microsoft.com/office/drawing/2014/main" id="{40E5B160-4A39-FE4E-8383-38A2F1921611}"/>
              </a:ext>
            </a:extLst>
          </p:cNvPr>
          <p:cNvGrpSpPr/>
          <p:nvPr/>
        </p:nvGrpSpPr>
        <p:grpSpPr>
          <a:xfrm>
            <a:off x="707834" y="4796923"/>
            <a:ext cx="776794" cy="815816"/>
            <a:chOff x="545068" y="5044362"/>
            <a:chExt cx="765352" cy="741968"/>
          </a:xfrm>
        </p:grpSpPr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10FDC814-556D-C04E-9C8C-D0ECDD247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004" y="5051354"/>
              <a:ext cx="663479" cy="727984"/>
            </a:xfrm>
            <a:prstGeom prst="rect">
              <a:avLst/>
            </a:prstGeom>
          </p:spPr>
        </p:pic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1C9163A1-F53B-C34B-A355-EAD76FD485AF}"/>
                </a:ext>
              </a:extLst>
            </p:cNvPr>
            <p:cNvSpPr/>
            <p:nvPr/>
          </p:nvSpPr>
          <p:spPr>
            <a:xfrm>
              <a:off x="545068" y="5044362"/>
              <a:ext cx="765352" cy="741968"/>
            </a:xfrm>
            <a:prstGeom prst="ellips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grpSp>
        <p:nvGrpSpPr>
          <p:cNvPr id="51" name="Grouper 137">
            <a:extLst>
              <a:ext uri="{FF2B5EF4-FFF2-40B4-BE49-F238E27FC236}">
                <a16:creationId xmlns:a16="http://schemas.microsoft.com/office/drawing/2014/main" id="{595475A1-F2C5-A74D-A1AF-6C081526DD98}"/>
              </a:ext>
            </a:extLst>
          </p:cNvPr>
          <p:cNvGrpSpPr/>
          <p:nvPr/>
        </p:nvGrpSpPr>
        <p:grpSpPr>
          <a:xfrm>
            <a:off x="1347639" y="5531464"/>
            <a:ext cx="850723" cy="893459"/>
            <a:chOff x="1162007" y="5647905"/>
            <a:chExt cx="921617" cy="893459"/>
          </a:xfrm>
        </p:grpSpPr>
        <p:grpSp>
          <p:nvGrpSpPr>
            <p:cNvPr id="52" name="Grouper 138">
              <a:extLst>
                <a:ext uri="{FF2B5EF4-FFF2-40B4-BE49-F238E27FC236}">
                  <a16:creationId xmlns:a16="http://schemas.microsoft.com/office/drawing/2014/main" id="{0F92D92F-47EC-094E-AE53-19CF03562D8E}"/>
                </a:ext>
              </a:extLst>
            </p:cNvPr>
            <p:cNvGrpSpPr/>
            <p:nvPr/>
          </p:nvGrpSpPr>
          <p:grpSpPr>
            <a:xfrm>
              <a:off x="1267107" y="5685974"/>
              <a:ext cx="755926" cy="819616"/>
              <a:chOff x="8259502" y="3859946"/>
              <a:chExt cx="797954" cy="865190"/>
            </a:xfrm>
          </p:grpSpPr>
          <p:pic>
            <p:nvPicPr>
              <p:cNvPr id="54" name="Image 14" descr="human-aging-process-male.jpg">
                <a:extLst>
                  <a:ext uri="{FF2B5EF4-FFF2-40B4-BE49-F238E27FC236}">
                    <a16:creationId xmlns:a16="http://schemas.microsoft.com/office/drawing/2014/main" id="{E1F739B0-2857-3840-B021-5820240F0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044" r="25677"/>
              <a:stretch>
                <a:fillRect/>
              </a:stretch>
            </p:blipFill>
            <p:spPr bwMode="auto">
              <a:xfrm>
                <a:off x="8278539" y="3877195"/>
                <a:ext cx="392064" cy="7781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Image 12" descr="ageing.jpg">
                <a:extLst>
                  <a:ext uri="{FF2B5EF4-FFF2-40B4-BE49-F238E27FC236}">
                    <a16:creationId xmlns:a16="http://schemas.microsoft.com/office/drawing/2014/main" id="{B717625A-11F4-094F-ACB5-501060419B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702" r="31859" b="35281"/>
              <a:stretch>
                <a:fillRect/>
              </a:stretch>
            </p:blipFill>
            <p:spPr bwMode="auto">
              <a:xfrm>
                <a:off x="8700756" y="3859946"/>
                <a:ext cx="356641" cy="865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AB8DD0CA-A4A1-084F-8763-BAB9567E2424}"/>
                  </a:ext>
                </a:extLst>
              </p:cNvPr>
              <p:cNvSpPr/>
              <p:nvPr/>
            </p:nvSpPr>
            <p:spPr>
              <a:xfrm>
                <a:off x="8625351" y="3861041"/>
                <a:ext cx="45719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68B28D27-B13E-704D-894E-0C5520347575}"/>
                  </a:ext>
                </a:extLst>
              </p:cNvPr>
              <p:cNvSpPr/>
              <p:nvPr/>
            </p:nvSpPr>
            <p:spPr>
              <a:xfrm>
                <a:off x="8259502" y="3861041"/>
                <a:ext cx="45719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A6E4FD8D-C88B-7F4B-90AB-5CA65BE86EB5}"/>
                  </a:ext>
                </a:extLst>
              </p:cNvPr>
              <p:cNvSpPr/>
              <p:nvPr/>
            </p:nvSpPr>
            <p:spPr>
              <a:xfrm>
                <a:off x="9011737" y="4039380"/>
                <a:ext cx="45719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A2365FE4-F570-DF45-A5C9-9F02BAC24CAE}"/>
                </a:ext>
              </a:extLst>
            </p:cNvPr>
            <p:cNvSpPr/>
            <p:nvPr/>
          </p:nvSpPr>
          <p:spPr>
            <a:xfrm>
              <a:off x="1162007" y="5647905"/>
              <a:ext cx="921617" cy="893459"/>
            </a:xfrm>
            <a:prstGeom prst="ellips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grpSp>
        <p:nvGrpSpPr>
          <p:cNvPr id="59" name="Grouper 145">
            <a:extLst>
              <a:ext uri="{FF2B5EF4-FFF2-40B4-BE49-F238E27FC236}">
                <a16:creationId xmlns:a16="http://schemas.microsoft.com/office/drawing/2014/main" id="{18A9D741-A885-ED4C-825C-920253774379}"/>
              </a:ext>
            </a:extLst>
          </p:cNvPr>
          <p:cNvGrpSpPr/>
          <p:nvPr/>
        </p:nvGrpSpPr>
        <p:grpSpPr>
          <a:xfrm>
            <a:off x="8751318" y="4796923"/>
            <a:ext cx="492063" cy="649634"/>
            <a:chOff x="3286619" y="3447056"/>
            <a:chExt cx="813480" cy="991364"/>
          </a:xfrm>
        </p:grpSpPr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B99F299-763E-6649-A2FF-D281D836EC6E}"/>
                </a:ext>
              </a:extLst>
            </p:cNvPr>
            <p:cNvSpPr/>
            <p:nvPr/>
          </p:nvSpPr>
          <p:spPr>
            <a:xfrm>
              <a:off x="3908078" y="3947380"/>
              <a:ext cx="192021" cy="285853"/>
            </a:xfrm>
            <a:custGeom>
              <a:avLst/>
              <a:gdLst>
                <a:gd name="connsiteX0" fmla="*/ 6546 w 192021"/>
                <a:gd name="connsiteY0" fmla="*/ 242211 h 285853"/>
                <a:gd name="connsiteX1" fmla="*/ 124378 w 192021"/>
                <a:gd name="connsiteY1" fmla="*/ 242211 h 285853"/>
                <a:gd name="connsiteX2" fmla="*/ 111285 w 192021"/>
                <a:gd name="connsiteY2" fmla="*/ 163656 h 285853"/>
                <a:gd name="connsiteX3" fmla="*/ 72008 w 192021"/>
                <a:gd name="connsiteY3" fmla="*/ 91648 h 285853"/>
                <a:gd name="connsiteX4" fmla="*/ 85101 w 192021"/>
                <a:gd name="connsiteY4" fmla="*/ 52370 h 285853"/>
                <a:gd name="connsiteX5" fmla="*/ 183293 w 192021"/>
                <a:gd name="connsiteY5" fmla="*/ 0 h 285853"/>
                <a:gd name="connsiteX6" fmla="*/ 117831 w 192021"/>
                <a:gd name="connsiteY6" fmla="*/ 52370 h 285853"/>
                <a:gd name="connsiteX7" fmla="*/ 91647 w 192021"/>
                <a:gd name="connsiteY7" fmla="*/ 91648 h 285853"/>
                <a:gd name="connsiteX8" fmla="*/ 176747 w 192021"/>
                <a:gd name="connsiteY8" fmla="*/ 216026 h 285853"/>
                <a:gd name="connsiteX9" fmla="*/ 176747 w 192021"/>
                <a:gd name="connsiteY9" fmla="*/ 274942 h 285853"/>
                <a:gd name="connsiteX10" fmla="*/ 85101 w 192021"/>
                <a:gd name="connsiteY10" fmla="*/ 281489 h 285853"/>
                <a:gd name="connsiteX11" fmla="*/ 6546 w 192021"/>
                <a:gd name="connsiteY11" fmla="*/ 242211 h 28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2021" h="285853">
                  <a:moveTo>
                    <a:pt x="6546" y="242211"/>
                  </a:moveTo>
                  <a:cubicBezTo>
                    <a:pt x="13092" y="235665"/>
                    <a:pt x="106921" y="255304"/>
                    <a:pt x="124378" y="242211"/>
                  </a:cubicBezTo>
                  <a:cubicBezTo>
                    <a:pt x="141835" y="229118"/>
                    <a:pt x="120013" y="188750"/>
                    <a:pt x="111285" y="163656"/>
                  </a:cubicBezTo>
                  <a:cubicBezTo>
                    <a:pt x="102557" y="138562"/>
                    <a:pt x="76372" y="110196"/>
                    <a:pt x="72008" y="91648"/>
                  </a:cubicBezTo>
                  <a:cubicBezTo>
                    <a:pt x="67644" y="73100"/>
                    <a:pt x="66554" y="67645"/>
                    <a:pt x="85101" y="52370"/>
                  </a:cubicBezTo>
                  <a:cubicBezTo>
                    <a:pt x="103648" y="37095"/>
                    <a:pt x="177838" y="0"/>
                    <a:pt x="183293" y="0"/>
                  </a:cubicBezTo>
                  <a:cubicBezTo>
                    <a:pt x="188748" y="0"/>
                    <a:pt x="133105" y="37095"/>
                    <a:pt x="117831" y="52370"/>
                  </a:cubicBezTo>
                  <a:cubicBezTo>
                    <a:pt x="102557" y="67645"/>
                    <a:pt x="81828" y="64372"/>
                    <a:pt x="91647" y="91648"/>
                  </a:cubicBezTo>
                  <a:cubicBezTo>
                    <a:pt x="101466" y="118924"/>
                    <a:pt x="162564" y="185477"/>
                    <a:pt x="176747" y="216026"/>
                  </a:cubicBezTo>
                  <a:cubicBezTo>
                    <a:pt x="190930" y="246575"/>
                    <a:pt x="192021" y="264032"/>
                    <a:pt x="176747" y="274942"/>
                  </a:cubicBezTo>
                  <a:cubicBezTo>
                    <a:pt x="161473" y="285853"/>
                    <a:pt x="114559" y="282580"/>
                    <a:pt x="85101" y="281489"/>
                  </a:cubicBezTo>
                  <a:cubicBezTo>
                    <a:pt x="55643" y="280398"/>
                    <a:pt x="0" y="248757"/>
                    <a:pt x="6546" y="242211"/>
                  </a:cubicBezTo>
                  <a:close/>
                </a:path>
              </a:pathLst>
            </a:custGeom>
            <a:solidFill>
              <a:srgbClr val="A4A2A3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grpSp>
          <p:nvGrpSpPr>
            <p:cNvPr id="61" name="Grouper 147">
              <a:extLst>
                <a:ext uri="{FF2B5EF4-FFF2-40B4-BE49-F238E27FC236}">
                  <a16:creationId xmlns:a16="http://schemas.microsoft.com/office/drawing/2014/main" id="{BAC9C4C3-8EBE-D947-B49B-97718BCDADD6}"/>
                </a:ext>
              </a:extLst>
            </p:cNvPr>
            <p:cNvGrpSpPr/>
            <p:nvPr/>
          </p:nvGrpSpPr>
          <p:grpSpPr>
            <a:xfrm>
              <a:off x="3316022" y="3447324"/>
              <a:ext cx="268913" cy="257705"/>
              <a:chOff x="4178300" y="3254243"/>
              <a:chExt cx="477224" cy="457333"/>
            </a:xfrm>
          </p:grpSpPr>
          <p:sp>
            <p:nvSpPr>
              <p:cNvPr id="88" name="Ellipse 87">
                <a:extLst>
                  <a:ext uri="{FF2B5EF4-FFF2-40B4-BE49-F238E27FC236}">
                    <a16:creationId xmlns:a16="http://schemas.microsoft.com/office/drawing/2014/main" id="{B7AAFC0C-E531-834F-9F31-E3B9428A45EF}"/>
                  </a:ext>
                </a:extLst>
              </p:cNvPr>
              <p:cNvSpPr/>
              <p:nvPr/>
            </p:nvSpPr>
            <p:spPr>
              <a:xfrm>
                <a:off x="4178300" y="3254243"/>
                <a:ext cx="477224" cy="457333"/>
              </a:xfrm>
              <a:prstGeom prst="ellipse">
                <a:avLst/>
              </a:prstGeom>
              <a:solidFill>
                <a:srgbClr val="A4A2A3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Forme libre 88">
                <a:extLst>
                  <a:ext uri="{FF2B5EF4-FFF2-40B4-BE49-F238E27FC236}">
                    <a16:creationId xmlns:a16="http://schemas.microsoft.com/office/drawing/2014/main" id="{26E3864F-CE1E-E144-AA71-D010A5DACFB7}"/>
                  </a:ext>
                </a:extLst>
              </p:cNvPr>
              <p:cNvSpPr/>
              <p:nvPr/>
            </p:nvSpPr>
            <p:spPr>
              <a:xfrm>
                <a:off x="4202113" y="3278717"/>
                <a:ext cx="165099" cy="286808"/>
              </a:xfrm>
              <a:custGeom>
                <a:avLst/>
                <a:gdLst>
                  <a:gd name="connsiteX0" fmla="*/ 163512 w 165099"/>
                  <a:gd name="connsiteY0" fmla="*/ 4233 h 286808"/>
                  <a:gd name="connsiteX1" fmla="*/ 112712 w 165099"/>
                  <a:gd name="connsiteY1" fmla="*/ 23283 h 286808"/>
                  <a:gd name="connsiteX2" fmla="*/ 68262 w 165099"/>
                  <a:gd name="connsiteY2" fmla="*/ 51858 h 286808"/>
                  <a:gd name="connsiteX3" fmla="*/ 46037 w 165099"/>
                  <a:gd name="connsiteY3" fmla="*/ 74083 h 286808"/>
                  <a:gd name="connsiteX4" fmla="*/ 26987 w 165099"/>
                  <a:gd name="connsiteY4" fmla="*/ 102658 h 286808"/>
                  <a:gd name="connsiteX5" fmla="*/ 7937 w 165099"/>
                  <a:gd name="connsiteY5" fmla="*/ 140758 h 286808"/>
                  <a:gd name="connsiteX6" fmla="*/ 1587 w 165099"/>
                  <a:gd name="connsiteY6" fmla="*/ 172508 h 286808"/>
                  <a:gd name="connsiteX7" fmla="*/ 1587 w 165099"/>
                  <a:gd name="connsiteY7" fmla="*/ 204258 h 286808"/>
                  <a:gd name="connsiteX8" fmla="*/ 1587 w 165099"/>
                  <a:gd name="connsiteY8" fmla="*/ 236008 h 286808"/>
                  <a:gd name="connsiteX9" fmla="*/ 11112 w 165099"/>
                  <a:gd name="connsiteY9" fmla="*/ 267758 h 286808"/>
                  <a:gd name="connsiteX10" fmla="*/ 17462 w 165099"/>
                  <a:gd name="connsiteY10" fmla="*/ 280458 h 286808"/>
                  <a:gd name="connsiteX11" fmla="*/ 11112 w 165099"/>
                  <a:gd name="connsiteY11" fmla="*/ 229658 h 286808"/>
                  <a:gd name="connsiteX12" fmla="*/ 26987 w 165099"/>
                  <a:gd name="connsiteY12" fmla="*/ 150283 h 286808"/>
                  <a:gd name="connsiteX13" fmla="*/ 46037 w 165099"/>
                  <a:gd name="connsiteY13" fmla="*/ 118533 h 286808"/>
                  <a:gd name="connsiteX14" fmla="*/ 68262 w 165099"/>
                  <a:gd name="connsiteY14" fmla="*/ 77258 h 286808"/>
                  <a:gd name="connsiteX15" fmla="*/ 103187 w 165099"/>
                  <a:gd name="connsiteY15" fmla="*/ 48683 h 286808"/>
                  <a:gd name="connsiteX16" fmla="*/ 163512 w 165099"/>
                  <a:gd name="connsiteY16" fmla="*/ 4233 h 286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5099" h="286808">
                    <a:moveTo>
                      <a:pt x="163512" y="4233"/>
                    </a:moveTo>
                    <a:cubicBezTo>
                      <a:pt x="165099" y="0"/>
                      <a:pt x="128587" y="15346"/>
                      <a:pt x="112712" y="23283"/>
                    </a:cubicBezTo>
                    <a:cubicBezTo>
                      <a:pt x="96837" y="31220"/>
                      <a:pt x="79374" y="43391"/>
                      <a:pt x="68262" y="51858"/>
                    </a:cubicBezTo>
                    <a:cubicBezTo>
                      <a:pt x="57150" y="60325"/>
                      <a:pt x="52916" y="65616"/>
                      <a:pt x="46037" y="74083"/>
                    </a:cubicBezTo>
                    <a:cubicBezTo>
                      <a:pt x="39158" y="82550"/>
                      <a:pt x="33337" y="91546"/>
                      <a:pt x="26987" y="102658"/>
                    </a:cubicBezTo>
                    <a:cubicBezTo>
                      <a:pt x="20637" y="113770"/>
                      <a:pt x="12170" y="129116"/>
                      <a:pt x="7937" y="140758"/>
                    </a:cubicBezTo>
                    <a:cubicBezTo>
                      <a:pt x="3704" y="152400"/>
                      <a:pt x="2645" y="161925"/>
                      <a:pt x="1587" y="172508"/>
                    </a:cubicBezTo>
                    <a:cubicBezTo>
                      <a:pt x="529" y="183091"/>
                      <a:pt x="1587" y="204258"/>
                      <a:pt x="1587" y="204258"/>
                    </a:cubicBezTo>
                    <a:cubicBezTo>
                      <a:pt x="1587" y="214841"/>
                      <a:pt x="0" y="225425"/>
                      <a:pt x="1587" y="236008"/>
                    </a:cubicBezTo>
                    <a:cubicBezTo>
                      <a:pt x="3175" y="246591"/>
                      <a:pt x="8466" y="260350"/>
                      <a:pt x="11112" y="267758"/>
                    </a:cubicBezTo>
                    <a:cubicBezTo>
                      <a:pt x="13758" y="275166"/>
                      <a:pt x="17462" y="286808"/>
                      <a:pt x="17462" y="280458"/>
                    </a:cubicBezTo>
                    <a:cubicBezTo>
                      <a:pt x="17462" y="274108"/>
                      <a:pt x="9525" y="251354"/>
                      <a:pt x="11112" y="229658"/>
                    </a:cubicBezTo>
                    <a:cubicBezTo>
                      <a:pt x="12699" y="207962"/>
                      <a:pt x="21166" y="168804"/>
                      <a:pt x="26987" y="150283"/>
                    </a:cubicBezTo>
                    <a:cubicBezTo>
                      <a:pt x="32808" y="131762"/>
                      <a:pt x="39158" y="130704"/>
                      <a:pt x="46037" y="118533"/>
                    </a:cubicBezTo>
                    <a:cubicBezTo>
                      <a:pt x="52916" y="106362"/>
                      <a:pt x="58737" y="88900"/>
                      <a:pt x="68262" y="77258"/>
                    </a:cubicBezTo>
                    <a:cubicBezTo>
                      <a:pt x="77787" y="65616"/>
                      <a:pt x="93133" y="57150"/>
                      <a:pt x="103187" y="48683"/>
                    </a:cubicBezTo>
                    <a:cubicBezTo>
                      <a:pt x="113241" y="40216"/>
                      <a:pt x="161925" y="8466"/>
                      <a:pt x="163512" y="4233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solidFill>
                  <a:srgbClr val="E9E9E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2" name="Grouper 148">
              <a:extLst>
                <a:ext uri="{FF2B5EF4-FFF2-40B4-BE49-F238E27FC236}">
                  <a16:creationId xmlns:a16="http://schemas.microsoft.com/office/drawing/2014/main" id="{AFFA5454-41DD-BA4B-AFF8-86838FA2F4B3}"/>
                </a:ext>
              </a:extLst>
            </p:cNvPr>
            <p:cNvGrpSpPr/>
            <p:nvPr/>
          </p:nvGrpSpPr>
          <p:grpSpPr>
            <a:xfrm>
              <a:off x="3772448" y="3447056"/>
              <a:ext cx="250833" cy="251428"/>
              <a:chOff x="4178300" y="3254243"/>
              <a:chExt cx="477224" cy="457333"/>
            </a:xfrm>
          </p:grpSpPr>
          <p:sp>
            <p:nvSpPr>
              <p:cNvPr id="86" name="Ellipse 85">
                <a:extLst>
                  <a:ext uri="{FF2B5EF4-FFF2-40B4-BE49-F238E27FC236}">
                    <a16:creationId xmlns:a16="http://schemas.microsoft.com/office/drawing/2014/main" id="{9261F340-C46E-184C-9F04-F91CA6171993}"/>
                  </a:ext>
                </a:extLst>
              </p:cNvPr>
              <p:cNvSpPr/>
              <p:nvPr/>
            </p:nvSpPr>
            <p:spPr>
              <a:xfrm>
                <a:off x="4178300" y="3254243"/>
                <a:ext cx="477224" cy="457333"/>
              </a:xfrm>
              <a:prstGeom prst="ellipse">
                <a:avLst/>
              </a:prstGeom>
              <a:solidFill>
                <a:srgbClr val="A4A2A3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Forme libre 86">
                <a:extLst>
                  <a:ext uri="{FF2B5EF4-FFF2-40B4-BE49-F238E27FC236}">
                    <a16:creationId xmlns:a16="http://schemas.microsoft.com/office/drawing/2014/main" id="{6DB86BF5-2AC8-3947-9188-EA81B7ED7557}"/>
                  </a:ext>
                </a:extLst>
              </p:cNvPr>
              <p:cNvSpPr/>
              <p:nvPr/>
            </p:nvSpPr>
            <p:spPr>
              <a:xfrm>
                <a:off x="4202113" y="3278717"/>
                <a:ext cx="165099" cy="286808"/>
              </a:xfrm>
              <a:custGeom>
                <a:avLst/>
                <a:gdLst>
                  <a:gd name="connsiteX0" fmla="*/ 163512 w 165099"/>
                  <a:gd name="connsiteY0" fmla="*/ 4233 h 286808"/>
                  <a:gd name="connsiteX1" fmla="*/ 112712 w 165099"/>
                  <a:gd name="connsiteY1" fmla="*/ 23283 h 286808"/>
                  <a:gd name="connsiteX2" fmla="*/ 68262 w 165099"/>
                  <a:gd name="connsiteY2" fmla="*/ 51858 h 286808"/>
                  <a:gd name="connsiteX3" fmla="*/ 46037 w 165099"/>
                  <a:gd name="connsiteY3" fmla="*/ 74083 h 286808"/>
                  <a:gd name="connsiteX4" fmla="*/ 26987 w 165099"/>
                  <a:gd name="connsiteY4" fmla="*/ 102658 h 286808"/>
                  <a:gd name="connsiteX5" fmla="*/ 7937 w 165099"/>
                  <a:gd name="connsiteY5" fmla="*/ 140758 h 286808"/>
                  <a:gd name="connsiteX6" fmla="*/ 1587 w 165099"/>
                  <a:gd name="connsiteY6" fmla="*/ 172508 h 286808"/>
                  <a:gd name="connsiteX7" fmla="*/ 1587 w 165099"/>
                  <a:gd name="connsiteY7" fmla="*/ 204258 h 286808"/>
                  <a:gd name="connsiteX8" fmla="*/ 1587 w 165099"/>
                  <a:gd name="connsiteY8" fmla="*/ 236008 h 286808"/>
                  <a:gd name="connsiteX9" fmla="*/ 11112 w 165099"/>
                  <a:gd name="connsiteY9" fmla="*/ 267758 h 286808"/>
                  <a:gd name="connsiteX10" fmla="*/ 17462 w 165099"/>
                  <a:gd name="connsiteY10" fmla="*/ 280458 h 286808"/>
                  <a:gd name="connsiteX11" fmla="*/ 11112 w 165099"/>
                  <a:gd name="connsiteY11" fmla="*/ 229658 h 286808"/>
                  <a:gd name="connsiteX12" fmla="*/ 26987 w 165099"/>
                  <a:gd name="connsiteY12" fmla="*/ 150283 h 286808"/>
                  <a:gd name="connsiteX13" fmla="*/ 46037 w 165099"/>
                  <a:gd name="connsiteY13" fmla="*/ 118533 h 286808"/>
                  <a:gd name="connsiteX14" fmla="*/ 68262 w 165099"/>
                  <a:gd name="connsiteY14" fmla="*/ 77258 h 286808"/>
                  <a:gd name="connsiteX15" fmla="*/ 103187 w 165099"/>
                  <a:gd name="connsiteY15" fmla="*/ 48683 h 286808"/>
                  <a:gd name="connsiteX16" fmla="*/ 163512 w 165099"/>
                  <a:gd name="connsiteY16" fmla="*/ 4233 h 286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5099" h="286808">
                    <a:moveTo>
                      <a:pt x="163512" y="4233"/>
                    </a:moveTo>
                    <a:cubicBezTo>
                      <a:pt x="165099" y="0"/>
                      <a:pt x="128587" y="15346"/>
                      <a:pt x="112712" y="23283"/>
                    </a:cubicBezTo>
                    <a:cubicBezTo>
                      <a:pt x="96837" y="31220"/>
                      <a:pt x="79374" y="43391"/>
                      <a:pt x="68262" y="51858"/>
                    </a:cubicBezTo>
                    <a:cubicBezTo>
                      <a:pt x="57150" y="60325"/>
                      <a:pt x="52916" y="65616"/>
                      <a:pt x="46037" y="74083"/>
                    </a:cubicBezTo>
                    <a:cubicBezTo>
                      <a:pt x="39158" y="82550"/>
                      <a:pt x="33337" y="91546"/>
                      <a:pt x="26987" y="102658"/>
                    </a:cubicBezTo>
                    <a:cubicBezTo>
                      <a:pt x="20637" y="113770"/>
                      <a:pt x="12170" y="129116"/>
                      <a:pt x="7937" y="140758"/>
                    </a:cubicBezTo>
                    <a:cubicBezTo>
                      <a:pt x="3704" y="152400"/>
                      <a:pt x="2645" y="161925"/>
                      <a:pt x="1587" y="172508"/>
                    </a:cubicBezTo>
                    <a:cubicBezTo>
                      <a:pt x="529" y="183091"/>
                      <a:pt x="1587" y="204258"/>
                      <a:pt x="1587" y="204258"/>
                    </a:cubicBezTo>
                    <a:cubicBezTo>
                      <a:pt x="1587" y="214841"/>
                      <a:pt x="0" y="225425"/>
                      <a:pt x="1587" y="236008"/>
                    </a:cubicBezTo>
                    <a:cubicBezTo>
                      <a:pt x="3175" y="246591"/>
                      <a:pt x="8466" y="260350"/>
                      <a:pt x="11112" y="267758"/>
                    </a:cubicBezTo>
                    <a:cubicBezTo>
                      <a:pt x="13758" y="275166"/>
                      <a:pt x="17462" y="286808"/>
                      <a:pt x="17462" y="280458"/>
                    </a:cubicBezTo>
                    <a:cubicBezTo>
                      <a:pt x="17462" y="274108"/>
                      <a:pt x="9525" y="251354"/>
                      <a:pt x="11112" y="229658"/>
                    </a:cubicBezTo>
                    <a:cubicBezTo>
                      <a:pt x="12699" y="207962"/>
                      <a:pt x="21166" y="168804"/>
                      <a:pt x="26987" y="150283"/>
                    </a:cubicBezTo>
                    <a:cubicBezTo>
                      <a:pt x="32808" y="131762"/>
                      <a:pt x="39158" y="130704"/>
                      <a:pt x="46037" y="118533"/>
                    </a:cubicBezTo>
                    <a:cubicBezTo>
                      <a:pt x="52916" y="106362"/>
                      <a:pt x="58737" y="88900"/>
                      <a:pt x="68262" y="77258"/>
                    </a:cubicBezTo>
                    <a:cubicBezTo>
                      <a:pt x="77787" y="65616"/>
                      <a:pt x="93133" y="57150"/>
                      <a:pt x="103187" y="48683"/>
                    </a:cubicBezTo>
                    <a:cubicBezTo>
                      <a:pt x="113241" y="40216"/>
                      <a:pt x="161925" y="8466"/>
                      <a:pt x="163512" y="4233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solidFill>
                  <a:srgbClr val="E9E9E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3" name="Corde 62">
              <a:extLst>
                <a:ext uri="{FF2B5EF4-FFF2-40B4-BE49-F238E27FC236}">
                  <a16:creationId xmlns:a16="http://schemas.microsoft.com/office/drawing/2014/main" id="{45692024-7391-EF49-8CDC-F07700B72371}"/>
                </a:ext>
              </a:extLst>
            </p:cNvPr>
            <p:cNvSpPr/>
            <p:nvPr/>
          </p:nvSpPr>
          <p:spPr>
            <a:xfrm rot="15313421" flipH="1">
              <a:off x="3788143" y="4211968"/>
              <a:ext cx="112278" cy="340625"/>
            </a:xfrm>
            <a:prstGeom prst="chord">
              <a:avLst/>
            </a:prstGeom>
            <a:solidFill>
              <a:srgbClr val="A4A2A3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4" name="Corde 63">
              <a:extLst>
                <a:ext uri="{FF2B5EF4-FFF2-40B4-BE49-F238E27FC236}">
                  <a16:creationId xmlns:a16="http://schemas.microsoft.com/office/drawing/2014/main" id="{A4D33052-7EF4-2D45-A54A-878ED2E8E235}"/>
                </a:ext>
              </a:extLst>
            </p:cNvPr>
            <p:cNvSpPr/>
            <p:nvPr/>
          </p:nvSpPr>
          <p:spPr>
            <a:xfrm rot="6286579">
              <a:off x="3400793" y="4208793"/>
              <a:ext cx="112278" cy="340625"/>
            </a:xfrm>
            <a:prstGeom prst="chord">
              <a:avLst/>
            </a:prstGeom>
            <a:solidFill>
              <a:srgbClr val="A4A2A3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5C7FBCEE-C0BF-8941-B10E-02AA2586DF87}"/>
                </a:ext>
              </a:extLst>
            </p:cNvPr>
            <p:cNvSpPr/>
            <p:nvPr/>
          </p:nvSpPr>
          <p:spPr>
            <a:xfrm>
              <a:off x="3356523" y="3541909"/>
              <a:ext cx="619125" cy="879475"/>
            </a:xfrm>
            <a:prstGeom prst="ellipse">
              <a:avLst/>
            </a:prstGeom>
            <a:solidFill>
              <a:srgbClr val="A4A2A3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CACC6BA3-74AC-AD40-BDAC-1E75CAA27A1C}"/>
                </a:ext>
              </a:extLst>
            </p:cNvPr>
            <p:cNvSpPr/>
            <p:nvPr/>
          </p:nvSpPr>
          <p:spPr>
            <a:xfrm>
              <a:off x="3561310" y="4003872"/>
              <a:ext cx="209550" cy="346075"/>
            </a:xfrm>
            <a:prstGeom prst="ellipse">
              <a:avLst/>
            </a:prstGeom>
            <a:solidFill>
              <a:srgbClr val="F8D4D6"/>
            </a:solidFill>
            <a:ln w="1587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577BB75F-0140-BE44-92CF-2C7D6A373C5F}"/>
                </a:ext>
              </a:extLst>
            </p:cNvPr>
            <p:cNvSpPr/>
            <p:nvPr/>
          </p:nvSpPr>
          <p:spPr>
            <a:xfrm>
              <a:off x="3378748" y="3584712"/>
              <a:ext cx="213783" cy="465667"/>
            </a:xfrm>
            <a:custGeom>
              <a:avLst/>
              <a:gdLst>
                <a:gd name="connsiteX0" fmla="*/ 212725 w 213783"/>
                <a:gd name="connsiteY0" fmla="*/ 2646 h 465667"/>
                <a:gd name="connsiteX1" fmla="*/ 149225 w 213783"/>
                <a:gd name="connsiteY1" fmla="*/ 43921 h 465667"/>
                <a:gd name="connsiteX2" fmla="*/ 98425 w 213783"/>
                <a:gd name="connsiteY2" fmla="*/ 88371 h 465667"/>
                <a:gd name="connsiteX3" fmla="*/ 47625 w 213783"/>
                <a:gd name="connsiteY3" fmla="*/ 174096 h 465667"/>
                <a:gd name="connsiteX4" fmla="*/ 22225 w 213783"/>
                <a:gd name="connsiteY4" fmla="*/ 247121 h 465667"/>
                <a:gd name="connsiteX5" fmla="*/ 3175 w 213783"/>
                <a:gd name="connsiteY5" fmla="*/ 339196 h 465667"/>
                <a:gd name="connsiteX6" fmla="*/ 3175 w 213783"/>
                <a:gd name="connsiteY6" fmla="*/ 463021 h 465667"/>
                <a:gd name="connsiteX7" fmla="*/ 15875 w 213783"/>
                <a:gd name="connsiteY7" fmla="*/ 355071 h 465667"/>
                <a:gd name="connsiteX8" fmla="*/ 44450 w 213783"/>
                <a:gd name="connsiteY8" fmla="*/ 253471 h 465667"/>
                <a:gd name="connsiteX9" fmla="*/ 98425 w 213783"/>
                <a:gd name="connsiteY9" fmla="*/ 129646 h 465667"/>
                <a:gd name="connsiteX10" fmla="*/ 155575 w 213783"/>
                <a:gd name="connsiteY10" fmla="*/ 59796 h 465667"/>
                <a:gd name="connsiteX11" fmla="*/ 212725 w 213783"/>
                <a:gd name="connsiteY11" fmla="*/ 2646 h 46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3783" h="465667">
                  <a:moveTo>
                    <a:pt x="212725" y="2646"/>
                  </a:moveTo>
                  <a:cubicBezTo>
                    <a:pt x="211667" y="0"/>
                    <a:pt x="168275" y="29634"/>
                    <a:pt x="149225" y="43921"/>
                  </a:cubicBezTo>
                  <a:cubicBezTo>
                    <a:pt x="130175" y="58209"/>
                    <a:pt x="115358" y="66675"/>
                    <a:pt x="98425" y="88371"/>
                  </a:cubicBezTo>
                  <a:cubicBezTo>
                    <a:pt x="81492" y="110067"/>
                    <a:pt x="60325" y="147638"/>
                    <a:pt x="47625" y="174096"/>
                  </a:cubicBezTo>
                  <a:cubicBezTo>
                    <a:pt x="34925" y="200554"/>
                    <a:pt x="29633" y="219604"/>
                    <a:pt x="22225" y="247121"/>
                  </a:cubicBezTo>
                  <a:cubicBezTo>
                    <a:pt x="14817" y="274638"/>
                    <a:pt x="6350" y="303213"/>
                    <a:pt x="3175" y="339196"/>
                  </a:cubicBezTo>
                  <a:cubicBezTo>
                    <a:pt x="0" y="375179"/>
                    <a:pt x="1058" y="460375"/>
                    <a:pt x="3175" y="463021"/>
                  </a:cubicBezTo>
                  <a:cubicBezTo>
                    <a:pt x="5292" y="465667"/>
                    <a:pt x="8996" y="389996"/>
                    <a:pt x="15875" y="355071"/>
                  </a:cubicBezTo>
                  <a:cubicBezTo>
                    <a:pt x="22754" y="320146"/>
                    <a:pt x="30692" y="291042"/>
                    <a:pt x="44450" y="253471"/>
                  </a:cubicBezTo>
                  <a:cubicBezTo>
                    <a:pt x="58208" y="215900"/>
                    <a:pt x="79904" y="161925"/>
                    <a:pt x="98425" y="129646"/>
                  </a:cubicBezTo>
                  <a:cubicBezTo>
                    <a:pt x="116946" y="97367"/>
                    <a:pt x="137583" y="79904"/>
                    <a:pt x="155575" y="59796"/>
                  </a:cubicBezTo>
                  <a:cubicBezTo>
                    <a:pt x="173567" y="39688"/>
                    <a:pt x="213783" y="5292"/>
                    <a:pt x="212725" y="2646"/>
                  </a:cubicBezTo>
                  <a:close/>
                </a:path>
              </a:pathLst>
            </a:custGeom>
            <a:solidFill>
              <a:srgbClr val="CBCBCA"/>
            </a:solidFill>
            <a:ln w="6350" cap="flat" cmpd="sng" algn="ctr">
              <a:solidFill>
                <a:srgbClr val="E9E9E9">
                  <a:alpha val="46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E0EBB3F0-1C8E-A448-B599-2B9ECA174373}"/>
                </a:ext>
              </a:extLst>
            </p:cNvPr>
            <p:cNvSpPr/>
            <p:nvPr/>
          </p:nvSpPr>
          <p:spPr>
            <a:xfrm rot="10800000">
              <a:off x="3734348" y="3933962"/>
              <a:ext cx="213783" cy="465667"/>
            </a:xfrm>
            <a:custGeom>
              <a:avLst/>
              <a:gdLst>
                <a:gd name="connsiteX0" fmla="*/ 212725 w 213783"/>
                <a:gd name="connsiteY0" fmla="*/ 2646 h 465667"/>
                <a:gd name="connsiteX1" fmla="*/ 149225 w 213783"/>
                <a:gd name="connsiteY1" fmla="*/ 43921 h 465667"/>
                <a:gd name="connsiteX2" fmla="*/ 98425 w 213783"/>
                <a:gd name="connsiteY2" fmla="*/ 88371 h 465667"/>
                <a:gd name="connsiteX3" fmla="*/ 47625 w 213783"/>
                <a:gd name="connsiteY3" fmla="*/ 174096 h 465667"/>
                <a:gd name="connsiteX4" fmla="*/ 22225 w 213783"/>
                <a:gd name="connsiteY4" fmla="*/ 247121 h 465667"/>
                <a:gd name="connsiteX5" fmla="*/ 3175 w 213783"/>
                <a:gd name="connsiteY5" fmla="*/ 339196 h 465667"/>
                <a:gd name="connsiteX6" fmla="*/ 3175 w 213783"/>
                <a:gd name="connsiteY6" fmla="*/ 463021 h 465667"/>
                <a:gd name="connsiteX7" fmla="*/ 15875 w 213783"/>
                <a:gd name="connsiteY7" fmla="*/ 355071 h 465667"/>
                <a:gd name="connsiteX8" fmla="*/ 44450 w 213783"/>
                <a:gd name="connsiteY8" fmla="*/ 253471 h 465667"/>
                <a:gd name="connsiteX9" fmla="*/ 98425 w 213783"/>
                <a:gd name="connsiteY9" fmla="*/ 129646 h 465667"/>
                <a:gd name="connsiteX10" fmla="*/ 155575 w 213783"/>
                <a:gd name="connsiteY10" fmla="*/ 59796 h 465667"/>
                <a:gd name="connsiteX11" fmla="*/ 212725 w 213783"/>
                <a:gd name="connsiteY11" fmla="*/ 2646 h 46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3783" h="465667">
                  <a:moveTo>
                    <a:pt x="212725" y="2646"/>
                  </a:moveTo>
                  <a:cubicBezTo>
                    <a:pt x="211667" y="0"/>
                    <a:pt x="168275" y="29634"/>
                    <a:pt x="149225" y="43921"/>
                  </a:cubicBezTo>
                  <a:cubicBezTo>
                    <a:pt x="130175" y="58209"/>
                    <a:pt x="115358" y="66675"/>
                    <a:pt x="98425" y="88371"/>
                  </a:cubicBezTo>
                  <a:cubicBezTo>
                    <a:pt x="81492" y="110067"/>
                    <a:pt x="60325" y="147638"/>
                    <a:pt x="47625" y="174096"/>
                  </a:cubicBezTo>
                  <a:cubicBezTo>
                    <a:pt x="34925" y="200554"/>
                    <a:pt x="29633" y="219604"/>
                    <a:pt x="22225" y="247121"/>
                  </a:cubicBezTo>
                  <a:cubicBezTo>
                    <a:pt x="14817" y="274638"/>
                    <a:pt x="6350" y="303213"/>
                    <a:pt x="3175" y="339196"/>
                  </a:cubicBezTo>
                  <a:cubicBezTo>
                    <a:pt x="0" y="375179"/>
                    <a:pt x="1058" y="460375"/>
                    <a:pt x="3175" y="463021"/>
                  </a:cubicBezTo>
                  <a:cubicBezTo>
                    <a:pt x="5292" y="465667"/>
                    <a:pt x="8996" y="389996"/>
                    <a:pt x="15875" y="355071"/>
                  </a:cubicBezTo>
                  <a:cubicBezTo>
                    <a:pt x="22754" y="320146"/>
                    <a:pt x="30692" y="291042"/>
                    <a:pt x="44450" y="253471"/>
                  </a:cubicBezTo>
                  <a:cubicBezTo>
                    <a:pt x="58208" y="215900"/>
                    <a:pt x="79904" y="161925"/>
                    <a:pt x="98425" y="129646"/>
                  </a:cubicBezTo>
                  <a:cubicBezTo>
                    <a:pt x="116946" y="97367"/>
                    <a:pt x="137583" y="79904"/>
                    <a:pt x="155575" y="59796"/>
                  </a:cubicBezTo>
                  <a:cubicBezTo>
                    <a:pt x="173567" y="39688"/>
                    <a:pt x="213783" y="5292"/>
                    <a:pt x="212725" y="2646"/>
                  </a:cubicBezTo>
                  <a:close/>
                </a:path>
              </a:pathLst>
            </a:custGeom>
            <a:solidFill>
              <a:srgbClr val="82817F"/>
            </a:solidFill>
            <a:ln w="6350" cap="flat" cmpd="sng" algn="ctr">
              <a:solidFill>
                <a:srgbClr val="82817F">
                  <a:alpha val="46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7B648C55-9398-B247-8B16-1C9D6C41F209}"/>
                </a:ext>
              </a:extLst>
            </p:cNvPr>
            <p:cNvSpPr/>
            <p:nvPr/>
          </p:nvSpPr>
          <p:spPr>
            <a:xfrm>
              <a:off x="3609464" y="4157800"/>
              <a:ext cx="137583" cy="170391"/>
            </a:xfrm>
            <a:custGeom>
              <a:avLst/>
              <a:gdLst>
                <a:gd name="connsiteX0" fmla="*/ 130175 w 137583"/>
                <a:gd name="connsiteY0" fmla="*/ 1058 h 170391"/>
                <a:gd name="connsiteX1" fmla="*/ 136525 w 137583"/>
                <a:gd name="connsiteY1" fmla="*/ 58208 h 170391"/>
                <a:gd name="connsiteX2" fmla="*/ 136525 w 137583"/>
                <a:gd name="connsiteY2" fmla="*/ 77258 h 170391"/>
                <a:gd name="connsiteX3" fmla="*/ 130175 w 137583"/>
                <a:gd name="connsiteY3" fmla="*/ 96308 h 170391"/>
                <a:gd name="connsiteX4" fmla="*/ 123825 w 137583"/>
                <a:gd name="connsiteY4" fmla="*/ 112183 h 170391"/>
                <a:gd name="connsiteX5" fmla="*/ 117475 w 137583"/>
                <a:gd name="connsiteY5" fmla="*/ 124883 h 170391"/>
                <a:gd name="connsiteX6" fmla="*/ 107950 w 137583"/>
                <a:gd name="connsiteY6" fmla="*/ 140758 h 170391"/>
                <a:gd name="connsiteX7" fmla="*/ 92075 w 137583"/>
                <a:gd name="connsiteY7" fmla="*/ 153458 h 170391"/>
                <a:gd name="connsiteX8" fmla="*/ 92075 w 137583"/>
                <a:gd name="connsiteY8" fmla="*/ 153458 h 170391"/>
                <a:gd name="connsiteX9" fmla="*/ 79375 w 137583"/>
                <a:gd name="connsiteY9" fmla="*/ 162983 h 170391"/>
                <a:gd name="connsiteX10" fmla="*/ 60325 w 137583"/>
                <a:gd name="connsiteY10" fmla="*/ 169333 h 170391"/>
                <a:gd name="connsiteX11" fmla="*/ 41275 w 137583"/>
                <a:gd name="connsiteY11" fmla="*/ 169333 h 170391"/>
                <a:gd name="connsiteX12" fmla="*/ 25400 w 137583"/>
                <a:gd name="connsiteY12" fmla="*/ 166158 h 170391"/>
                <a:gd name="connsiteX13" fmla="*/ 15875 w 137583"/>
                <a:gd name="connsiteY13" fmla="*/ 159808 h 170391"/>
                <a:gd name="connsiteX14" fmla="*/ 9525 w 137583"/>
                <a:gd name="connsiteY14" fmla="*/ 150283 h 170391"/>
                <a:gd name="connsiteX15" fmla="*/ 0 w 137583"/>
                <a:gd name="connsiteY15" fmla="*/ 140758 h 170391"/>
                <a:gd name="connsiteX16" fmla="*/ 9525 w 137583"/>
                <a:gd name="connsiteY16" fmla="*/ 150283 h 170391"/>
                <a:gd name="connsiteX17" fmla="*/ 28575 w 137583"/>
                <a:gd name="connsiteY17" fmla="*/ 159808 h 170391"/>
                <a:gd name="connsiteX18" fmla="*/ 41275 w 137583"/>
                <a:gd name="connsiteY18" fmla="*/ 162983 h 170391"/>
                <a:gd name="connsiteX19" fmla="*/ 57150 w 137583"/>
                <a:gd name="connsiteY19" fmla="*/ 162983 h 170391"/>
                <a:gd name="connsiteX20" fmla="*/ 73025 w 137583"/>
                <a:gd name="connsiteY20" fmla="*/ 150283 h 170391"/>
                <a:gd name="connsiteX21" fmla="*/ 92075 w 137583"/>
                <a:gd name="connsiteY21" fmla="*/ 131233 h 170391"/>
                <a:gd name="connsiteX22" fmla="*/ 101600 w 137583"/>
                <a:gd name="connsiteY22" fmla="*/ 118533 h 170391"/>
                <a:gd name="connsiteX23" fmla="*/ 111125 w 137583"/>
                <a:gd name="connsiteY23" fmla="*/ 96308 h 170391"/>
                <a:gd name="connsiteX24" fmla="*/ 123825 w 137583"/>
                <a:gd name="connsiteY24" fmla="*/ 64558 h 170391"/>
                <a:gd name="connsiteX25" fmla="*/ 130175 w 137583"/>
                <a:gd name="connsiteY25" fmla="*/ 1058 h 170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7583" h="170391">
                  <a:moveTo>
                    <a:pt x="130175" y="1058"/>
                  </a:moveTo>
                  <a:cubicBezTo>
                    <a:pt x="132292" y="0"/>
                    <a:pt x="135467" y="45508"/>
                    <a:pt x="136525" y="58208"/>
                  </a:cubicBezTo>
                  <a:cubicBezTo>
                    <a:pt x="137583" y="70908"/>
                    <a:pt x="137583" y="70908"/>
                    <a:pt x="136525" y="77258"/>
                  </a:cubicBezTo>
                  <a:cubicBezTo>
                    <a:pt x="135467" y="83608"/>
                    <a:pt x="132292" y="90487"/>
                    <a:pt x="130175" y="96308"/>
                  </a:cubicBezTo>
                  <a:cubicBezTo>
                    <a:pt x="128058" y="102129"/>
                    <a:pt x="125942" y="107421"/>
                    <a:pt x="123825" y="112183"/>
                  </a:cubicBezTo>
                  <a:cubicBezTo>
                    <a:pt x="121708" y="116945"/>
                    <a:pt x="120121" y="120121"/>
                    <a:pt x="117475" y="124883"/>
                  </a:cubicBezTo>
                  <a:cubicBezTo>
                    <a:pt x="114829" y="129645"/>
                    <a:pt x="112183" y="135996"/>
                    <a:pt x="107950" y="140758"/>
                  </a:cubicBezTo>
                  <a:cubicBezTo>
                    <a:pt x="103717" y="145520"/>
                    <a:pt x="92075" y="153458"/>
                    <a:pt x="92075" y="153458"/>
                  </a:cubicBezTo>
                  <a:lnTo>
                    <a:pt x="92075" y="153458"/>
                  </a:lnTo>
                  <a:cubicBezTo>
                    <a:pt x="89958" y="155046"/>
                    <a:pt x="84667" y="160337"/>
                    <a:pt x="79375" y="162983"/>
                  </a:cubicBezTo>
                  <a:cubicBezTo>
                    <a:pt x="74083" y="165629"/>
                    <a:pt x="66675" y="168275"/>
                    <a:pt x="60325" y="169333"/>
                  </a:cubicBezTo>
                  <a:cubicBezTo>
                    <a:pt x="53975" y="170391"/>
                    <a:pt x="47096" y="169862"/>
                    <a:pt x="41275" y="169333"/>
                  </a:cubicBezTo>
                  <a:cubicBezTo>
                    <a:pt x="35454" y="168804"/>
                    <a:pt x="29633" y="167745"/>
                    <a:pt x="25400" y="166158"/>
                  </a:cubicBezTo>
                  <a:cubicBezTo>
                    <a:pt x="21167" y="164571"/>
                    <a:pt x="18521" y="162454"/>
                    <a:pt x="15875" y="159808"/>
                  </a:cubicBezTo>
                  <a:cubicBezTo>
                    <a:pt x="13229" y="157162"/>
                    <a:pt x="12171" y="153458"/>
                    <a:pt x="9525" y="150283"/>
                  </a:cubicBezTo>
                  <a:cubicBezTo>
                    <a:pt x="6879" y="147108"/>
                    <a:pt x="0" y="140758"/>
                    <a:pt x="0" y="140758"/>
                  </a:cubicBezTo>
                  <a:cubicBezTo>
                    <a:pt x="0" y="140758"/>
                    <a:pt x="4763" y="147108"/>
                    <a:pt x="9525" y="150283"/>
                  </a:cubicBezTo>
                  <a:cubicBezTo>
                    <a:pt x="14287" y="153458"/>
                    <a:pt x="23283" y="157691"/>
                    <a:pt x="28575" y="159808"/>
                  </a:cubicBezTo>
                  <a:cubicBezTo>
                    <a:pt x="33867" y="161925"/>
                    <a:pt x="36513" y="162454"/>
                    <a:pt x="41275" y="162983"/>
                  </a:cubicBezTo>
                  <a:cubicBezTo>
                    <a:pt x="46038" y="163512"/>
                    <a:pt x="51858" y="165100"/>
                    <a:pt x="57150" y="162983"/>
                  </a:cubicBezTo>
                  <a:cubicBezTo>
                    <a:pt x="62442" y="160866"/>
                    <a:pt x="67204" y="155575"/>
                    <a:pt x="73025" y="150283"/>
                  </a:cubicBezTo>
                  <a:cubicBezTo>
                    <a:pt x="78846" y="144991"/>
                    <a:pt x="87313" y="136525"/>
                    <a:pt x="92075" y="131233"/>
                  </a:cubicBezTo>
                  <a:cubicBezTo>
                    <a:pt x="96838" y="125941"/>
                    <a:pt x="98425" y="124354"/>
                    <a:pt x="101600" y="118533"/>
                  </a:cubicBezTo>
                  <a:cubicBezTo>
                    <a:pt x="104775" y="112712"/>
                    <a:pt x="107421" y="105304"/>
                    <a:pt x="111125" y="96308"/>
                  </a:cubicBezTo>
                  <a:cubicBezTo>
                    <a:pt x="114829" y="87312"/>
                    <a:pt x="121179" y="74612"/>
                    <a:pt x="123825" y="64558"/>
                  </a:cubicBezTo>
                  <a:cubicBezTo>
                    <a:pt x="126471" y="54504"/>
                    <a:pt x="128058" y="2116"/>
                    <a:pt x="130175" y="1058"/>
                  </a:cubicBezTo>
                  <a:close/>
                </a:path>
              </a:pathLst>
            </a:custGeom>
            <a:solidFill>
              <a:srgbClr val="ECBDC3"/>
            </a:solidFill>
            <a:ln>
              <a:solidFill>
                <a:srgbClr val="ECBDC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DAD37168-E439-3F4A-A8D6-763472960B4F}"/>
                </a:ext>
              </a:extLst>
            </p:cNvPr>
            <p:cNvSpPr/>
            <p:nvPr/>
          </p:nvSpPr>
          <p:spPr>
            <a:xfrm>
              <a:off x="3508923" y="3701658"/>
              <a:ext cx="45719" cy="889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D84BD820-DA98-9844-94FB-76A1522EC976}"/>
                </a:ext>
              </a:extLst>
            </p:cNvPr>
            <p:cNvSpPr/>
            <p:nvPr/>
          </p:nvSpPr>
          <p:spPr>
            <a:xfrm>
              <a:off x="3801023" y="3701658"/>
              <a:ext cx="45719" cy="889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grpSp>
          <p:nvGrpSpPr>
            <p:cNvPr id="72" name="Grouper 158">
              <a:extLst>
                <a:ext uri="{FF2B5EF4-FFF2-40B4-BE49-F238E27FC236}">
                  <a16:creationId xmlns:a16="http://schemas.microsoft.com/office/drawing/2014/main" id="{318737DD-52BB-AC40-89C7-5F751DAC104F}"/>
                </a:ext>
              </a:extLst>
            </p:cNvPr>
            <p:cNvGrpSpPr/>
            <p:nvPr/>
          </p:nvGrpSpPr>
          <p:grpSpPr>
            <a:xfrm rot="193724">
              <a:off x="3617834" y="3855986"/>
              <a:ext cx="94111" cy="94620"/>
              <a:chOff x="4839038" y="5440189"/>
              <a:chExt cx="128034" cy="128726"/>
            </a:xfrm>
          </p:grpSpPr>
          <p:sp>
            <p:nvSpPr>
              <p:cNvPr id="84" name="Corde 83">
                <a:extLst>
                  <a:ext uri="{FF2B5EF4-FFF2-40B4-BE49-F238E27FC236}">
                    <a16:creationId xmlns:a16="http://schemas.microsoft.com/office/drawing/2014/main" id="{DAE25D76-17B8-8241-A221-69BE52C3152F}"/>
                  </a:ext>
                </a:extLst>
              </p:cNvPr>
              <p:cNvSpPr/>
              <p:nvPr/>
            </p:nvSpPr>
            <p:spPr>
              <a:xfrm rot="20258032" flipV="1">
                <a:off x="4839038" y="5443329"/>
                <a:ext cx="81457" cy="125586"/>
              </a:xfrm>
              <a:prstGeom prst="chord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Corde 84">
                <a:extLst>
                  <a:ext uri="{FF2B5EF4-FFF2-40B4-BE49-F238E27FC236}">
                    <a16:creationId xmlns:a16="http://schemas.microsoft.com/office/drawing/2014/main" id="{FC3571EF-9C3B-864C-82C9-94E4418D3E7D}"/>
                  </a:ext>
                </a:extLst>
              </p:cNvPr>
              <p:cNvSpPr/>
              <p:nvPr/>
            </p:nvSpPr>
            <p:spPr>
              <a:xfrm rot="11781109">
                <a:off x="4885615" y="5440189"/>
                <a:ext cx="81457" cy="125586"/>
              </a:xfrm>
              <a:prstGeom prst="chord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3" name="Corde 72">
              <a:extLst>
                <a:ext uri="{FF2B5EF4-FFF2-40B4-BE49-F238E27FC236}">
                  <a16:creationId xmlns:a16="http://schemas.microsoft.com/office/drawing/2014/main" id="{17C9E2F0-0E55-5149-ABED-69588B48F518}"/>
                </a:ext>
              </a:extLst>
            </p:cNvPr>
            <p:cNvSpPr/>
            <p:nvPr/>
          </p:nvSpPr>
          <p:spPr>
            <a:xfrm rot="17759564">
              <a:off x="3573376" y="3816332"/>
              <a:ext cx="83390" cy="93798"/>
            </a:xfrm>
            <a:prstGeom prst="chord">
              <a:avLst/>
            </a:prstGeom>
            <a:solidFill>
              <a:srgbClr val="A4A2A3"/>
            </a:solidFill>
            <a:ln w="952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74" name="Corde 73">
              <a:extLst>
                <a:ext uri="{FF2B5EF4-FFF2-40B4-BE49-F238E27FC236}">
                  <a16:creationId xmlns:a16="http://schemas.microsoft.com/office/drawing/2014/main" id="{D2C4E9ED-27B8-2745-86DD-3E969D50FDBD}"/>
                </a:ext>
              </a:extLst>
            </p:cNvPr>
            <p:cNvSpPr/>
            <p:nvPr/>
          </p:nvSpPr>
          <p:spPr>
            <a:xfrm rot="3840436" flipH="1">
              <a:off x="3668626" y="3816332"/>
              <a:ext cx="83390" cy="93798"/>
            </a:xfrm>
            <a:prstGeom prst="chord">
              <a:avLst/>
            </a:prstGeom>
            <a:solidFill>
              <a:srgbClr val="A4A2A3"/>
            </a:solidFill>
            <a:ln w="952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C81CF339-AF15-F549-8032-C48732C42E92}"/>
                </a:ext>
              </a:extLst>
            </p:cNvPr>
            <p:cNvCxnSpPr/>
            <p:nvPr/>
          </p:nvCxnSpPr>
          <p:spPr>
            <a:xfrm rot="10800000" flipH="1" flipV="1">
              <a:off x="3575053" y="3842676"/>
              <a:ext cx="93600" cy="6201"/>
            </a:xfrm>
            <a:prstGeom prst="line">
              <a:avLst/>
            </a:prstGeom>
            <a:ln w="15875" cap="flat" cmpd="sng" algn="ctr">
              <a:solidFill>
                <a:srgbClr val="A4A2A3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>
              <a:extLst>
                <a:ext uri="{FF2B5EF4-FFF2-40B4-BE49-F238E27FC236}">
                  <a16:creationId xmlns:a16="http://schemas.microsoft.com/office/drawing/2014/main" id="{D1DE6EB0-E349-7945-A255-9E15B81D2681}"/>
                </a:ext>
              </a:extLst>
            </p:cNvPr>
            <p:cNvCxnSpPr/>
            <p:nvPr/>
          </p:nvCxnSpPr>
          <p:spPr>
            <a:xfrm rot="10800000" flipH="1">
              <a:off x="3668165" y="3842676"/>
              <a:ext cx="95739" cy="6201"/>
            </a:xfrm>
            <a:prstGeom prst="line">
              <a:avLst/>
            </a:prstGeom>
            <a:ln w="15875" cap="flat" cmpd="sng" algn="ctr">
              <a:solidFill>
                <a:srgbClr val="A4A2A3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Ellipse 76">
              <a:extLst>
                <a:ext uri="{FF2B5EF4-FFF2-40B4-BE49-F238E27FC236}">
                  <a16:creationId xmlns:a16="http://schemas.microsoft.com/office/drawing/2014/main" id="{80146F99-22AA-F44E-80D3-7300395B5D6D}"/>
                </a:ext>
              </a:extLst>
            </p:cNvPr>
            <p:cNvSpPr/>
            <p:nvPr/>
          </p:nvSpPr>
          <p:spPr>
            <a:xfrm>
              <a:off x="3635910" y="3821339"/>
              <a:ext cx="57600" cy="32400"/>
            </a:xfrm>
            <a:prstGeom prst="ellipse">
              <a:avLst/>
            </a:prstGeom>
            <a:solidFill>
              <a:srgbClr val="F8D4D6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grpSp>
          <p:nvGrpSpPr>
            <p:cNvPr id="78" name="Grouper 164">
              <a:extLst>
                <a:ext uri="{FF2B5EF4-FFF2-40B4-BE49-F238E27FC236}">
                  <a16:creationId xmlns:a16="http://schemas.microsoft.com/office/drawing/2014/main" id="{09504903-E08E-D54C-A2AB-CD91B6E15A8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34661" y="3534312"/>
              <a:ext cx="112412" cy="100800"/>
              <a:chOff x="4252594" y="5064147"/>
              <a:chExt cx="614681" cy="551182"/>
            </a:xfrm>
          </p:grpSpPr>
          <p:sp>
            <p:nvSpPr>
              <p:cNvPr id="82" name="Ellipse 81">
                <a:extLst>
                  <a:ext uri="{FF2B5EF4-FFF2-40B4-BE49-F238E27FC236}">
                    <a16:creationId xmlns:a16="http://schemas.microsoft.com/office/drawing/2014/main" id="{0509FDE4-ACA5-3A4D-9692-440683EADB03}"/>
                  </a:ext>
                </a:extLst>
              </p:cNvPr>
              <p:cNvSpPr/>
              <p:nvPr/>
            </p:nvSpPr>
            <p:spPr>
              <a:xfrm>
                <a:off x="4252594" y="5064147"/>
                <a:ext cx="614681" cy="551182"/>
              </a:xfrm>
              <a:prstGeom prst="ellipse">
                <a:avLst/>
              </a:prstGeom>
              <a:solidFill>
                <a:srgbClr val="F8D4D6"/>
              </a:solidFill>
              <a:ln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Forme libre 82">
                <a:extLst>
                  <a:ext uri="{FF2B5EF4-FFF2-40B4-BE49-F238E27FC236}">
                    <a16:creationId xmlns:a16="http://schemas.microsoft.com/office/drawing/2014/main" id="{96435143-25C1-2D43-9894-F0FCC72A638A}"/>
                  </a:ext>
                </a:extLst>
              </p:cNvPr>
              <p:cNvSpPr/>
              <p:nvPr/>
            </p:nvSpPr>
            <p:spPr>
              <a:xfrm rot="1626919">
                <a:off x="4501344" y="5174269"/>
                <a:ext cx="270994" cy="427696"/>
              </a:xfrm>
              <a:custGeom>
                <a:avLst/>
                <a:gdLst>
                  <a:gd name="connsiteX0" fmla="*/ 188383 w 261408"/>
                  <a:gd name="connsiteY0" fmla="*/ 9525 h 376767"/>
                  <a:gd name="connsiteX1" fmla="*/ 229658 w 261408"/>
                  <a:gd name="connsiteY1" fmla="*/ 57150 h 376767"/>
                  <a:gd name="connsiteX2" fmla="*/ 242358 w 261408"/>
                  <a:gd name="connsiteY2" fmla="*/ 85725 h 376767"/>
                  <a:gd name="connsiteX3" fmla="*/ 251883 w 261408"/>
                  <a:gd name="connsiteY3" fmla="*/ 107950 h 376767"/>
                  <a:gd name="connsiteX4" fmla="*/ 258233 w 261408"/>
                  <a:gd name="connsiteY4" fmla="*/ 146050 h 376767"/>
                  <a:gd name="connsiteX5" fmla="*/ 261408 w 261408"/>
                  <a:gd name="connsiteY5" fmla="*/ 180975 h 376767"/>
                  <a:gd name="connsiteX6" fmla="*/ 258233 w 261408"/>
                  <a:gd name="connsiteY6" fmla="*/ 209550 h 376767"/>
                  <a:gd name="connsiteX7" fmla="*/ 248708 w 261408"/>
                  <a:gd name="connsiteY7" fmla="*/ 247650 h 376767"/>
                  <a:gd name="connsiteX8" fmla="*/ 239183 w 261408"/>
                  <a:gd name="connsiteY8" fmla="*/ 269875 h 376767"/>
                  <a:gd name="connsiteX9" fmla="*/ 216958 w 261408"/>
                  <a:gd name="connsiteY9" fmla="*/ 307975 h 376767"/>
                  <a:gd name="connsiteX10" fmla="*/ 182033 w 261408"/>
                  <a:gd name="connsiteY10" fmla="*/ 333375 h 376767"/>
                  <a:gd name="connsiteX11" fmla="*/ 137583 w 261408"/>
                  <a:gd name="connsiteY11" fmla="*/ 355600 h 376767"/>
                  <a:gd name="connsiteX12" fmla="*/ 74083 w 261408"/>
                  <a:gd name="connsiteY12" fmla="*/ 374650 h 376767"/>
                  <a:gd name="connsiteX13" fmla="*/ 4233 w 261408"/>
                  <a:gd name="connsiteY13" fmla="*/ 368300 h 376767"/>
                  <a:gd name="connsiteX14" fmla="*/ 99483 w 261408"/>
                  <a:gd name="connsiteY14" fmla="*/ 358775 h 376767"/>
                  <a:gd name="connsiteX15" fmla="*/ 169333 w 261408"/>
                  <a:gd name="connsiteY15" fmla="*/ 314325 h 376767"/>
                  <a:gd name="connsiteX16" fmla="*/ 197908 w 261408"/>
                  <a:gd name="connsiteY16" fmla="*/ 273050 h 376767"/>
                  <a:gd name="connsiteX17" fmla="*/ 216958 w 261408"/>
                  <a:gd name="connsiteY17" fmla="*/ 231775 h 376767"/>
                  <a:gd name="connsiteX18" fmla="*/ 223308 w 261408"/>
                  <a:gd name="connsiteY18" fmla="*/ 161925 h 376767"/>
                  <a:gd name="connsiteX19" fmla="*/ 216958 w 261408"/>
                  <a:gd name="connsiteY19" fmla="*/ 114300 h 376767"/>
                  <a:gd name="connsiteX20" fmla="*/ 188383 w 261408"/>
                  <a:gd name="connsiteY20" fmla="*/ 9525 h 376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1408" h="376767">
                    <a:moveTo>
                      <a:pt x="188383" y="9525"/>
                    </a:moveTo>
                    <a:cubicBezTo>
                      <a:pt x="190500" y="0"/>
                      <a:pt x="220662" y="44450"/>
                      <a:pt x="229658" y="57150"/>
                    </a:cubicBezTo>
                    <a:cubicBezTo>
                      <a:pt x="238654" y="69850"/>
                      <a:pt x="238654" y="77258"/>
                      <a:pt x="242358" y="85725"/>
                    </a:cubicBezTo>
                    <a:cubicBezTo>
                      <a:pt x="246062" y="94192"/>
                      <a:pt x="249237" y="97896"/>
                      <a:pt x="251883" y="107950"/>
                    </a:cubicBezTo>
                    <a:cubicBezTo>
                      <a:pt x="254529" y="118004"/>
                      <a:pt x="256646" y="133879"/>
                      <a:pt x="258233" y="146050"/>
                    </a:cubicBezTo>
                    <a:cubicBezTo>
                      <a:pt x="259820" y="158221"/>
                      <a:pt x="261408" y="170392"/>
                      <a:pt x="261408" y="180975"/>
                    </a:cubicBezTo>
                    <a:cubicBezTo>
                      <a:pt x="261408" y="191558"/>
                      <a:pt x="260350" y="198438"/>
                      <a:pt x="258233" y="209550"/>
                    </a:cubicBezTo>
                    <a:cubicBezTo>
                      <a:pt x="256116" y="220662"/>
                      <a:pt x="251883" y="237596"/>
                      <a:pt x="248708" y="247650"/>
                    </a:cubicBezTo>
                    <a:cubicBezTo>
                      <a:pt x="245533" y="257704"/>
                      <a:pt x="244475" y="259821"/>
                      <a:pt x="239183" y="269875"/>
                    </a:cubicBezTo>
                    <a:cubicBezTo>
                      <a:pt x="233891" y="279929"/>
                      <a:pt x="226483" y="297392"/>
                      <a:pt x="216958" y="307975"/>
                    </a:cubicBezTo>
                    <a:cubicBezTo>
                      <a:pt x="207433" y="318558"/>
                      <a:pt x="195262" y="325438"/>
                      <a:pt x="182033" y="333375"/>
                    </a:cubicBezTo>
                    <a:cubicBezTo>
                      <a:pt x="168804" y="341312"/>
                      <a:pt x="155575" y="348721"/>
                      <a:pt x="137583" y="355600"/>
                    </a:cubicBezTo>
                    <a:cubicBezTo>
                      <a:pt x="119591" y="362479"/>
                      <a:pt x="96308" y="372533"/>
                      <a:pt x="74083" y="374650"/>
                    </a:cubicBezTo>
                    <a:cubicBezTo>
                      <a:pt x="51858" y="376767"/>
                      <a:pt x="0" y="370946"/>
                      <a:pt x="4233" y="368300"/>
                    </a:cubicBezTo>
                    <a:cubicBezTo>
                      <a:pt x="8466" y="365654"/>
                      <a:pt x="71966" y="367771"/>
                      <a:pt x="99483" y="358775"/>
                    </a:cubicBezTo>
                    <a:cubicBezTo>
                      <a:pt x="127000" y="349779"/>
                      <a:pt x="152929" y="328613"/>
                      <a:pt x="169333" y="314325"/>
                    </a:cubicBezTo>
                    <a:cubicBezTo>
                      <a:pt x="185737" y="300037"/>
                      <a:pt x="189971" y="286808"/>
                      <a:pt x="197908" y="273050"/>
                    </a:cubicBezTo>
                    <a:cubicBezTo>
                      <a:pt x="205846" y="259292"/>
                      <a:pt x="212725" y="250296"/>
                      <a:pt x="216958" y="231775"/>
                    </a:cubicBezTo>
                    <a:cubicBezTo>
                      <a:pt x="221191" y="213254"/>
                      <a:pt x="223308" y="181504"/>
                      <a:pt x="223308" y="161925"/>
                    </a:cubicBezTo>
                    <a:cubicBezTo>
                      <a:pt x="223308" y="142346"/>
                      <a:pt x="220133" y="132292"/>
                      <a:pt x="216958" y="114300"/>
                    </a:cubicBezTo>
                    <a:cubicBezTo>
                      <a:pt x="213783" y="96308"/>
                      <a:pt x="186266" y="19050"/>
                      <a:pt x="188383" y="9525"/>
                    </a:cubicBezTo>
                    <a:close/>
                  </a:path>
                </a:pathLst>
              </a:custGeom>
              <a:solidFill>
                <a:srgbClr val="ECBDC3"/>
              </a:solidFill>
              <a:ln>
                <a:solidFill>
                  <a:srgbClr val="ECBDC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9" name="Grouper 165">
              <a:extLst>
                <a:ext uri="{FF2B5EF4-FFF2-40B4-BE49-F238E27FC236}">
                  <a16:creationId xmlns:a16="http://schemas.microsoft.com/office/drawing/2014/main" id="{AAB60E28-D933-D348-A922-FC431802004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84569" y="3534312"/>
              <a:ext cx="112412" cy="100800"/>
              <a:chOff x="4252594" y="5064147"/>
              <a:chExt cx="614681" cy="551182"/>
            </a:xfrm>
          </p:grpSpPr>
          <p:sp>
            <p:nvSpPr>
              <p:cNvPr id="80" name="Ellipse 79">
                <a:extLst>
                  <a:ext uri="{FF2B5EF4-FFF2-40B4-BE49-F238E27FC236}">
                    <a16:creationId xmlns:a16="http://schemas.microsoft.com/office/drawing/2014/main" id="{82FEE695-C144-F746-8932-736276130B93}"/>
                  </a:ext>
                </a:extLst>
              </p:cNvPr>
              <p:cNvSpPr/>
              <p:nvPr/>
            </p:nvSpPr>
            <p:spPr>
              <a:xfrm>
                <a:off x="4252594" y="5064147"/>
                <a:ext cx="614681" cy="551182"/>
              </a:xfrm>
              <a:prstGeom prst="ellipse">
                <a:avLst/>
              </a:prstGeom>
              <a:solidFill>
                <a:srgbClr val="F8D4D6"/>
              </a:solidFill>
              <a:ln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Forme libre 80">
                <a:extLst>
                  <a:ext uri="{FF2B5EF4-FFF2-40B4-BE49-F238E27FC236}">
                    <a16:creationId xmlns:a16="http://schemas.microsoft.com/office/drawing/2014/main" id="{4399FBA7-ED5F-F44F-BAF2-F08FB076C22A}"/>
                  </a:ext>
                </a:extLst>
              </p:cNvPr>
              <p:cNvSpPr/>
              <p:nvPr/>
            </p:nvSpPr>
            <p:spPr>
              <a:xfrm rot="1626919">
                <a:off x="4501344" y="5174269"/>
                <a:ext cx="270994" cy="427696"/>
              </a:xfrm>
              <a:custGeom>
                <a:avLst/>
                <a:gdLst>
                  <a:gd name="connsiteX0" fmla="*/ 188383 w 261408"/>
                  <a:gd name="connsiteY0" fmla="*/ 9525 h 376767"/>
                  <a:gd name="connsiteX1" fmla="*/ 229658 w 261408"/>
                  <a:gd name="connsiteY1" fmla="*/ 57150 h 376767"/>
                  <a:gd name="connsiteX2" fmla="*/ 242358 w 261408"/>
                  <a:gd name="connsiteY2" fmla="*/ 85725 h 376767"/>
                  <a:gd name="connsiteX3" fmla="*/ 251883 w 261408"/>
                  <a:gd name="connsiteY3" fmla="*/ 107950 h 376767"/>
                  <a:gd name="connsiteX4" fmla="*/ 258233 w 261408"/>
                  <a:gd name="connsiteY4" fmla="*/ 146050 h 376767"/>
                  <a:gd name="connsiteX5" fmla="*/ 261408 w 261408"/>
                  <a:gd name="connsiteY5" fmla="*/ 180975 h 376767"/>
                  <a:gd name="connsiteX6" fmla="*/ 258233 w 261408"/>
                  <a:gd name="connsiteY6" fmla="*/ 209550 h 376767"/>
                  <a:gd name="connsiteX7" fmla="*/ 248708 w 261408"/>
                  <a:gd name="connsiteY7" fmla="*/ 247650 h 376767"/>
                  <a:gd name="connsiteX8" fmla="*/ 239183 w 261408"/>
                  <a:gd name="connsiteY8" fmla="*/ 269875 h 376767"/>
                  <a:gd name="connsiteX9" fmla="*/ 216958 w 261408"/>
                  <a:gd name="connsiteY9" fmla="*/ 307975 h 376767"/>
                  <a:gd name="connsiteX10" fmla="*/ 182033 w 261408"/>
                  <a:gd name="connsiteY10" fmla="*/ 333375 h 376767"/>
                  <a:gd name="connsiteX11" fmla="*/ 137583 w 261408"/>
                  <a:gd name="connsiteY11" fmla="*/ 355600 h 376767"/>
                  <a:gd name="connsiteX12" fmla="*/ 74083 w 261408"/>
                  <a:gd name="connsiteY12" fmla="*/ 374650 h 376767"/>
                  <a:gd name="connsiteX13" fmla="*/ 4233 w 261408"/>
                  <a:gd name="connsiteY13" fmla="*/ 368300 h 376767"/>
                  <a:gd name="connsiteX14" fmla="*/ 99483 w 261408"/>
                  <a:gd name="connsiteY14" fmla="*/ 358775 h 376767"/>
                  <a:gd name="connsiteX15" fmla="*/ 169333 w 261408"/>
                  <a:gd name="connsiteY15" fmla="*/ 314325 h 376767"/>
                  <a:gd name="connsiteX16" fmla="*/ 197908 w 261408"/>
                  <a:gd name="connsiteY16" fmla="*/ 273050 h 376767"/>
                  <a:gd name="connsiteX17" fmla="*/ 216958 w 261408"/>
                  <a:gd name="connsiteY17" fmla="*/ 231775 h 376767"/>
                  <a:gd name="connsiteX18" fmla="*/ 223308 w 261408"/>
                  <a:gd name="connsiteY18" fmla="*/ 161925 h 376767"/>
                  <a:gd name="connsiteX19" fmla="*/ 216958 w 261408"/>
                  <a:gd name="connsiteY19" fmla="*/ 114300 h 376767"/>
                  <a:gd name="connsiteX20" fmla="*/ 188383 w 261408"/>
                  <a:gd name="connsiteY20" fmla="*/ 9525 h 376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1408" h="376767">
                    <a:moveTo>
                      <a:pt x="188383" y="9525"/>
                    </a:moveTo>
                    <a:cubicBezTo>
                      <a:pt x="190500" y="0"/>
                      <a:pt x="220662" y="44450"/>
                      <a:pt x="229658" y="57150"/>
                    </a:cubicBezTo>
                    <a:cubicBezTo>
                      <a:pt x="238654" y="69850"/>
                      <a:pt x="238654" y="77258"/>
                      <a:pt x="242358" y="85725"/>
                    </a:cubicBezTo>
                    <a:cubicBezTo>
                      <a:pt x="246062" y="94192"/>
                      <a:pt x="249237" y="97896"/>
                      <a:pt x="251883" y="107950"/>
                    </a:cubicBezTo>
                    <a:cubicBezTo>
                      <a:pt x="254529" y="118004"/>
                      <a:pt x="256646" y="133879"/>
                      <a:pt x="258233" y="146050"/>
                    </a:cubicBezTo>
                    <a:cubicBezTo>
                      <a:pt x="259820" y="158221"/>
                      <a:pt x="261408" y="170392"/>
                      <a:pt x="261408" y="180975"/>
                    </a:cubicBezTo>
                    <a:cubicBezTo>
                      <a:pt x="261408" y="191558"/>
                      <a:pt x="260350" y="198438"/>
                      <a:pt x="258233" y="209550"/>
                    </a:cubicBezTo>
                    <a:cubicBezTo>
                      <a:pt x="256116" y="220662"/>
                      <a:pt x="251883" y="237596"/>
                      <a:pt x="248708" y="247650"/>
                    </a:cubicBezTo>
                    <a:cubicBezTo>
                      <a:pt x="245533" y="257704"/>
                      <a:pt x="244475" y="259821"/>
                      <a:pt x="239183" y="269875"/>
                    </a:cubicBezTo>
                    <a:cubicBezTo>
                      <a:pt x="233891" y="279929"/>
                      <a:pt x="226483" y="297392"/>
                      <a:pt x="216958" y="307975"/>
                    </a:cubicBezTo>
                    <a:cubicBezTo>
                      <a:pt x="207433" y="318558"/>
                      <a:pt x="195262" y="325438"/>
                      <a:pt x="182033" y="333375"/>
                    </a:cubicBezTo>
                    <a:cubicBezTo>
                      <a:pt x="168804" y="341312"/>
                      <a:pt x="155575" y="348721"/>
                      <a:pt x="137583" y="355600"/>
                    </a:cubicBezTo>
                    <a:cubicBezTo>
                      <a:pt x="119591" y="362479"/>
                      <a:pt x="96308" y="372533"/>
                      <a:pt x="74083" y="374650"/>
                    </a:cubicBezTo>
                    <a:cubicBezTo>
                      <a:pt x="51858" y="376767"/>
                      <a:pt x="0" y="370946"/>
                      <a:pt x="4233" y="368300"/>
                    </a:cubicBezTo>
                    <a:cubicBezTo>
                      <a:pt x="8466" y="365654"/>
                      <a:pt x="71966" y="367771"/>
                      <a:pt x="99483" y="358775"/>
                    </a:cubicBezTo>
                    <a:cubicBezTo>
                      <a:pt x="127000" y="349779"/>
                      <a:pt x="152929" y="328613"/>
                      <a:pt x="169333" y="314325"/>
                    </a:cubicBezTo>
                    <a:cubicBezTo>
                      <a:pt x="185737" y="300037"/>
                      <a:pt x="189971" y="286808"/>
                      <a:pt x="197908" y="273050"/>
                    </a:cubicBezTo>
                    <a:cubicBezTo>
                      <a:pt x="205846" y="259292"/>
                      <a:pt x="212725" y="250296"/>
                      <a:pt x="216958" y="231775"/>
                    </a:cubicBezTo>
                    <a:cubicBezTo>
                      <a:pt x="221191" y="213254"/>
                      <a:pt x="223308" y="181504"/>
                      <a:pt x="223308" y="161925"/>
                    </a:cubicBezTo>
                    <a:cubicBezTo>
                      <a:pt x="223308" y="142346"/>
                      <a:pt x="220133" y="132292"/>
                      <a:pt x="216958" y="114300"/>
                    </a:cubicBezTo>
                    <a:cubicBezTo>
                      <a:pt x="213783" y="96308"/>
                      <a:pt x="186266" y="19050"/>
                      <a:pt x="188383" y="9525"/>
                    </a:cubicBezTo>
                    <a:close/>
                  </a:path>
                </a:pathLst>
              </a:custGeom>
              <a:solidFill>
                <a:srgbClr val="ECBDC3"/>
              </a:solidFill>
              <a:ln>
                <a:solidFill>
                  <a:srgbClr val="ECBDC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90" name="Ellipse 89">
            <a:extLst>
              <a:ext uri="{FF2B5EF4-FFF2-40B4-BE49-F238E27FC236}">
                <a16:creationId xmlns:a16="http://schemas.microsoft.com/office/drawing/2014/main" id="{2F6BAD59-21C8-A346-AF8E-03563B079C27}"/>
              </a:ext>
            </a:extLst>
          </p:cNvPr>
          <p:cNvSpPr/>
          <p:nvPr/>
        </p:nvSpPr>
        <p:spPr>
          <a:xfrm>
            <a:off x="8595602" y="4629764"/>
            <a:ext cx="812024" cy="9273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B3B6ECFE-F66B-1A42-8FCB-29324EF224F3}"/>
              </a:ext>
            </a:extLst>
          </p:cNvPr>
          <p:cNvSpPr/>
          <p:nvPr/>
        </p:nvSpPr>
        <p:spPr>
          <a:xfrm>
            <a:off x="7982789" y="5427338"/>
            <a:ext cx="951455" cy="10328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2" name="Forme libre 91">
            <a:extLst>
              <a:ext uri="{FF2B5EF4-FFF2-40B4-BE49-F238E27FC236}">
                <a16:creationId xmlns:a16="http://schemas.microsoft.com/office/drawing/2014/main" id="{D4D481E8-329E-1047-82AD-628F4155D24D}"/>
              </a:ext>
            </a:extLst>
          </p:cNvPr>
          <p:cNvSpPr/>
          <p:nvPr/>
        </p:nvSpPr>
        <p:spPr>
          <a:xfrm rot="20466872">
            <a:off x="4322864" y="4587504"/>
            <a:ext cx="1592051" cy="1330419"/>
          </a:xfrm>
          <a:custGeom>
            <a:avLst/>
            <a:gdLst>
              <a:gd name="connsiteX0" fmla="*/ 40288 w 1744092"/>
              <a:gd name="connsiteY0" fmla="*/ 886559 h 1345413"/>
              <a:gd name="connsiteX1" fmla="*/ 8757 w 1744092"/>
              <a:gd name="connsiteY1" fmla="*/ 618545 h 1345413"/>
              <a:gd name="connsiteX2" fmla="*/ 182177 w 1744092"/>
              <a:gd name="connsiteY2" fmla="*/ 255938 h 1345413"/>
              <a:gd name="connsiteX3" fmla="*/ 623612 w 1744092"/>
              <a:gd name="connsiteY3" fmla="*/ 35221 h 1345413"/>
              <a:gd name="connsiteX4" fmla="*/ 1096577 w 1744092"/>
              <a:gd name="connsiteY4" fmla="*/ 19455 h 1345413"/>
              <a:gd name="connsiteX5" fmla="*/ 1427653 w 1744092"/>
              <a:gd name="connsiteY5" fmla="*/ 224407 h 1345413"/>
              <a:gd name="connsiteX6" fmla="*/ 1664136 w 1744092"/>
              <a:gd name="connsiteY6" fmla="*/ 445124 h 1345413"/>
              <a:gd name="connsiteX7" fmla="*/ 1742964 w 1744092"/>
              <a:gd name="connsiteY7" fmla="*/ 760435 h 1345413"/>
              <a:gd name="connsiteX8" fmla="*/ 1616840 w 1744092"/>
              <a:gd name="connsiteY8" fmla="*/ 902324 h 1345413"/>
              <a:gd name="connsiteX9" fmla="*/ 1506481 w 1744092"/>
              <a:gd name="connsiteY9" fmla="*/ 886559 h 1345413"/>
              <a:gd name="connsiteX10" fmla="*/ 1601074 w 1744092"/>
              <a:gd name="connsiteY10" fmla="*/ 1012683 h 1345413"/>
              <a:gd name="connsiteX11" fmla="*/ 1443419 w 1744092"/>
              <a:gd name="connsiteY11" fmla="*/ 1249166 h 1345413"/>
              <a:gd name="connsiteX12" fmla="*/ 1269998 w 1744092"/>
              <a:gd name="connsiteY12" fmla="*/ 1343759 h 1345413"/>
              <a:gd name="connsiteX13" fmla="*/ 1096577 w 1744092"/>
              <a:gd name="connsiteY13" fmla="*/ 1296462 h 1345413"/>
              <a:gd name="connsiteX14" fmla="*/ 986219 w 1744092"/>
              <a:gd name="connsiteY14" fmla="*/ 1138807 h 1345413"/>
              <a:gd name="connsiteX15" fmla="*/ 970453 w 1744092"/>
              <a:gd name="connsiteY15" fmla="*/ 1107276 h 1345413"/>
              <a:gd name="connsiteX16" fmla="*/ 765502 w 1744092"/>
              <a:gd name="connsiteY16" fmla="*/ 1154573 h 1345413"/>
              <a:gd name="connsiteX17" fmla="*/ 481722 w 1744092"/>
              <a:gd name="connsiteY17" fmla="*/ 1154573 h 1345413"/>
              <a:gd name="connsiteX18" fmla="*/ 355598 w 1744092"/>
              <a:gd name="connsiteY18" fmla="*/ 1091510 h 1345413"/>
              <a:gd name="connsiteX19" fmla="*/ 308302 w 1744092"/>
              <a:gd name="connsiteY19" fmla="*/ 1028448 h 1345413"/>
              <a:gd name="connsiteX20" fmla="*/ 166412 w 1744092"/>
              <a:gd name="connsiteY20" fmla="*/ 1012683 h 1345413"/>
              <a:gd name="connsiteX21" fmla="*/ 40288 w 1744092"/>
              <a:gd name="connsiteY21" fmla="*/ 886559 h 134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44092" h="1345413">
                <a:moveTo>
                  <a:pt x="40288" y="886559"/>
                </a:moveTo>
                <a:cubicBezTo>
                  <a:pt x="14012" y="820869"/>
                  <a:pt x="-14891" y="723649"/>
                  <a:pt x="8757" y="618545"/>
                </a:cubicBezTo>
                <a:cubicBezTo>
                  <a:pt x="32405" y="513441"/>
                  <a:pt x="79701" y="353159"/>
                  <a:pt x="182177" y="255938"/>
                </a:cubicBezTo>
                <a:cubicBezTo>
                  <a:pt x="284653" y="158717"/>
                  <a:pt x="471212" y="74635"/>
                  <a:pt x="623612" y="35221"/>
                </a:cubicBezTo>
                <a:cubicBezTo>
                  <a:pt x="776012" y="-4193"/>
                  <a:pt x="962570" y="-12076"/>
                  <a:pt x="1096577" y="19455"/>
                </a:cubicBezTo>
                <a:cubicBezTo>
                  <a:pt x="1230584" y="50986"/>
                  <a:pt x="1333060" y="153462"/>
                  <a:pt x="1427653" y="224407"/>
                </a:cubicBezTo>
                <a:cubicBezTo>
                  <a:pt x="1522246" y="295352"/>
                  <a:pt x="1611584" y="355786"/>
                  <a:pt x="1664136" y="445124"/>
                </a:cubicBezTo>
                <a:cubicBezTo>
                  <a:pt x="1716688" y="534462"/>
                  <a:pt x="1750847" y="684235"/>
                  <a:pt x="1742964" y="760435"/>
                </a:cubicBezTo>
                <a:cubicBezTo>
                  <a:pt x="1735081" y="836635"/>
                  <a:pt x="1656254" y="881303"/>
                  <a:pt x="1616840" y="902324"/>
                </a:cubicBezTo>
                <a:cubicBezTo>
                  <a:pt x="1577426" y="923345"/>
                  <a:pt x="1509109" y="868166"/>
                  <a:pt x="1506481" y="886559"/>
                </a:cubicBezTo>
                <a:cubicBezTo>
                  <a:pt x="1503853" y="904952"/>
                  <a:pt x="1611584" y="952249"/>
                  <a:pt x="1601074" y="1012683"/>
                </a:cubicBezTo>
                <a:cubicBezTo>
                  <a:pt x="1590564" y="1073117"/>
                  <a:pt x="1498598" y="1193987"/>
                  <a:pt x="1443419" y="1249166"/>
                </a:cubicBezTo>
                <a:cubicBezTo>
                  <a:pt x="1388240" y="1304345"/>
                  <a:pt x="1327805" y="1335876"/>
                  <a:pt x="1269998" y="1343759"/>
                </a:cubicBezTo>
                <a:cubicBezTo>
                  <a:pt x="1212191" y="1351642"/>
                  <a:pt x="1143873" y="1330621"/>
                  <a:pt x="1096577" y="1296462"/>
                </a:cubicBezTo>
                <a:cubicBezTo>
                  <a:pt x="1049281" y="1262303"/>
                  <a:pt x="1007240" y="1170338"/>
                  <a:pt x="986219" y="1138807"/>
                </a:cubicBezTo>
                <a:cubicBezTo>
                  <a:pt x="965198" y="1107276"/>
                  <a:pt x="1007239" y="1104648"/>
                  <a:pt x="970453" y="1107276"/>
                </a:cubicBezTo>
                <a:cubicBezTo>
                  <a:pt x="933667" y="1109904"/>
                  <a:pt x="846957" y="1146690"/>
                  <a:pt x="765502" y="1154573"/>
                </a:cubicBezTo>
                <a:cubicBezTo>
                  <a:pt x="684047" y="1162456"/>
                  <a:pt x="550039" y="1165084"/>
                  <a:pt x="481722" y="1154573"/>
                </a:cubicBezTo>
                <a:cubicBezTo>
                  <a:pt x="413405" y="1144063"/>
                  <a:pt x="384501" y="1112531"/>
                  <a:pt x="355598" y="1091510"/>
                </a:cubicBezTo>
                <a:cubicBezTo>
                  <a:pt x="326695" y="1070489"/>
                  <a:pt x="339833" y="1041586"/>
                  <a:pt x="308302" y="1028448"/>
                </a:cubicBezTo>
                <a:cubicBezTo>
                  <a:pt x="276771" y="1015310"/>
                  <a:pt x="213709" y="1036331"/>
                  <a:pt x="166412" y="1012683"/>
                </a:cubicBezTo>
                <a:cubicBezTo>
                  <a:pt x="119115" y="989035"/>
                  <a:pt x="66564" y="952249"/>
                  <a:pt x="40288" y="886559"/>
                </a:cubicBezTo>
                <a:close/>
              </a:path>
            </a:pathLst>
          </a:custGeom>
          <a:solidFill>
            <a:srgbClr val="ADC4FF">
              <a:alpha val="4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fr-FR" sz="1662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93" name="Forme libre 92">
            <a:extLst>
              <a:ext uri="{FF2B5EF4-FFF2-40B4-BE49-F238E27FC236}">
                <a16:creationId xmlns:a16="http://schemas.microsoft.com/office/drawing/2014/main" id="{0A997616-3D62-854B-99B5-AFDE1CBF27DF}"/>
              </a:ext>
            </a:extLst>
          </p:cNvPr>
          <p:cNvSpPr/>
          <p:nvPr/>
        </p:nvSpPr>
        <p:spPr>
          <a:xfrm>
            <a:off x="4941125" y="48080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Forme libre 93">
            <a:extLst>
              <a:ext uri="{FF2B5EF4-FFF2-40B4-BE49-F238E27FC236}">
                <a16:creationId xmlns:a16="http://schemas.microsoft.com/office/drawing/2014/main" id="{08FF6006-D9FF-3A45-8FF5-09C77FE1832A}"/>
              </a:ext>
            </a:extLst>
          </p:cNvPr>
          <p:cNvSpPr/>
          <p:nvPr/>
        </p:nvSpPr>
        <p:spPr>
          <a:xfrm>
            <a:off x="5093525" y="49604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Forme libre 94">
            <a:extLst>
              <a:ext uri="{FF2B5EF4-FFF2-40B4-BE49-F238E27FC236}">
                <a16:creationId xmlns:a16="http://schemas.microsoft.com/office/drawing/2014/main" id="{D9E8021C-B997-B641-8DCE-1A16FCA2630E}"/>
              </a:ext>
            </a:extLst>
          </p:cNvPr>
          <p:cNvSpPr/>
          <p:nvPr/>
        </p:nvSpPr>
        <p:spPr>
          <a:xfrm>
            <a:off x="5245925" y="51128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Forme libre 95">
            <a:extLst>
              <a:ext uri="{FF2B5EF4-FFF2-40B4-BE49-F238E27FC236}">
                <a16:creationId xmlns:a16="http://schemas.microsoft.com/office/drawing/2014/main" id="{66C54AE2-1019-3249-8D93-8333DB24DFCB}"/>
              </a:ext>
            </a:extLst>
          </p:cNvPr>
          <p:cNvSpPr/>
          <p:nvPr/>
        </p:nvSpPr>
        <p:spPr>
          <a:xfrm>
            <a:off x="5398325" y="52652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Forme libre 96">
            <a:extLst>
              <a:ext uri="{FF2B5EF4-FFF2-40B4-BE49-F238E27FC236}">
                <a16:creationId xmlns:a16="http://schemas.microsoft.com/office/drawing/2014/main" id="{5A0FB2AA-E4A0-944B-8D33-A9E8E5FA0665}"/>
              </a:ext>
            </a:extLst>
          </p:cNvPr>
          <p:cNvSpPr/>
          <p:nvPr/>
        </p:nvSpPr>
        <p:spPr>
          <a:xfrm>
            <a:off x="4808984" y="49604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Forme libre 97">
            <a:extLst>
              <a:ext uri="{FF2B5EF4-FFF2-40B4-BE49-F238E27FC236}">
                <a16:creationId xmlns:a16="http://schemas.microsoft.com/office/drawing/2014/main" id="{8658D1CB-F4F0-E544-91A8-02D9C1C5C9F7}"/>
              </a:ext>
            </a:extLst>
          </p:cNvPr>
          <p:cNvSpPr/>
          <p:nvPr/>
        </p:nvSpPr>
        <p:spPr>
          <a:xfrm>
            <a:off x="4676843" y="51128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Forme libre 98">
            <a:extLst>
              <a:ext uri="{FF2B5EF4-FFF2-40B4-BE49-F238E27FC236}">
                <a16:creationId xmlns:a16="http://schemas.microsoft.com/office/drawing/2014/main" id="{D6D73674-7114-B044-B84A-2C5B0F0F1E7F}"/>
              </a:ext>
            </a:extLst>
          </p:cNvPr>
          <p:cNvSpPr/>
          <p:nvPr/>
        </p:nvSpPr>
        <p:spPr>
          <a:xfrm>
            <a:off x="4788258" y="52652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Forme libre 99">
            <a:extLst>
              <a:ext uri="{FF2B5EF4-FFF2-40B4-BE49-F238E27FC236}">
                <a16:creationId xmlns:a16="http://schemas.microsoft.com/office/drawing/2014/main" id="{1147D0C9-014A-5948-9C80-2190461DE7BC}"/>
              </a:ext>
            </a:extLst>
          </p:cNvPr>
          <p:cNvSpPr/>
          <p:nvPr/>
        </p:nvSpPr>
        <p:spPr>
          <a:xfrm>
            <a:off x="4899673" y="5417647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Forme libre 100">
            <a:extLst>
              <a:ext uri="{FF2B5EF4-FFF2-40B4-BE49-F238E27FC236}">
                <a16:creationId xmlns:a16="http://schemas.microsoft.com/office/drawing/2014/main" id="{CA2228EA-038B-7F4A-86A6-9F2E5D663F99}"/>
              </a:ext>
            </a:extLst>
          </p:cNvPr>
          <p:cNvSpPr/>
          <p:nvPr/>
        </p:nvSpPr>
        <p:spPr>
          <a:xfrm>
            <a:off x="4592960" y="5375894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Forme libre 101">
            <a:extLst>
              <a:ext uri="{FF2B5EF4-FFF2-40B4-BE49-F238E27FC236}">
                <a16:creationId xmlns:a16="http://schemas.microsoft.com/office/drawing/2014/main" id="{829AA445-94FF-CA4E-8827-8D6DBFC48596}"/>
              </a:ext>
            </a:extLst>
          </p:cNvPr>
          <p:cNvSpPr/>
          <p:nvPr/>
        </p:nvSpPr>
        <p:spPr>
          <a:xfrm>
            <a:off x="4428218" y="4943846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Forme libre 102">
            <a:extLst>
              <a:ext uri="{FF2B5EF4-FFF2-40B4-BE49-F238E27FC236}">
                <a16:creationId xmlns:a16="http://schemas.microsoft.com/office/drawing/2014/main" id="{C577AD79-3603-5941-A1CB-3A5F0CD01F95}"/>
              </a:ext>
            </a:extLst>
          </p:cNvPr>
          <p:cNvSpPr/>
          <p:nvPr/>
        </p:nvSpPr>
        <p:spPr>
          <a:xfrm>
            <a:off x="4644242" y="4810469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Forme libre 103">
            <a:extLst>
              <a:ext uri="{FF2B5EF4-FFF2-40B4-BE49-F238E27FC236}">
                <a16:creationId xmlns:a16="http://schemas.microsoft.com/office/drawing/2014/main" id="{4955C7C8-04CA-EE4A-8758-BADDA9CDC289}"/>
              </a:ext>
            </a:extLst>
          </p:cNvPr>
          <p:cNvSpPr/>
          <p:nvPr/>
        </p:nvSpPr>
        <p:spPr>
          <a:xfrm>
            <a:off x="5220306" y="4810469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5" name="Connecteur droit avec flèche 104">
            <a:extLst>
              <a:ext uri="{FF2B5EF4-FFF2-40B4-BE49-F238E27FC236}">
                <a16:creationId xmlns:a16="http://schemas.microsoft.com/office/drawing/2014/main" id="{FD09D0D5-5592-294B-A9D4-6642BFDFACFF}"/>
              </a:ext>
            </a:extLst>
          </p:cNvPr>
          <p:cNvCxnSpPr>
            <a:cxnSpLocks/>
          </p:cNvCxnSpPr>
          <p:nvPr/>
        </p:nvCxnSpPr>
        <p:spPr>
          <a:xfrm flipH="1">
            <a:off x="3640104" y="5571963"/>
            <a:ext cx="663636" cy="697823"/>
          </a:xfrm>
          <a:prstGeom prst="straightConnector1">
            <a:avLst/>
          </a:prstGeom>
          <a:ln w="539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ZoneTexte 105">
            <a:extLst>
              <a:ext uri="{FF2B5EF4-FFF2-40B4-BE49-F238E27FC236}">
                <a16:creationId xmlns:a16="http://schemas.microsoft.com/office/drawing/2014/main" id="{B3531EAF-6C27-0F46-AD12-5E6A134CC654}"/>
              </a:ext>
            </a:extLst>
          </p:cNvPr>
          <p:cNvSpPr txBox="1"/>
          <p:nvPr/>
        </p:nvSpPr>
        <p:spPr>
          <a:xfrm>
            <a:off x="2540953" y="6167981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11891"/>
                </a:solidFill>
              </a:rPr>
              <a:t>Addiction</a:t>
            </a:r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id="{74F4448A-AC05-3141-85CF-94A5289A83B4}"/>
              </a:ext>
            </a:extLst>
          </p:cNvPr>
          <p:cNvSpPr txBox="1"/>
          <p:nvPr/>
        </p:nvSpPr>
        <p:spPr>
          <a:xfrm>
            <a:off x="2499718" y="4916358"/>
            <a:ext cx="766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11891"/>
                </a:solidFill>
              </a:rPr>
              <a:t> THDA</a:t>
            </a:r>
          </a:p>
        </p:txBody>
      </p:sp>
      <p:sp>
        <p:nvSpPr>
          <p:cNvPr id="108" name="Forme libre 107">
            <a:extLst>
              <a:ext uri="{FF2B5EF4-FFF2-40B4-BE49-F238E27FC236}">
                <a16:creationId xmlns:a16="http://schemas.microsoft.com/office/drawing/2014/main" id="{4423012B-6AC1-B74C-8950-E8532213775B}"/>
              </a:ext>
            </a:extLst>
          </p:cNvPr>
          <p:cNvSpPr/>
          <p:nvPr/>
        </p:nvSpPr>
        <p:spPr>
          <a:xfrm>
            <a:off x="4953000" y="4663776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Forme libre 108">
            <a:extLst>
              <a:ext uri="{FF2B5EF4-FFF2-40B4-BE49-F238E27FC236}">
                <a16:creationId xmlns:a16="http://schemas.microsoft.com/office/drawing/2014/main" id="{67493B11-3C1C-0C41-9F39-130EA16D1CED}"/>
              </a:ext>
            </a:extLst>
          </p:cNvPr>
          <p:cNvSpPr/>
          <p:nvPr/>
        </p:nvSpPr>
        <p:spPr>
          <a:xfrm>
            <a:off x="5508338" y="4951808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Forme libre 109">
            <a:extLst>
              <a:ext uri="{FF2B5EF4-FFF2-40B4-BE49-F238E27FC236}">
                <a16:creationId xmlns:a16="http://schemas.microsoft.com/office/drawing/2014/main" id="{65E0E8D3-5A6D-8943-9F77-40F131528C33}"/>
              </a:ext>
            </a:extLst>
          </p:cNvPr>
          <p:cNvSpPr/>
          <p:nvPr/>
        </p:nvSpPr>
        <p:spPr>
          <a:xfrm>
            <a:off x="5457056" y="5527872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Forme libre 110">
            <a:extLst>
              <a:ext uri="{FF2B5EF4-FFF2-40B4-BE49-F238E27FC236}">
                <a16:creationId xmlns:a16="http://schemas.microsoft.com/office/drawing/2014/main" id="{3DDC51A6-94B9-544F-A9FC-E107C5B111AA}"/>
              </a:ext>
            </a:extLst>
          </p:cNvPr>
          <p:cNvSpPr/>
          <p:nvPr/>
        </p:nvSpPr>
        <p:spPr>
          <a:xfrm>
            <a:off x="4428218" y="5301209"/>
            <a:ext cx="308758" cy="133377"/>
          </a:xfrm>
          <a:custGeom>
            <a:avLst/>
            <a:gdLst>
              <a:gd name="connsiteX0" fmla="*/ 308758 w 308758"/>
              <a:gd name="connsiteY0" fmla="*/ 61246 h 133377"/>
              <a:gd name="connsiteX1" fmla="*/ 261257 w 308758"/>
              <a:gd name="connsiteY1" fmla="*/ 1869 h 133377"/>
              <a:gd name="connsiteX2" fmla="*/ 213756 w 308758"/>
              <a:gd name="connsiteY2" fmla="*/ 13745 h 133377"/>
              <a:gd name="connsiteX3" fmla="*/ 213756 w 308758"/>
              <a:gd name="connsiteY3" fmla="*/ 37495 h 133377"/>
              <a:gd name="connsiteX4" fmla="*/ 166254 w 308758"/>
              <a:gd name="connsiteY4" fmla="*/ 49371 h 133377"/>
              <a:gd name="connsiteX5" fmla="*/ 106878 w 308758"/>
              <a:gd name="connsiteY5" fmla="*/ 25620 h 133377"/>
              <a:gd name="connsiteX6" fmla="*/ 95002 w 308758"/>
              <a:gd name="connsiteY6" fmla="*/ 49371 h 133377"/>
              <a:gd name="connsiteX7" fmla="*/ 83127 w 308758"/>
              <a:gd name="connsiteY7" fmla="*/ 120623 h 133377"/>
              <a:gd name="connsiteX8" fmla="*/ 83127 w 308758"/>
              <a:gd name="connsiteY8" fmla="*/ 120623 h 133377"/>
              <a:gd name="connsiteX9" fmla="*/ 83127 w 308758"/>
              <a:gd name="connsiteY9" fmla="*/ 132498 h 133377"/>
              <a:gd name="connsiteX10" fmla="*/ 11875 w 308758"/>
              <a:gd name="connsiteY10" fmla="*/ 132498 h 133377"/>
              <a:gd name="connsiteX11" fmla="*/ 0 w 308758"/>
              <a:gd name="connsiteY11" fmla="*/ 132498 h 1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758" h="133377">
                <a:moveTo>
                  <a:pt x="308758" y="61246"/>
                </a:moveTo>
                <a:lnTo>
                  <a:pt x="261257" y="1869"/>
                </a:lnTo>
                <a:cubicBezTo>
                  <a:pt x="245423" y="-6048"/>
                  <a:pt x="213756" y="13745"/>
                  <a:pt x="213756" y="13745"/>
                </a:cubicBezTo>
                <a:cubicBezTo>
                  <a:pt x="205839" y="19683"/>
                  <a:pt x="213756" y="37495"/>
                  <a:pt x="213756" y="37495"/>
                </a:cubicBezTo>
                <a:cubicBezTo>
                  <a:pt x="205839" y="43433"/>
                  <a:pt x="184067" y="51350"/>
                  <a:pt x="166254" y="49371"/>
                </a:cubicBezTo>
                <a:cubicBezTo>
                  <a:pt x="148441" y="47392"/>
                  <a:pt x="106878" y="25620"/>
                  <a:pt x="106878" y="25620"/>
                </a:cubicBezTo>
                <a:cubicBezTo>
                  <a:pt x="95003" y="25620"/>
                  <a:pt x="98960" y="33537"/>
                  <a:pt x="95002" y="49371"/>
                </a:cubicBezTo>
                <a:cubicBezTo>
                  <a:pt x="91044" y="65205"/>
                  <a:pt x="83127" y="120623"/>
                  <a:pt x="83127" y="120623"/>
                </a:cubicBezTo>
                <a:lnTo>
                  <a:pt x="83127" y="120623"/>
                </a:lnTo>
                <a:cubicBezTo>
                  <a:pt x="83127" y="122602"/>
                  <a:pt x="95002" y="130519"/>
                  <a:pt x="83127" y="132498"/>
                </a:cubicBezTo>
                <a:cubicBezTo>
                  <a:pt x="71252" y="134477"/>
                  <a:pt x="11875" y="132498"/>
                  <a:pt x="11875" y="132498"/>
                </a:cubicBezTo>
                <a:lnTo>
                  <a:pt x="0" y="1324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ZoneTexte 111">
            <a:extLst>
              <a:ext uri="{FF2B5EF4-FFF2-40B4-BE49-F238E27FC236}">
                <a16:creationId xmlns:a16="http://schemas.microsoft.com/office/drawing/2014/main" id="{08ED3E40-1A98-154A-9A3A-53EE0E2FA011}"/>
              </a:ext>
            </a:extLst>
          </p:cNvPr>
          <p:cNvSpPr txBox="1"/>
          <p:nvPr/>
        </p:nvSpPr>
        <p:spPr>
          <a:xfrm>
            <a:off x="2138748" y="3669324"/>
            <a:ext cx="5643981" cy="492443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600" dirty="0">
                <a:solidFill>
                  <a:schemeClr val="bg1"/>
                </a:solidFill>
              </a:rPr>
              <a:t>« EMPREINTE » PERSISTANTE DU STRESS</a:t>
            </a:r>
          </a:p>
        </p:txBody>
      </p:sp>
      <p:sp>
        <p:nvSpPr>
          <p:cNvPr id="113" name="Titre 1">
            <a:extLst>
              <a:ext uri="{FF2B5EF4-FFF2-40B4-BE49-F238E27FC236}">
                <a16:creationId xmlns:a16="http://schemas.microsoft.com/office/drawing/2014/main" id="{86C17F49-921C-6B45-91C8-882C198FD83A}"/>
              </a:ext>
            </a:extLst>
          </p:cNvPr>
          <p:cNvSpPr txBox="1">
            <a:spLocks/>
          </p:cNvSpPr>
          <p:nvPr/>
        </p:nvSpPr>
        <p:spPr>
          <a:xfrm>
            <a:off x="0" y="5648"/>
            <a:ext cx="9906000" cy="853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803587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"/>
                <a:cs typeface="Arial"/>
              </a:rPr>
              <a:t>Les enjeux de l’épigénétique</a:t>
            </a:r>
          </a:p>
        </p:txBody>
      </p:sp>
    </p:spTree>
    <p:extLst>
      <p:ext uri="{BB962C8B-B14F-4D97-AF65-F5344CB8AC3E}">
        <p14:creationId xmlns:p14="http://schemas.microsoft.com/office/powerpoint/2010/main" val="28263210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203</TotalTime>
  <Words>1979</Words>
  <Application>Microsoft Macintosh PowerPoint</Application>
  <PresentationFormat>Format A4 (210 x 297 mm)</PresentationFormat>
  <Paragraphs>614</Paragraphs>
  <Slides>62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62</vt:i4>
      </vt:variant>
    </vt:vector>
  </HeadingPairs>
  <TitlesOfParts>
    <vt:vector size="71" baseType="lpstr">
      <vt:lpstr>Arial</vt:lpstr>
      <vt:lpstr>Calibri</vt:lpstr>
      <vt:lpstr>Calibri Light</vt:lpstr>
      <vt:lpstr>Courier New</vt:lpstr>
      <vt:lpstr>Segoe UI</vt:lpstr>
      <vt:lpstr>Times New Roman</vt:lpstr>
      <vt:lpstr>Verdana</vt:lpstr>
      <vt:lpstr>Wingdings</vt:lpstr>
      <vt:lpstr>Thème Office</vt:lpstr>
      <vt:lpstr>Qu’est-ce que l’épigénétique ? Stress fœtal et épigénétique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Qu’est-ce que l’épigénétique?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bonne nouvelle</vt:lpstr>
      <vt:lpstr>La bonne nouvelle</vt:lpstr>
      <vt:lpstr>La moins bonne nouvelle …</vt:lpstr>
      <vt:lpstr>La bonne nouvelle</vt:lpstr>
      <vt:lpstr>La bonne nouvelle</vt:lpstr>
      <vt:lpstr>La bonne nouvelle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BIOMARQUEURS Robustesse des résultats sur les marques épigénétiques?</vt:lpstr>
      <vt:lpstr>Les questions qui demeurent …</vt:lpstr>
      <vt:lpstr>Présentation PowerPoint</vt:lpstr>
      <vt:lpstr>Présentation PowerPoint</vt:lpstr>
      <vt:lpstr>BIOMARQUEURS: Robustesse des résultats ?</vt:lpstr>
      <vt:lpstr>Facteurs « confondants »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Réponses au stress et maladies neurodéveloppementales</dc:title>
  <dc:creator>Microsoft Office User</dc:creator>
  <cp:lastModifiedBy>Microsoft Office User</cp:lastModifiedBy>
  <cp:revision>26</cp:revision>
  <dcterms:created xsi:type="dcterms:W3CDTF">2019-06-04T05:24:01Z</dcterms:created>
  <dcterms:modified xsi:type="dcterms:W3CDTF">2020-03-10T08:28:47Z</dcterms:modified>
</cp:coreProperties>
</file>